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29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8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539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4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3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5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F148-E723-47C1-BD32-94D489EF7E4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682EA-D004-4E2A-821F-A15A4F30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F984C-C123-4BA1-9716-35FC03A2F332}"/>
              </a:ext>
            </a:extLst>
          </p:cNvPr>
          <p:cNvSpPr txBox="1"/>
          <p:nvPr/>
        </p:nvSpPr>
        <p:spPr>
          <a:xfrm>
            <a:off x="3928946" y="4514448"/>
            <a:ext cx="5832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2"/>
                </a:solidFill>
                <a:latin typeface="Eras Demi ITC" panose="020B0805030504020804" pitchFamily="34" charset="0"/>
                <a:ea typeface="문체부 쓰기 정체" panose="02030609000101010101" pitchFamily="17" charset="-127"/>
              </a:rPr>
              <a:t>20151542 </a:t>
            </a:r>
            <a:r>
              <a:rPr lang="ko-KR" altLang="en-US" sz="3500" dirty="0">
                <a:solidFill>
                  <a:schemeClr val="accent2"/>
                </a:solidFill>
                <a:latin typeface="Eras Demi ITC" panose="020B0805030504020804" pitchFamily="34" charset="0"/>
                <a:ea typeface="문체부 쓰기 정체" panose="02030609000101010101" pitchFamily="17" charset="-127"/>
              </a:rPr>
              <a:t>이승현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E3620-4679-47FD-8CEC-D35F555EC574}"/>
              </a:ext>
            </a:extLst>
          </p:cNvPr>
          <p:cNvSpPr txBox="1"/>
          <p:nvPr/>
        </p:nvSpPr>
        <p:spPr>
          <a:xfrm>
            <a:off x="2430964" y="5145390"/>
            <a:ext cx="49957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2"/>
                </a:solidFill>
                <a:latin typeface="Eras Demi ITC" panose="020B0805030504020804" pitchFamily="34" charset="0"/>
                <a:ea typeface="문체부 쓰기 정체" panose="02030609000101010101" pitchFamily="17" charset="-127"/>
              </a:rPr>
              <a:t>20171251 </a:t>
            </a:r>
            <a:r>
              <a:rPr lang="ko-KR" altLang="en-US" sz="3500" dirty="0" err="1">
                <a:solidFill>
                  <a:schemeClr val="accent2"/>
                </a:solidFill>
                <a:latin typeface="Eras Demi ITC" panose="020B0805030504020804" pitchFamily="34" charset="0"/>
                <a:ea typeface="문체부 쓰기 정체" panose="02030609000101010101" pitchFamily="17" charset="-127"/>
              </a:rPr>
              <a:t>최진솔</a:t>
            </a:r>
            <a:endParaRPr lang="ko-KR" altLang="en-US" sz="3500" dirty="0">
              <a:solidFill>
                <a:schemeClr val="accent2"/>
              </a:solidFill>
              <a:latin typeface="Eras Demi ITC" panose="020B0805030504020804" pitchFamily="34" charset="0"/>
              <a:ea typeface="문체부 쓰기 정체" panose="02030609000101010101" pitchFamily="17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F4284-B31C-422E-B062-6F64B9043449}"/>
              </a:ext>
            </a:extLst>
          </p:cNvPr>
          <p:cNvSpPr txBox="1"/>
          <p:nvPr/>
        </p:nvSpPr>
        <p:spPr>
          <a:xfrm>
            <a:off x="921832" y="76269"/>
            <a:ext cx="2553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r>
              <a:rPr lang="ko-KR" altLang="en-US" sz="2000" dirty="0">
                <a:solidFill>
                  <a:schemeClr val="accent2"/>
                </a:solidFill>
                <a:latin typeface="+mj-ea"/>
                <a:ea typeface="+mj-ea"/>
              </a:rPr>
              <a:t>조</a:t>
            </a:r>
            <a:endParaRPr lang="en-US" altLang="ko-KR" sz="2000" dirty="0">
              <a:solidFill>
                <a:schemeClr val="accent2"/>
              </a:solidFill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5345C0-A6A0-4669-ABC5-67DAF8A03701}"/>
              </a:ext>
            </a:extLst>
          </p:cNvPr>
          <p:cNvSpPr/>
          <p:nvPr/>
        </p:nvSpPr>
        <p:spPr>
          <a:xfrm>
            <a:off x="1079051" y="2087609"/>
            <a:ext cx="856409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LED</a:t>
            </a:r>
            <a:r>
              <a:rPr lang="ko-KR" altLang="en-US" sz="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를 이용한 메모리 게임</a:t>
            </a:r>
            <a:endParaRPr lang="en-US" altLang="ko-KR" sz="5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037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739219-7B1A-49C6-A8CE-41A8767896B0}"/>
              </a:ext>
            </a:extLst>
          </p:cNvPr>
          <p:cNvSpPr/>
          <p:nvPr/>
        </p:nvSpPr>
        <p:spPr>
          <a:xfrm>
            <a:off x="315535" y="210146"/>
            <a:ext cx="3163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 영상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CC333-F6AC-49AE-946B-F269A42F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2" y="1227802"/>
            <a:ext cx="6715432" cy="50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61489C-7EF9-4B8E-AD2D-0DBD1EB5E838}"/>
              </a:ext>
            </a:extLst>
          </p:cNvPr>
          <p:cNvSpPr/>
          <p:nvPr/>
        </p:nvSpPr>
        <p:spPr>
          <a:xfrm>
            <a:off x="467705" y="201833"/>
            <a:ext cx="1778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 차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5D9D-A18E-4FB6-B3C5-7A886ABAF045}"/>
              </a:ext>
            </a:extLst>
          </p:cNvPr>
          <p:cNvSpPr txBox="1"/>
          <p:nvPr/>
        </p:nvSpPr>
        <p:spPr>
          <a:xfrm>
            <a:off x="1147359" y="1697544"/>
            <a:ext cx="7359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개발 동기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구상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3.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소스 코드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4. FRIZING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회로도 구상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5.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시연 영상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954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60A2D3-EAD5-427C-BC2F-2F84AC868494}"/>
              </a:ext>
            </a:extLst>
          </p:cNvPr>
          <p:cNvSpPr/>
          <p:nvPr/>
        </p:nvSpPr>
        <p:spPr>
          <a:xfrm>
            <a:off x="373723" y="318211"/>
            <a:ext cx="3163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동기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C79E9-A507-42EF-BD3B-8A4410CB6681}"/>
              </a:ext>
            </a:extLst>
          </p:cNvPr>
          <p:cNvSpPr txBox="1"/>
          <p:nvPr/>
        </p:nvSpPr>
        <p:spPr>
          <a:xfrm>
            <a:off x="897977" y="1489726"/>
            <a:ext cx="7359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친구들끼리 간단한 밥 내기를 할 때 사다리 타기 같은 것도 좋지만 우리들이 만든 게임으로 하면 더 재밌지 않을까 하는 취지에서 시작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이 메모리 게임은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LED,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버튼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피에조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부저로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만들 수 있는 간단한 게임이지만 단계가 올라갈수록 어려워지며 여러가지 부품을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쓰는것보단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몇 개의 부품으로 응용을 잘하는게 더 중요하다고 생각하여 이 게임을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만들게됨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3315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2E3B3B-BF22-4B9E-B8E5-B0241D822DDF}"/>
              </a:ext>
            </a:extLst>
          </p:cNvPr>
          <p:cNvSpPr/>
          <p:nvPr/>
        </p:nvSpPr>
        <p:spPr>
          <a:xfrm>
            <a:off x="467705" y="201833"/>
            <a:ext cx="1778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 상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C82C9-D3B1-484E-9946-E61F4A5A458B}"/>
              </a:ext>
            </a:extLst>
          </p:cNvPr>
          <p:cNvSpPr txBox="1"/>
          <p:nvPr/>
        </p:nvSpPr>
        <p:spPr>
          <a:xfrm>
            <a:off x="897977" y="1489726"/>
            <a:ext cx="7359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2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주차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                               10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주차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피에조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부저</a:t>
            </a:r>
            <a:endParaRPr lang="en-US" altLang="ko-KR" sz="2400" dirty="0"/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6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주차 스위치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                                          + C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배열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난수생성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</p:txBody>
      </p:sp>
      <p:pic>
        <p:nvPicPr>
          <p:cNvPr id="1026" name="Picture 2" descr="led에 대한 이미지 검색결과">
            <a:extLst>
              <a:ext uri="{FF2B5EF4-FFF2-40B4-BE49-F238E27FC236}">
                <a16:creationId xmlns:a16="http://schemas.microsoft.com/office/drawing/2014/main" id="{C257A108-7ED7-48F2-B4F0-9D582E539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77" y="1982675"/>
            <a:ext cx="2057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스위치 버튼에 대한 이미지 검색결과">
            <a:extLst>
              <a:ext uri="{FF2B5EF4-FFF2-40B4-BE49-F238E27FC236}">
                <a16:creationId xmlns:a16="http://schemas.microsoft.com/office/drawing/2014/main" id="{5330F734-4E36-40FB-A15F-4477A4CF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81" y="4570622"/>
            <a:ext cx="1581166" cy="1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피에조 부저에 대한 이미지 검색결과">
            <a:extLst>
              <a:ext uri="{FF2B5EF4-FFF2-40B4-BE49-F238E27FC236}">
                <a16:creationId xmlns:a16="http://schemas.microsoft.com/office/drawing/2014/main" id="{2AD187C9-05AB-4997-B9AA-761C2742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15" y="2113172"/>
            <a:ext cx="18573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1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D37204-5164-43F1-8FAD-07625F0ECC7F}"/>
              </a:ext>
            </a:extLst>
          </p:cNvPr>
          <p:cNvSpPr/>
          <p:nvPr/>
        </p:nvSpPr>
        <p:spPr>
          <a:xfrm>
            <a:off x="467705" y="201833"/>
            <a:ext cx="1778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 상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D409-C22B-47D7-ABFA-E081E095839D}"/>
              </a:ext>
            </a:extLst>
          </p:cNvPr>
          <p:cNvSpPr txBox="1"/>
          <p:nvPr/>
        </p:nvSpPr>
        <p:spPr>
          <a:xfrm>
            <a:off x="897977" y="1489726"/>
            <a:ext cx="7359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각각의 스위치에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와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부저를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연동하여 스위치를 누르면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가 점등하고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부저에서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그 스위치에 맞는 톤이 출력되게 설정함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2.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난수를 하나 불러와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4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개의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중 하나를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점등시킴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그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에 대응되는 스위치를 누르면 다음단계로 넘어가고 동시에 난수를 하나 더 불러와 차례대로 스위치를 눌러주면 되는 메모리 게임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endParaRPr lang="en-US" altLang="ko-KR" sz="2400" dirty="0">
              <a:solidFill>
                <a:schemeClr val="accent2">
                  <a:lumMod val="50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3.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실패 하였을 경우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LED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가 모두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1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번 점등된 후 다시 처음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1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단계부터 시작하게 됨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ea typeface="문체부 쓰기 정체" panose="02030609000101010101" pitchFamily="17" charset="-127"/>
              </a:rPr>
              <a:t>.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1385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D608019-69B6-4621-A7AC-CDC488A14A78}"/>
              </a:ext>
            </a:extLst>
          </p:cNvPr>
          <p:cNvSpPr/>
          <p:nvPr/>
        </p:nvSpPr>
        <p:spPr>
          <a:xfrm>
            <a:off x="571901" y="20183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5F1CD0-7DFC-4331-824E-51552B63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8" y="1125163"/>
            <a:ext cx="5191850" cy="5306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C74225-6FD8-4655-82BB-B49B19810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4862"/>
            <a:ext cx="4906060" cy="6077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57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B0B68A-963D-496F-A00D-041B6E371708}"/>
              </a:ext>
            </a:extLst>
          </p:cNvPr>
          <p:cNvSpPr/>
          <p:nvPr/>
        </p:nvSpPr>
        <p:spPr>
          <a:xfrm>
            <a:off x="571901" y="20183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19D295-9EA6-4567-9785-203CD8E2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7" y="1125163"/>
            <a:ext cx="4808663" cy="574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09CC06-335C-4E4B-B646-F5B18DB2F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359"/>
            <a:ext cx="2600688" cy="63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12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B9801E-97A7-4708-9467-82F0A3E28E3B}"/>
              </a:ext>
            </a:extLst>
          </p:cNvPr>
          <p:cNvSpPr/>
          <p:nvPr/>
        </p:nvSpPr>
        <p:spPr>
          <a:xfrm>
            <a:off x="571901" y="20183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72C0B2-18C2-4107-8713-FF3EDA8F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76" y="1514405"/>
            <a:ext cx="4496427" cy="4582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8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5C4133-BF0D-43D4-BE75-2AFFFF7023CA}"/>
              </a:ext>
            </a:extLst>
          </p:cNvPr>
          <p:cNvSpPr/>
          <p:nvPr/>
        </p:nvSpPr>
        <p:spPr>
          <a:xfrm>
            <a:off x="283980" y="235084"/>
            <a:ext cx="26276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FRIZING</a:t>
            </a:r>
          </a:p>
          <a:p>
            <a:pPr algn="ctr"/>
            <a:r>
              <a:rPr lang="ko-KR" altLang="en-US" sz="5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회로도</a:t>
            </a:r>
            <a:endParaRPr lang="en-US" altLang="ko-KR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28D02-FCDE-4105-B83B-9C858B32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68" y="235084"/>
            <a:ext cx="6246403" cy="63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188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Eras Demi ITC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승현</dc:creator>
  <cp:lastModifiedBy>이 승현</cp:lastModifiedBy>
  <cp:revision>19</cp:revision>
  <dcterms:created xsi:type="dcterms:W3CDTF">2019-12-09T07:10:45Z</dcterms:created>
  <dcterms:modified xsi:type="dcterms:W3CDTF">2019-12-11T13:49:46Z</dcterms:modified>
</cp:coreProperties>
</file>