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74F-6993-48F4-A551-BC0EBAE3746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0A2-F3D2-4385-9A58-379F027B0CA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74F-6993-48F4-A551-BC0EBAE3746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0A2-F3D2-4385-9A58-379F027B0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74F-6993-48F4-A551-BC0EBAE3746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0A2-F3D2-4385-9A58-379F027B0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74F-6993-48F4-A551-BC0EBAE3746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0A2-F3D2-4385-9A58-379F027B0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74F-6993-48F4-A551-BC0EBAE3746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0A2-F3D2-4385-9A58-379F027B0CA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74F-6993-48F4-A551-BC0EBAE3746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0A2-F3D2-4385-9A58-379F027B0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74F-6993-48F4-A551-BC0EBAE3746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0A2-F3D2-4385-9A58-379F027B0CA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74F-6993-48F4-A551-BC0EBAE3746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0A2-F3D2-4385-9A58-379F027B0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74F-6993-48F4-A551-BC0EBAE3746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0A2-F3D2-4385-9A58-379F027B0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74F-6993-48F4-A551-BC0EBAE3746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0A2-F3D2-4385-9A58-379F027B0C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E74F-6993-48F4-A551-BC0EBAE3746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40A2-F3D2-4385-9A58-379F027B0C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A67E74F-6993-48F4-A551-BC0EBAE37464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5FE40A2-F3D2-4385-9A58-379F027B0C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of Different Pricing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Nagihan</a:t>
            </a:r>
            <a:r>
              <a:rPr lang="en-US" dirty="0" smtClean="0"/>
              <a:t> </a:t>
            </a:r>
            <a:r>
              <a:rPr lang="en-US" dirty="0" smtClean="0"/>
              <a:t>Cay</a:t>
            </a:r>
          </a:p>
          <a:p>
            <a:r>
              <a:rPr lang="en-US" dirty="0" smtClean="0"/>
              <a:t>Carolyn </a:t>
            </a:r>
            <a:r>
              <a:rPr lang="en-US" dirty="0" smtClean="0"/>
              <a:t>P </a:t>
            </a:r>
            <a:r>
              <a:rPr lang="en-US" dirty="0" smtClean="0"/>
              <a:t>Forney</a:t>
            </a:r>
          </a:p>
          <a:p>
            <a:r>
              <a:rPr lang="en-US" dirty="0" err="1"/>
              <a:t>Ece</a:t>
            </a:r>
            <a:r>
              <a:rPr lang="en-US" dirty="0"/>
              <a:t> </a:t>
            </a:r>
            <a:r>
              <a:rPr lang="en-US" dirty="0" smtClean="0"/>
              <a:t>Tug</a:t>
            </a:r>
          </a:p>
          <a:p>
            <a:r>
              <a:rPr lang="en-US" dirty="0" smtClean="0"/>
              <a:t>Tokumaru Yahashi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Impact of Different Pricing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the problem you are working on? </a:t>
            </a:r>
          </a:p>
          <a:p>
            <a:pPr lvl="1"/>
            <a:r>
              <a:rPr lang="en-US" dirty="0" smtClean="0"/>
              <a:t>How does different pricing models and different user strategies affect the aggregate power of a community?</a:t>
            </a:r>
          </a:p>
          <a:p>
            <a:pPr lvl="1"/>
            <a:r>
              <a:rPr lang="en-US" dirty="0" smtClean="0"/>
              <a:t>Power companies have different pricing models</a:t>
            </a:r>
          </a:p>
          <a:p>
            <a:pPr lvl="2"/>
            <a:r>
              <a:rPr lang="en-US" dirty="0" smtClean="0"/>
              <a:t>Fixed-Pricing</a:t>
            </a:r>
          </a:p>
          <a:p>
            <a:pPr lvl="2"/>
            <a:r>
              <a:rPr lang="en-US" dirty="0" smtClean="0"/>
              <a:t>Time of Use </a:t>
            </a:r>
          </a:p>
          <a:p>
            <a:pPr lvl="2"/>
            <a:r>
              <a:rPr lang="en-US" dirty="0" smtClean="0"/>
              <a:t>Real-Time</a:t>
            </a:r>
            <a:endParaRPr lang="en-US" dirty="0"/>
          </a:p>
          <a:p>
            <a:pPr lvl="1"/>
            <a:r>
              <a:rPr lang="en-US" dirty="0" smtClean="0"/>
              <a:t>Users have different Energy Scheduling Strategies</a:t>
            </a:r>
          </a:p>
          <a:p>
            <a:pPr lvl="2"/>
            <a:r>
              <a:rPr lang="en-US" dirty="0" smtClean="0"/>
              <a:t>No strategy</a:t>
            </a:r>
          </a:p>
          <a:p>
            <a:pPr lvl="2"/>
            <a:r>
              <a:rPr lang="en-US" dirty="0" smtClean="0"/>
              <a:t> Leveraging External Battery</a:t>
            </a:r>
          </a:p>
          <a:p>
            <a:pPr lvl="2"/>
            <a:r>
              <a:rPr lang="en-US" dirty="0" smtClean="0"/>
              <a:t>Scheduling Electrical Appliances</a:t>
            </a:r>
          </a:p>
        </p:txBody>
      </p:sp>
    </p:spTree>
    <p:extLst>
      <p:ext uri="{BB962C8B-B14F-4D97-AF65-F5344CB8AC3E}">
        <p14:creationId xmlns:p14="http://schemas.microsoft.com/office/powerpoint/2010/main" val="377935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of Different Pricing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an important problem?</a:t>
            </a:r>
          </a:p>
          <a:p>
            <a:pPr lvl="1"/>
            <a:r>
              <a:rPr lang="en-US" dirty="0" smtClean="0"/>
              <a:t>At a certain point different models and user strategies may affect the peak load</a:t>
            </a:r>
          </a:p>
          <a:p>
            <a:pPr lvl="2"/>
            <a:r>
              <a:rPr lang="en-US" dirty="0" smtClean="0"/>
              <a:t>Could affect price of power at different times</a:t>
            </a:r>
          </a:p>
          <a:p>
            <a:pPr lvl="3"/>
            <a:r>
              <a:rPr lang="en-US" dirty="0" smtClean="0"/>
              <a:t>Peak consumption costs the power company by having more generators to handle the demand</a:t>
            </a:r>
          </a:p>
          <a:p>
            <a:pPr lvl="3"/>
            <a:r>
              <a:rPr lang="en-US" dirty="0" smtClean="0"/>
              <a:t>The users may need to pay more at peak consumption time</a:t>
            </a:r>
          </a:p>
          <a:p>
            <a:pPr lvl="2"/>
            <a:r>
              <a:rPr lang="en-US" dirty="0" smtClean="0"/>
              <a:t>Try to find a balance between the models so that peak load is reduced</a:t>
            </a:r>
          </a:p>
        </p:txBody>
      </p:sp>
    </p:spTree>
    <p:extLst>
      <p:ext uri="{BB962C8B-B14F-4D97-AF65-F5344CB8AC3E}">
        <p14:creationId xmlns:p14="http://schemas.microsoft.com/office/powerpoint/2010/main" val="22462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Impact of Different Pricing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What are the other people’s approach?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B</a:t>
            </a:r>
            <a:r>
              <a:rPr lang="en-US" dirty="0" smtClean="0"/>
              <a:t>. </a:t>
            </a:r>
            <a:r>
              <a:rPr lang="en-US" dirty="0" err="1" smtClean="0"/>
              <a:t>Daryanian</a:t>
            </a:r>
            <a:r>
              <a:rPr lang="en-US" dirty="0" smtClean="0"/>
              <a:t>, R. Bohn, and R. Tabors.</a:t>
            </a:r>
          </a:p>
          <a:p>
            <a:pPr lvl="2"/>
            <a:r>
              <a:rPr lang="en-US" sz="1800" dirty="0" smtClean="0"/>
              <a:t>Used a linear programming formation, but ignored battery inefficacy</a:t>
            </a:r>
          </a:p>
          <a:p>
            <a:pPr lvl="1"/>
            <a:r>
              <a:rPr lang="nl-NL" dirty="0" smtClean="0"/>
              <a:t> P. van de ven, N. Hegde, L. Massoulie, and T. Salonidis.</a:t>
            </a:r>
          </a:p>
          <a:p>
            <a:pPr lvl="2"/>
            <a:r>
              <a:rPr lang="en-US" sz="1800" dirty="0" smtClean="0"/>
              <a:t>claimed there is a threshold-based stationary cost minimizing policy.</a:t>
            </a:r>
          </a:p>
          <a:p>
            <a:pPr lvl="1"/>
            <a:r>
              <a:rPr lang="en-US" dirty="0" smtClean="0"/>
              <a:t>I. </a:t>
            </a:r>
            <a:r>
              <a:rPr lang="en-US" dirty="0" err="1" smtClean="0"/>
              <a:t>Koutsopoulos</a:t>
            </a:r>
            <a:r>
              <a:rPr lang="en-US" dirty="0" smtClean="0"/>
              <a:t>, V. </a:t>
            </a:r>
            <a:r>
              <a:rPr lang="en-US" dirty="0" err="1" smtClean="0"/>
              <a:t>Hatzi</a:t>
            </a:r>
            <a:r>
              <a:rPr lang="en-US" dirty="0" smtClean="0"/>
              <a:t>, and L. </a:t>
            </a:r>
            <a:r>
              <a:rPr lang="en-US" dirty="0" err="1" smtClean="0"/>
              <a:t>Tassiulas</a:t>
            </a:r>
            <a:r>
              <a:rPr lang="en-US" dirty="0" smtClean="0"/>
              <a:t>. </a:t>
            </a:r>
          </a:p>
          <a:p>
            <a:pPr lvl="2"/>
            <a:r>
              <a:rPr lang="en-US" sz="1800" dirty="0" smtClean="0"/>
              <a:t>explored the problem from a utility operator's perspective controlling when the battery may charge.</a:t>
            </a:r>
          </a:p>
          <a:p>
            <a:pPr lvl="1"/>
            <a:r>
              <a:rPr lang="en-US" dirty="0" smtClean="0"/>
              <a:t>S. </a:t>
            </a:r>
            <a:r>
              <a:rPr lang="en-US" dirty="0" err="1" smtClean="0"/>
              <a:t>Govindan</a:t>
            </a:r>
            <a:r>
              <a:rPr lang="en-US" dirty="0" smtClean="0"/>
              <a:t>, A. </a:t>
            </a:r>
            <a:r>
              <a:rPr lang="en-US" dirty="0" err="1" smtClean="0"/>
              <a:t>Sivasubramaniam</a:t>
            </a:r>
            <a:r>
              <a:rPr lang="en-US" dirty="0" smtClean="0"/>
              <a:t>, and B. </a:t>
            </a:r>
            <a:r>
              <a:rPr lang="en-US" dirty="0" err="1" smtClean="0"/>
              <a:t>Urgaonkar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R. </a:t>
            </a:r>
            <a:r>
              <a:rPr lang="en-US" dirty="0" err="1" smtClean="0"/>
              <a:t>Urgaonkar</a:t>
            </a:r>
            <a:r>
              <a:rPr lang="en-US" dirty="0" smtClean="0"/>
              <a:t>, B. </a:t>
            </a:r>
            <a:r>
              <a:rPr lang="en-US" dirty="0" err="1" smtClean="0"/>
              <a:t>Urgaonkar</a:t>
            </a:r>
            <a:r>
              <a:rPr lang="en-US" dirty="0" smtClean="0"/>
              <a:t>, M. Neely, and A. </a:t>
            </a:r>
            <a:r>
              <a:rPr lang="en-US" dirty="0" err="1" smtClean="0"/>
              <a:t>Sivasubramaniam</a:t>
            </a:r>
            <a:r>
              <a:rPr lang="en-US" dirty="0" smtClean="0"/>
              <a:t>.</a:t>
            </a:r>
          </a:p>
          <a:p>
            <a:pPr lvl="2"/>
            <a:r>
              <a:rPr lang="en-US" sz="1800" dirty="0" smtClean="0"/>
              <a:t>Also </a:t>
            </a:r>
            <a:r>
              <a:rPr lang="en-US" sz="1800" dirty="0" smtClean="0"/>
              <a:t>looked at using energy storage with market-based electricity prices </a:t>
            </a:r>
            <a:r>
              <a:rPr lang="en-US" sz="1800" dirty="0" smtClean="0"/>
              <a:t>to </a:t>
            </a:r>
            <a:r>
              <a:rPr lang="en-US" sz="1800" dirty="0" smtClean="0"/>
              <a:t>lower </a:t>
            </a:r>
            <a:r>
              <a:rPr lang="en-US" sz="1800" dirty="0" smtClean="0"/>
              <a:t>electricity </a:t>
            </a:r>
            <a:r>
              <a:rPr lang="en-US" sz="1800" dirty="0" smtClean="0"/>
              <a:t>costs in data centers</a:t>
            </a:r>
          </a:p>
          <a:p>
            <a:pPr lvl="2"/>
            <a:r>
              <a:rPr lang="en-US" sz="1800" dirty="0" smtClean="0"/>
              <a:t>Problem: Assumed that future prices and power consumption </a:t>
            </a:r>
            <a:r>
              <a:rPr lang="en-US" sz="1800" dirty="0" smtClean="0"/>
              <a:t>is </a:t>
            </a:r>
            <a:r>
              <a:rPr lang="en-US" sz="1800" dirty="0" smtClean="0"/>
              <a:t>not known or predictable. 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5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of Different Pricing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our </a:t>
            </a:r>
            <a:r>
              <a:rPr lang="en-US" dirty="0" smtClean="0"/>
              <a:t>proposed </a:t>
            </a:r>
            <a:r>
              <a:rPr lang="en-US" dirty="0" smtClean="0"/>
              <a:t>approach?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xplore what will bring to the power line in community where users have different pricing model. </a:t>
            </a:r>
          </a:p>
          <a:p>
            <a:pPr lvl="1"/>
            <a:r>
              <a:rPr lang="en-US" dirty="0" smtClean="0"/>
              <a:t>In another word, if users use different pricing model, how will it affect the total consumption of the power line from the community level point of 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9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of Different Pricing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steps to achieve our approach?</a:t>
            </a:r>
          </a:p>
          <a:p>
            <a:pPr lvl="1"/>
            <a:r>
              <a:rPr lang="en-US" dirty="0" smtClean="0"/>
              <a:t>Summarize different pricing models/user </a:t>
            </a:r>
            <a:r>
              <a:rPr lang="en-US" dirty="0"/>
              <a:t>e</a:t>
            </a:r>
            <a:r>
              <a:rPr lang="en-US" dirty="0" smtClean="0"/>
              <a:t>nergy </a:t>
            </a:r>
            <a:r>
              <a:rPr lang="en-US" dirty="0"/>
              <a:t>s</a:t>
            </a:r>
            <a:r>
              <a:rPr lang="en-US" dirty="0" smtClean="0"/>
              <a:t>cheduling strategies</a:t>
            </a:r>
          </a:p>
          <a:p>
            <a:pPr lvl="1"/>
            <a:r>
              <a:rPr lang="en-US" dirty="0" smtClean="0"/>
              <a:t> Decide what kinds of metrics we want to use in our experiments</a:t>
            </a:r>
          </a:p>
          <a:p>
            <a:pPr lvl="1"/>
            <a:r>
              <a:rPr lang="en-US" dirty="0" smtClean="0"/>
              <a:t>Decide what kinds of technology we want to use to implement our experiment</a:t>
            </a:r>
          </a:p>
          <a:p>
            <a:pPr lvl="1"/>
            <a:r>
              <a:rPr lang="en-US" dirty="0" smtClean="0"/>
              <a:t>Implement the experiment</a:t>
            </a:r>
          </a:p>
          <a:p>
            <a:pPr lvl="1"/>
            <a:r>
              <a:rPr lang="en-US" dirty="0" smtClean="0"/>
              <a:t>Preliminary analysis of experiment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4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of Different Pricing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detailed timeline</a:t>
            </a:r>
          </a:p>
          <a:p>
            <a:pPr lvl="1"/>
            <a:r>
              <a:rPr lang="en-US" dirty="0" smtClean="0"/>
              <a:t>Summarize pricing models (1 week)</a:t>
            </a:r>
          </a:p>
          <a:p>
            <a:pPr lvl="1"/>
            <a:r>
              <a:rPr lang="en-US" dirty="0" smtClean="0"/>
              <a:t>Summarize user energy scheduling strategies(1-2 weeks)</a:t>
            </a:r>
          </a:p>
          <a:p>
            <a:pPr lvl="1"/>
            <a:r>
              <a:rPr lang="en-US" dirty="0" smtClean="0"/>
              <a:t>Parsing Raw input CSV files(1-2 weeks)</a:t>
            </a:r>
          </a:p>
          <a:p>
            <a:pPr lvl="1"/>
            <a:r>
              <a:rPr lang="en-US" dirty="0" smtClean="0"/>
              <a:t>Implement pricing models/user scheduling(2 weeks)</a:t>
            </a:r>
          </a:p>
          <a:p>
            <a:pPr lvl="1"/>
            <a:r>
              <a:rPr lang="en-US" dirty="0" smtClean="0"/>
              <a:t>Testing(1-2 weeks)</a:t>
            </a:r>
          </a:p>
          <a:p>
            <a:pPr lvl="1"/>
            <a:r>
              <a:rPr lang="en-US" dirty="0" smtClean="0"/>
              <a:t>Analysis(1 week)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4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Different Pricing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member’s roles</a:t>
            </a:r>
          </a:p>
          <a:p>
            <a:pPr lvl="1"/>
            <a:r>
              <a:rPr lang="en-US" dirty="0" smtClean="0"/>
              <a:t>Will split up work into teams and work simultaneously</a:t>
            </a:r>
          </a:p>
          <a:p>
            <a:pPr lvl="1"/>
            <a:r>
              <a:rPr lang="en-US" dirty="0" smtClean="0"/>
              <a:t>2 people to work on summarize </a:t>
            </a:r>
            <a:r>
              <a:rPr lang="en-US" dirty="0"/>
              <a:t>p</a:t>
            </a:r>
            <a:r>
              <a:rPr lang="en-US" dirty="0" smtClean="0"/>
              <a:t>ricing models</a:t>
            </a:r>
          </a:p>
          <a:p>
            <a:pPr lvl="1"/>
            <a:r>
              <a:rPr lang="en-US" dirty="0" smtClean="0"/>
              <a:t>2  people to work summarize user energy scheduling strategies</a:t>
            </a:r>
          </a:p>
          <a:p>
            <a:pPr lvl="1"/>
            <a:r>
              <a:rPr lang="en-US" dirty="0" smtClean="0"/>
              <a:t>1 person works on </a:t>
            </a:r>
            <a:r>
              <a:rPr lang="en-US" dirty="0" smtClean="0"/>
              <a:t>implementing </a:t>
            </a:r>
            <a:r>
              <a:rPr lang="en-US" dirty="0" smtClean="0"/>
              <a:t>the pricing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7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199</TotalTime>
  <Words>523</Words>
  <Application>Microsoft Macintosh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Impact of Different Pricing Model</vt:lpstr>
      <vt:lpstr>Impact of Different Pricing Model</vt:lpstr>
      <vt:lpstr>Impact of Different Pricing Model</vt:lpstr>
      <vt:lpstr>Impact of Different Pricing Model</vt:lpstr>
      <vt:lpstr>Impact of Different Pricing Model</vt:lpstr>
      <vt:lpstr>Impact of Different Pricing Model</vt:lpstr>
      <vt:lpstr>Impact of Different Pricing Model</vt:lpstr>
      <vt:lpstr>Impact of Different Pricing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Different Pricing Model</dc:title>
  <dc:creator>Carolyn</dc:creator>
  <cp:lastModifiedBy>Tokumaru Yahashi</cp:lastModifiedBy>
  <cp:revision>17</cp:revision>
  <dcterms:created xsi:type="dcterms:W3CDTF">2014-03-12T18:22:57Z</dcterms:created>
  <dcterms:modified xsi:type="dcterms:W3CDTF">2014-03-13T03:48:54Z</dcterms:modified>
</cp:coreProperties>
</file>