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724F5-88F4-44A1-B219-F837F7F5B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60B366-9141-4B41-A511-74180FF4A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48737-5D0C-4846-8C38-41A13119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D05258-1B17-4C3D-B4BB-C213BCB4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EB0A51-5865-4883-9BEC-40A5A7B2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65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EAF60-6555-4D35-8567-07377F12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CAE2FE-9D0F-4737-8C6B-32495718C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E27341-B3C3-4F09-A85C-F4D44DC6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95ABE8-A2E2-4CC0-A429-110FCEE7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00DA1F-1D6E-4ED3-ADC8-D0D28E8F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93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30C09E-5C35-458A-9F18-7D245902C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1E184B-3DFA-45BA-A451-45190883B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C42929-9303-4E95-BA91-46CC7544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B9FD65-9676-4929-8B38-6475E780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05958-0C59-43A8-840F-775B4401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84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969BB-7427-40DF-B5FE-2C95B317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BFE68-B6C7-436A-ABB4-F01F4BA8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C0B6D6-E9E9-4BA2-9ADA-562BF27C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8DB50-7920-4CE1-9AB9-4FD774FF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9FA19C-A7D1-46E0-8A6C-3CF5B15C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35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4A4DB-6A06-43E3-A2A9-0A982C1B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F033C8-0CD1-4013-A2EF-84136788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3C2C26-D39A-4F34-816A-573B2E0F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DC2CFA-DF01-42EF-8F0B-EC01B1BF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BCA1A8-DC29-432D-9380-D401C4D8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43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FB5D9-C08B-4359-A859-98790BE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1771C4-E175-43BD-977D-E66708002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2A02DB-6D6F-43BB-ACAD-E5707671B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3AF2A9-CFB2-41CB-93F0-1E044BCE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3C720D-D1A8-4E2F-8908-D105D685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5D82DE-469A-4898-9D52-ED7F65A4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5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A58C9-A6A0-4DEA-A3ED-30F925FD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81B750-BE33-4707-B407-995B37A8A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00AD9-7AB3-4283-9E3D-5267FF7C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D65DB8-95B2-4A73-ADF0-BBB470021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1B8D25-4F5A-4143-9233-3C36FB3B8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D7B82D-70E2-43BA-8A73-D7F84574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4FC903-AEE4-4881-893D-3F8187B6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D74CD9-CF7C-48C2-AD01-A7CB01FE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43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7F038-F1E4-41B5-9335-24894E93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B7860E-3A04-4DCA-89E6-D1EE99F1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18B592F-5F0A-4475-8143-710E220F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D09611-C926-4C3E-991E-E6D84D83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06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9B81E01-6B38-4CE2-A424-47D7854E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49B8BA-5320-4D67-86BC-5DA99EDE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1DAC0B-AAD9-4F60-8193-77C84655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67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1BDC8-DCAA-4F68-9354-02F1FD9E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EA88BF-6F86-4A5C-8BF4-809920ABA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60BB00-C216-405C-9844-6A8A92742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6E39A9-4BBB-421A-B149-1064BC0D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249A12-479A-422D-B165-25D0297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21B4CC-88C2-4AAC-8D95-7C774DBF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16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7DCAD-853E-4FE6-BAD6-44CC465E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4350CDD-86A1-4A7E-AB3F-45641CDB1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67C22D-DD15-4F30-9162-B62C8C51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B52F63-68C3-4342-94F2-A4B87EB2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C19310-976D-426E-B91A-FDC029A8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9E2F30-31D2-4B27-9DEB-541079B2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58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178876-DA1A-4461-9143-F78D39ED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23BF93-0AD3-4078-A4CD-C6845346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6077E4-25B5-45A0-8E6C-FEA9F9E2B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E7E17D-9DE0-40A9-B71B-2175186B9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416299-4CCF-4FC5-B6FE-32035F4EA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8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531CA5-B5C5-4F2B-BA62-903130696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99360"/>
              </p:ext>
            </p:extLst>
          </p:nvPr>
        </p:nvGraphicFramePr>
        <p:xfrm>
          <a:off x="3048000" y="1403289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6223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2771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436458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Ground truth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1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8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 positive (TP)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 positive (FP)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9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 negative (FN)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 negative (TN)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44611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711555-FE9F-4205-804A-5902E964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57965"/>
              </p:ext>
            </p:extLst>
          </p:nvPr>
        </p:nvGraphicFramePr>
        <p:xfrm>
          <a:off x="3048000" y="4172614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6223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2771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436458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Ground truth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1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8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 positive (TP)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 positive (FP)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9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 negative (FN)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 negative (TN)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44611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7BD0AD-99D4-4F04-BA6D-01A9ED4A1ABB}"/>
              </a:ext>
            </a:extLst>
          </p:cNvPr>
          <p:cNvSpPr txBox="1"/>
          <p:nvPr/>
        </p:nvSpPr>
        <p:spPr>
          <a:xfrm>
            <a:off x="6827519" y="8326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WIKI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AE3E16-2D52-4825-A7DC-079B32EE405B}"/>
              </a:ext>
            </a:extLst>
          </p:cNvPr>
          <p:cNvSpPr txBox="1"/>
          <p:nvPr/>
        </p:nvSpPr>
        <p:spPr>
          <a:xfrm>
            <a:off x="6627592" y="3602020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SKLEARN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361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54</Words>
  <Application>Microsoft Office PowerPoint</Application>
  <PresentationFormat>寬螢幕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揚 汪</dc:creator>
  <cp:lastModifiedBy>揚 汪</cp:lastModifiedBy>
  <cp:revision>1</cp:revision>
  <dcterms:created xsi:type="dcterms:W3CDTF">2021-10-12T17:01:20Z</dcterms:created>
  <dcterms:modified xsi:type="dcterms:W3CDTF">2021-10-12T17:22:39Z</dcterms:modified>
</cp:coreProperties>
</file>