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657D1-6407-48AC-B641-A21E6BCC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737EC1-CF69-41D7-937B-2F030FEFA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BC8436-5C91-44C3-9636-1359044F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664CA-4430-4D90-B1C2-A0AD517F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E31B7-7E8A-45FA-AB66-BBB6D16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2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13402-9975-43CA-9762-3119CAAA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7CEA04-35FD-4A4D-ABA4-3772D4AB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DA7AC6-BDC2-4ADC-B53B-9EA3F887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2095DB-3E00-41EC-ACA0-F6FC25AC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0E26C3-04D4-46CC-A4E7-C1F44E40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7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ADDD1C-2552-4E45-830D-9A8BEF9AA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DA1732-D5F8-484E-9E6A-ADD1F1BC1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651DD-855F-4A91-8F27-675AC82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C1320-77F6-4FF6-B277-527F31F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2CA8E-3827-4C3E-9E1C-7D6FFDC8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36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ABDB4-2D3B-46F2-8DED-7BB5BE77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FEC435-58F6-4732-AEE4-875D0D5E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F6ABF-A537-43A2-B926-00BBB574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00D53-B37C-4627-8C7C-1D03410E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EFD78-E290-4280-97EF-B9AAE124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1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D4928-BA09-4AB8-AD8C-392791DA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17BAD4-1430-405E-ADF6-D84281C4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84FB0-89CB-4A75-ABDA-B2D36AD9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5E24F-4D57-4D96-878B-7A2A0622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723D4A-9BA5-4AD8-A8B9-F6873B88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6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3BF38-4D02-4758-8D7B-90DE7B92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704BC1-F367-4D16-961B-12C3594C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C5119-A8DE-4D08-BF28-A3C82EBC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EF2FE8-1DB9-4140-9743-E4F4E29F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98569D-2C6F-4053-BEF2-5F69624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A7B357-93F6-42A7-A3CF-DB42EE5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5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D58E4-63DA-409B-B0A2-64245BAF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A0A8BC-8CA2-4CD5-9204-B20B05C1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0AA4D2-B307-4740-9923-3D6548FB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788DB-F0D9-46CC-8421-DA047D476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6A10F2-1360-41C8-B59E-476EBC150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2B5F28-D39A-4F43-8F6D-BF879DF6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8B72B4-282B-46E2-B3E0-7697E7FB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A20234-F008-4B14-B36B-A3C4076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B254F-4909-4253-9EF8-0D21B417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F602DF-30ED-4D95-BDF2-538C29E1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5E3009-248E-4B44-9253-1CB416CE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50C5BA-27D9-4BF7-94EE-000352DF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4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CCDACC-C952-4102-9888-FF46C113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721190-3285-422D-BD9B-B828D007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335428-08A6-4B3B-B0ED-646F3245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0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6A390-70A4-4E37-8675-C20F2D7E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1DFD-54A1-4AB2-91FD-90CF42B5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0F34C-8B73-4D6F-86CC-946C9720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1CD916-6034-42E9-B50A-84B7447B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5821C0-2583-4EC5-BBD4-D0764736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9468DB-401A-4C59-AF3A-6FE15C0E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78857-045D-4E36-80FE-EFDF47FD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C6D1AE-8A7D-4306-91DD-84427C469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040489-EE90-4D8F-8030-73BCCB3A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C429B-532A-4C2A-8D31-396C2E3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E077B-CA5D-4B88-A9B7-49632681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09FEA5-AB0E-447B-AE7A-BC71E290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F56DFE-FB18-4DFF-878F-BEEBEC02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68BAC9-7807-4124-B0AF-BC5DD97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87F0F6-5CE7-4EB8-8EF2-7E7F57943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7DF5-FBCC-41A7-AC63-A20ADFD79FE0}" type="datetimeFigureOut">
              <a:rPr lang="zh-TW" altLang="en-US" smtClean="0"/>
              <a:t>2021/1/28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C8DC4-AE05-4A89-9BB9-C2269D8F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DEB1DA-3292-46C6-B62C-DCCEA01F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DEA4-4060-4398-A6C0-ACB14083AC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51F67696-13A1-4E7F-B35B-979AE311FA3B}"/>
              </a:ext>
            </a:extLst>
          </p:cNvPr>
          <p:cNvSpPr/>
          <p:nvPr/>
        </p:nvSpPr>
        <p:spPr>
          <a:xfrm>
            <a:off x="2389909" y="5292437"/>
            <a:ext cx="7245927" cy="10806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F5A5F7B-A36A-4779-AFC3-4E795E2F9341}"/>
              </a:ext>
            </a:extLst>
          </p:cNvPr>
          <p:cNvSpPr/>
          <p:nvPr/>
        </p:nvSpPr>
        <p:spPr>
          <a:xfrm>
            <a:off x="2389909" y="748145"/>
            <a:ext cx="7245927" cy="390005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B40543-91ED-4125-8B82-8EAC5FE90D67}"/>
              </a:ext>
            </a:extLst>
          </p:cNvPr>
          <p:cNvSpPr txBox="1"/>
          <p:nvPr/>
        </p:nvSpPr>
        <p:spPr>
          <a:xfrm>
            <a:off x="4849572" y="564809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“you had me at hello”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8AC296-50D2-4075-9DC6-98C5C2D89E37}"/>
              </a:ext>
            </a:extLst>
          </p:cNvPr>
          <p:cNvSpPr/>
          <p:nvPr/>
        </p:nvSpPr>
        <p:spPr>
          <a:xfrm>
            <a:off x="3823852" y="3429000"/>
            <a:ext cx="4371110" cy="5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2D1E5C-6108-45BB-95B9-6C179A181A8E}"/>
              </a:ext>
            </a:extLst>
          </p:cNvPr>
          <p:cNvSpPr/>
          <p:nvPr/>
        </p:nvSpPr>
        <p:spPr>
          <a:xfrm>
            <a:off x="7339647" y="347543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hello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070F5F-D514-4EC4-94CE-FA7CC7CA5C35}"/>
              </a:ext>
            </a:extLst>
          </p:cNvPr>
          <p:cNvSpPr/>
          <p:nvPr/>
        </p:nvSpPr>
        <p:spPr>
          <a:xfrm>
            <a:off x="6484332" y="347543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981A88-13F7-4F85-B51A-8BCDAF5EDA57}"/>
              </a:ext>
            </a:extLst>
          </p:cNvPr>
          <p:cNvSpPr/>
          <p:nvPr/>
        </p:nvSpPr>
        <p:spPr>
          <a:xfrm>
            <a:off x="5625549" y="347543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A47519-61B1-420B-97DF-A58C492C1442}"/>
              </a:ext>
            </a:extLst>
          </p:cNvPr>
          <p:cNvSpPr/>
          <p:nvPr/>
        </p:nvSpPr>
        <p:spPr>
          <a:xfrm>
            <a:off x="4766766" y="347146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C36959-020E-4E76-AA27-E84BB8B60049}"/>
              </a:ext>
            </a:extLst>
          </p:cNvPr>
          <p:cNvSpPr/>
          <p:nvPr/>
        </p:nvSpPr>
        <p:spPr>
          <a:xfrm>
            <a:off x="3907983" y="347146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you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E29A44-DB93-4C53-B5CF-10C4C723579B}"/>
              </a:ext>
            </a:extLst>
          </p:cNvPr>
          <p:cNvSpPr/>
          <p:nvPr/>
        </p:nvSpPr>
        <p:spPr>
          <a:xfrm>
            <a:off x="2944091" y="2227541"/>
            <a:ext cx="6106183" cy="5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D5ADE3D-652E-4774-80D2-BEEF88AFF617}"/>
              </a:ext>
            </a:extLst>
          </p:cNvPr>
          <p:cNvSpPr/>
          <p:nvPr/>
        </p:nvSpPr>
        <p:spPr>
          <a:xfrm>
            <a:off x="7339647" y="227397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hello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E37EA-12D8-475F-BC6A-77DC2264C64F}"/>
              </a:ext>
            </a:extLst>
          </p:cNvPr>
          <p:cNvSpPr/>
          <p:nvPr/>
        </p:nvSpPr>
        <p:spPr>
          <a:xfrm>
            <a:off x="6484332" y="227397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3B4273-8EED-4E9F-BD61-623D9B962CC5}"/>
              </a:ext>
            </a:extLst>
          </p:cNvPr>
          <p:cNvSpPr/>
          <p:nvPr/>
        </p:nvSpPr>
        <p:spPr>
          <a:xfrm>
            <a:off x="5625549" y="227397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E9D591-AD26-43E8-84A1-AAC47EC4BDE2}"/>
              </a:ext>
            </a:extLst>
          </p:cNvPr>
          <p:cNvSpPr/>
          <p:nvPr/>
        </p:nvSpPr>
        <p:spPr>
          <a:xfrm>
            <a:off x="4766766" y="2270003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had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DBCA0-C74F-4E1F-B2DF-6EEC60AAD451}"/>
              </a:ext>
            </a:extLst>
          </p:cNvPr>
          <p:cNvSpPr/>
          <p:nvPr/>
        </p:nvSpPr>
        <p:spPr>
          <a:xfrm>
            <a:off x="3907983" y="2270003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you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1D3A535-08EB-47A6-AC33-FFDD13A96042}"/>
              </a:ext>
            </a:extLst>
          </p:cNvPr>
          <p:cNvSpPr/>
          <p:nvPr/>
        </p:nvSpPr>
        <p:spPr>
          <a:xfrm>
            <a:off x="2944091" y="1036050"/>
            <a:ext cx="6106179" cy="5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6D8EE-E187-40A0-872E-8D22AA8992A7}"/>
              </a:ext>
            </a:extLst>
          </p:cNvPr>
          <p:cNvSpPr/>
          <p:nvPr/>
        </p:nvSpPr>
        <p:spPr>
          <a:xfrm>
            <a:off x="7339647" y="108248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605A23-49E8-4CAC-BB6F-142E389B2204}"/>
              </a:ext>
            </a:extLst>
          </p:cNvPr>
          <p:cNvSpPr/>
          <p:nvPr/>
        </p:nvSpPr>
        <p:spPr>
          <a:xfrm>
            <a:off x="6484332" y="108248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E7FDA8-D214-4553-BB5A-1158E1068BE0}"/>
              </a:ext>
            </a:extLst>
          </p:cNvPr>
          <p:cNvSpPr/>
          <p:nvPr/>
        </p:nvSpPr>
        <p:spPr>
          <a:xfrm>
            <a:off x="5625549" y="1082481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23869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62E202-3AC7-4A38-87BA-CFCAEF5E0DC2}"/>
              </a:ext>
            </a:extLst>
          </p:cNvPr>
          <p:cNvSpPr/>
          <p:nvPr/>
        </p:nvSpPr>
        <p:spPr>
          <a:xfrm>
            <a:off x="4766766" y="107851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1475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54D1DC-7B43-4B11-B530-36E342B1EAA8}"/>
              </a:ext>
            </a:extLst>
          </p:cNvPr>
          <p:cNvSpPr/>
          <p:nvPr/>
        </p:nvSpPr>
        <p:spPr>
          <a:xfrm>
            <a:off x="3907983" y="107851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1037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5917D9-2A29-45F1-BA82-2A050CC27E3B}"/>
              </a:ext>
            </a:extLst>
          </p:cNvPr>
          <p:cNvCxnSpPr>
            <a:cxnSpLocks/>
          </p:cNvCxnSpPr>
          <p:nvPr/>
        </p:nvCxnSpPr>
        <p:spPr>
          <a:xfrm flipV="1">
            <a:off x="6012872" y="2833255"/>
            <a:ext cx="0" cy="4987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2BC94A3-80A7-426D-A568-9BC9085F5049}"/>
              </a:ext>
            </a:extLst>
          </p:cNvPr>
          <p:cNvCxnSpPr>
            <a:cxnSpLocks/>
          </p:cNvCxnSpPr>
          <p:nvPr/>
        </p:nvCxnSpPr>
        <p:spPr>
          <a:xfrm flipV="1">
            <a:off x="6012875" y="1648690"/>
            <a:ext cx="0" cy="4987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6F03C5A-067B-41EC-8D29-619B9AF7D322}"/>
              </a:ext>
            </a:extLst>
          </p:cNvPr>
          <p:cNvCxnSpPr>
            <a:cxnSpLocks/>
          </p:cNvCxnSpPr>
          <p:nvPr/>
        </p:nvCxnSpPr>
        <p:spPr>
          <a:xfrm flipV="1">
            <a:off x="6012874" y="4031672"/>
            <a:ext cx="0" cy="4987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EFF288B-7D15-4F72-9994-4DE24ACEB3DC}"/>
              </a:ext>
            </a:extLst>
          </p:cNvPr>
          <p:cNvCxnSpPr>
            <a:cxnSpLocks/>
          </p:cNvCxnSpPr>
          <p:nvPr/>
        </p:nvCxnSpPr>
        <p:spPr>
          <a:xfrm flipV="1">
            <a:off x="6012874" y="4724405"/>
            <a:ext cx="0" cy="4987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738610F-C8C0-4D32-AACA-E4748CC3452E}"/>
              </a:ext>
            </a:extLst>
          </p:cNvPr>
          <p:cNvSpPr/>
          <p:nvPr/>
        </p:nvSpPr>
        <p:spPr>
          <a:xfrm>
            <a:off x="3049200" y="2270003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[CLS]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050362-CAF9-4015-B84B-9F92767C4E8B}"/>
              </a:ext>
            </a:extLst>
          </p:cNvPr>
          <p:cNvSpPr/>
          <p:nvPr/>
        </p:nvSpPr>
        <p:spPr>
          <a:xfrm>
            <a:off x="8194962" y="2270003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[SEP]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F242898-957E-40E1-BFC5-0AD714A47C07}"/>
              </a:ext>
            </a:extLst>
          </p:cNvPr>
          <p:cNvSpPr/>
          <p:nvPr/>
        </p:nvSpPr>
        <p:spPr>
          <a:xfrm>
            <a:off x="8194962" y="107851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64B285-900E-463C-B0EC-04F05C9F1FE3}"/>
              </a:ext>
            </a:extLst>
          </p:cNvPr>
          <p:cNvSpPr/>
          <p:nvPr/>
        </p:nvSpPr>
        <p:spPr>
          <a:xfrm>
            <a:off x="3049199" y="1078512"/>
            <a:ext cx="777189" cy="45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FA98CAD-B2FE-453A-9E74-AD84F438D797}"/>
              </a:ext>
            </a:extLst>
          </p:cNvPr>
          <p:cNvSpPr txBox="1"/>
          <p:nvPr/>
        </p:nvSpPr>
        <p:spPr>
          <a:xfrm>
            <a:off x="6179126" y="1751534"/>
            <a:ext cx="2998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Step 3. Substitute tokens with their ids</a:t>
            </a:r>
            <a:endParaRPr lang="zh-TW" altLang="en-US" sz="1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676C9DD-4085-49BB-8CCB-440340F306D9}"/>
              </a:ext>
            </a:extLst>
          </p:cNvPr>
          <p:cNvSpPr txBox="1"/>
          <p:nvPr/>
        </p:nvSpPr>
        <p:spPr>
          <a:xfrm>
            <a:off x="6179126" y="2934522"/>
            <a:ext cx="2674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Step 2. Add [CLS] and [SEP] tokens</a:t>
            </a:r>
            <a:endParaRPr lang="zh-TW" altLang="en-US" sz="1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CB7F1C-EC20-4774-AB92-70CD47BB6041}"/>
              </a:ext>
            </a:extLst>
          </p:cNvPr>
          <p:cNvSpPr txBox="1"/>
          <p:nvPr/>
        </p:nvSpPr>
        <p:spPr>
          <a:xfrm>
            <a:off x="6179126" y="4140830"/>
            <a:ext cx="2521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Step 1.  Break words into tokens</a:t>
            </a:r>
            <a:endParaRPr lang="zh-TW" altLang="en-US" sz="1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025213C-AF6C-4828-AD97-2F1F46B4F83A}"/>
              </a:ext>
            </a:extLst>
          </p:cNvPr>
          <p:cNvSpPr txBox="1"/>
          <p:nvPr/>
        </p:nvSpPr>
        <p:spPr>
          <a:xfrm>
            <a:off x="6179126" y="4818257"/>
            <a:ext cx="82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accent1"/>
                </a:solidFill>
              </a:rPr>
              <a:t>Tokenise</a:t>
            </a:r>
            <a:endParaRPr lang="zh-TW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E5FDF69-AC75-4FDD-A370-B20BF6FEEDED}"/>
              </a:ext>
            </a:extLst>
          </p:cNvPr>
          <p:cNvSpPr txBox="1"/>
          <p:nvPr/>
        </p:nvSpPr>
        <p:spPr>
          <a:xfrm>
            <a:off x="622053" y="2411302"/>
            <a:ext cx="15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accent1"/>
                </a:solidFill>
              </a:rPr>
              <a:t>Tokenisation</a:t>
            </a:r>
          </a:p>
          <a:p>
            <a:pPr algn="ctr"/>
            <a:r>
              <a:rPr lang="en-US" altLang="zh-TW" sz="1400" dirty="0"/>
              <a:t>DistilBertTokenizer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247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BA411333-0D46-49AD-B4ED-D1E0188A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17498"/>
              </p:ext>
            </p:extLst>
          </p:nvPr>
        </p:nvGraphicFramePr>
        <p:xfrm>
          <a:off x="2447638" y="2382981"/>
          <a:ext cx="4064001" cy="18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48516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7345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189005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Ground Truth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Prediction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64054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9879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79427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98602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85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AE00568-1063-40AC-AFB8-345C43234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64670"/>
              </p:ext>
            </p:extLst>
          </p:nvPr>
        </p:nvGraphicFramePr>
        <p:xfrm>
          <a:off x="7190509" y="2382981"/>
          <a:ext cx="4064001" cy="185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485160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073452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58189005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Ground Truth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Prediction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64054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A, 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A, B, C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9879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79427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A, B, 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A, C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98602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8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26028DE-CE64-4B82-8C7F-34B6BEADB2BB}"/>
              </a:ext>
            </a:extLst>
          </p:cNvPr>
          <p:cNvSpPr txBox="1"/>
          <p:nvPr/>
        </p:nvSpPr>
        <p:spPr>
          <a:xfrm>
            <a:off x="3844636" y="177338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Single Label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33DD47-0958-40EE-ACAA-9ACE063EC086}"/>
              </a:ext>
            </a:extLst>
          </p:cNvPr>
          <p:cNvSpPr txBox="1"/>
          <p:nvPr/>
        </p:nvSpPr>
        <p:spPr>
          <a:xfrm>
            <a:off x="8631382" y="177338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 Label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849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108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揚 汪</dc:creator>
  <cp:lastModifiedBy>揚 汪</cp:lastModifiedBy>
  <cp:revision>1</cp:revision>
  <dcterms:created xsi:type="dcterms:W3CDTF">2021-01-28T17:05:48Z</dcterms:created>
  <dcterms:modified xsi:type="dcterms:W3CDTF">2021-01-28T19:25:28Z</dcterms:modified>
</cp:coreProperties>
</file>