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8" y="1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7CDD0-A5A3-478F-96E7-F60DC045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0885C6-CD58-47E4-A092-6D59FB30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58C9B5-B411-48F4-B700-CB5C2392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E944C-1FCD-400F-91A7-C1AB9337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FA412B-DA9C-4090-BEC3-DCC0E93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8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93B06-F335-4F59-9746-2574A29C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86FD6F-87C9-494C-BB05-2A76F742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12C19-131F-4A47-9063-A58EFFF4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7F1A5B-44DD-4F56-B562-72B9CDC3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479A7F-E0E6-440A-8BCD-3D70D2AE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1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3BB708-1F87-4218-9304-284409844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4A7F43-87B5-4532-BF5D-99F3B725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5F26CA-1658-4574-B362-A866420D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EFD7D-6FD2-4FBA-9983-EF9B5136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4EDAEE-0E94-4951-87E6-34A69DC7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7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A75B8-2586-41D4-899C-A54F3133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3CD821-9B18-4D9D-8400-76882873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7AE694-BB10-43A5-A3E9-341AE26B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E52548-2013-44FA-BFD0-5285117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669D0-0CF7-4B8F-83AA-91384BEA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1CFF2-19F4-4B60-A08B-47882E16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6EC533-EEF6-4F06-BCC3-4D9D70C3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6407D-C409-49D7-AE3A-2D36D9E3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12D69-F31C-4736-BA9B-1530880B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12704F-7318-4A30-A928-2DE0E53A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0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D311B-5F56-47B4-A184-B5BD608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757F8-95C1-474B-9EBC-AAA94289C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63EC32-BA94-4C06-8EBB-FBEA3E63D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FB0106-30CF-4936-9033-7C77EB38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5868FE-633A-4EC8-98D2-437EA754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4F9085-5235-4901-915B-52E97A31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32118-1889-4007-99A5-6D8F3ECC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75ECE1-3EA5-4F29-B81B-A3E79023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C22B1C-1E33-4818-9055-DDCF39C9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FBC4C6-A96B-451F-8706-2ACB7B88A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6CEF8-F6F9-479D-9DD4-E232E1CAF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203770-8060-401F-A5B0-E9257B46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550A0A-1112-439E-84E3-9DF4E0D2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C470B5-F3D0-47D3-8716-8AC571EE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E688E-B48C-493C-9705-5DEFED83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B90D7D-8BF3-4F37-973F-04A14354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CF74A3-8641-4209-A953-6CEAEF30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674D05-D954-4161-8D7C-0D6D6030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FA1B62-B852-4131-98AC-45EFD8D7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62CC77-377A-43F4-BBE7-36558270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3ABCCF-01A3-4669-A22D-C0EA8CA3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9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A384B-B07D-4FC4-8980-7FF4216D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59C6D-6A42-40E5-9279-657E8AE9F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BD34A1-E8EF-47A2-AB15-C7951CA0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5769A3-02F7-4C8D-9F25-271DD7C0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4994C1-284E-40E8-8CD2-3B88D71B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1F3F78-C5DF-40FA-A48F-6AC91DF3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8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B4429-78C7-413C-B2CF-E58DD573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EC3FC2-5E67-4F2E-B6D0-4B5E85BCA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C9CAB9-AEC9-4965-8F75-F2606E19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43A589-9012-4377-9680-B859D204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0C0D5-7B40-46F0-88B6-0AFAE66E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1D76B-56AD-4B5D-92D2-0DDF25B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1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F2687A-6405-43B3-82E9-EC6E365B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2CA747-82AF-44D1-AC90-5EB41CC3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8F518-4892-4517-97EF-9FEEAB74D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03B2-0001-4871-86A7-BCD19F5BF1C1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3D8F9-7D82-44DD-B8B5-040196798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6E8160-2856-4FD4-A66F-52BC713E3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640A-0848-4A6B-BBAC-E3CBA2316B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8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8BA535-409D-4D2C-BCE4-02D39134A405}"/>
              </a:ext>
            </a:extLst>
          </p:cNvPr>
          <p:cNvSpPr/>
          <p:nvPr/>
        </p:nvSpPr>
        <p:spPr>
          <a:xfrm>
            <a:off x="2165131" y="1944414"/>
            <a:ext cx="1219200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05FDA7-EDDB-4445-897A-CA33EF71166E}"/>
              </a:ext>
            </a:extLst>
          </p:cNvPr>
          <p:cNvSpPr/>
          <p:nvPr/>
        </p:nvSpPr>
        <p:spPr>
          <a:xfrm>
            <a:off x="3689131" y="1973318"/>
            <a:ext cx="1219200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fans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809D33-929C-4A24-822B-6A7AE031BF57}"/>
              </a:ext>
            </a:extLst>
          </p:cNvPr>
          <p:cNvSpPr/>
          <p:nvPr/>
        </p:nvSpPr>
        <p:spPr>
          <a:xfrm>
            <a:off x="5213131" y="1973318"/>
            <a:ext cx="1219200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watch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7C6981-BA2A-40A0-9492-204818B08242}"/>
              </a:ext>
            </a:extLst>
          </p:cNvPr>
          <p:cNvSpPr/>
          <p:nvPr/>
        </p:nvSpPr>
        <p:spPr>
          <a:xfrm>
            <a:off x="6737131" y="1973318"/>
            <a:ext cx="1219200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DC476F-8EF3-4EAE-9DFC-AC71DE8B70FF}"/>
              </a:ext>
            </a:extLst>
          </p:cNvPr>
          <p:cNvSpPr/>
          <p:nvPr/>
        </p:nvSpPr>
        <p:spPr>
          <a:xfrm>
            <a:off x="8261131" y="1973318"/>
            <a:ext cx="1219200" cy="74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race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5AB2E6-775A-469F-B341-15A6EE464A70}"/>
              </a:ext>
            </a:extLst>
          </p:cNvPr>
          <p:cNvSpPr txBox="1"/>
          <p:nvPr/>
        </p:nvSpPr>
        <p:spPr>
          <a:xfrm>
            <a:off x="2556241" y="2806262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68420B-0F6D-46EF-BD09-555C158CA66A}"/>
              </a:ext>
            </a:extLst>
          </p:cNvPr>
          <p:cNvSpPr txBox="1"/>
          <p:nvPr/>
        </p:nvSpPr>
        <p:spPr>
          <a:xfrm>
            <a:off x="4080241" y="2806262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NN</a:t>
            </a:r>
          </a:p>
          <a:p>
            <a:r>
              <a:rPr lang="en-US" altLang="zh-TW" dirty="0"/>
              <a:t>VB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A728C1-53C7-4840-BA4E-0491D80BBE75}"/>
              </a:ext>
            </a:extLst>
          </p:cNvPr>
          <p:cNvSpPr txBox="1"/>
          <p:nvPr/>
        </p:nvSpPr>
        <p:spPr>
          <a:xfrm>
            <a:off x="5604241" y="2806262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NN</a:t>
            </a:r>
          </a:p>
          <a:p>
            <a:r>
              <a:rPr lang="en-US" altLang="zh-TW" dirty="0"/>
              <a:t>VB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34C5BD-DE1C-4522-89CF-9DB5B9121D86}"/>
              </a:ext>
            </a:extLst>
          </p:cNvPr>
          <p:cNvSpPr txBox="1"/>
          <p:nvPr/>
        </p:nvSpPr>
        <p:spPr>
          <a:xfrm>
            <a:off x="7128241" y="2806262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98538F-8BBC-4610-B388-BBF9FC0918F1}"/>
              </a:ext>
            </a:extLst>
          </p:cNvPr>
          <p:cNvSpPr txBox="1"/>
          <p:nvPr/>
        </p:nvSpPr>
        <p:spPr>
          <a:xfrm>
            <a:off x="8652241" y="2806262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NN</a:t>
            </a:r>
          </a:p>
          <a:p>
            <a:r>
              <a:rPr lang="en-US" altLang="zh-TW" dirty="0"/>
              <a:t>VB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0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8BA535-409D-4D2C-BCE4-02D39134A405}"/>
              </a:ext>
            </a:extLst>
          </p:cNvPr>
          <p:cNvSpPr/>
          <p:nvPr/>
        </p:nvSpPr>
        <p:spPr>
          <a:xfrm>
            <a:off x="2165131" y="1944414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05FDA7-EDDB-4445-897A-CA33EF71166E}"/>
              </a:ext>
            </a:extLst>
          </p:cNvPr>
          <p:cNvSpPr/>
          <p:nvPr/>
        </p:nvSpPr>
        <p:spPr>
          <a:xfrm>
            <a:off x="3689131" y="1941787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P2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809D33-929C-4A24-822B-6A7AE031BF57}"/>
              </a:ext>
            </a:extLst>
          </p:cNvPr>
          <p:cNvSpPr/>
          <p:nvPr/>
        </p:nvSpPr>
        <p:spPr>
          <a:xfrm>
            <a:off x="5213130" y="1941787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P3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7C6981-BA2A-40A0-9492-204818B08242}"/>
              </a:ext>
            </a:extLst>
          </p:cNvPr>
          <p:cNvSpPr/>
          <p:nvPr/>
        </p:nvSpPr>
        <p:spPr>
          <a:xfrm>
            <a:off x="6737129" y="1941787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P4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DC476F-8EF3-4EAE-9DFC-AC71DE8B70FF}"/>
              </a:ext>
            </a:extLst>
          </p:cNvPr>
          <p:cNvSpPr/>
          <p:nvPr/>
        </p:nvSpPr>
        <p:spPr>
          <a:xfrm>
            <a:off x="8261131" y="1941787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P5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BD0263C-9DE3-42C1-A4AA-DAE8FE26E8A7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2774731" y="2690648"/>
            <a:ext cx="0" cy="3573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390479-3A20-4828-80C8-BE13064DDBA6}"/>
              </a:ext>
            </a:extLst>
          </p:cNvPr>
          <p:cNvSpPr txBox="1"/>
          <p:nvPr/>
        </p:nvSpPr>
        <p:spPr>
          <a:xfrm>
            <a:off x="2498052" y="304799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FE03BCF-E789-4DAF-9D49-773538C755EB}"/>
              </a:ext>
            </a:extLst>
          </p:cNvPr>
          <p:cNvSpPr txBox="1"/>
          <p:nvPr/>
        </p:nvSpPr>
        <p:spPr>
          <a:xfrm>
            <a:off x="3966011" y="3047999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FANS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E550F0-82E6-4688-A1BB-4A2548A57924}"/>
              </a:ext>
            </a:extLst>
          </p:cNvPr>
          <p:cNvSpPr txBox="1"/>
          <p:nvPr/>
        </p:nvSpPr>
        <p:spPr>
          <a:xfrm>
            <a:off x="5387932" y="3047999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WATCH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019E26-1F6D-4A25-BA07-00FBA9EB7275}"/>
              </a:ext>
            </a:extLst>
          </p:cNvPr>
          <p:cNvSpPr txBox="1"/>
          <p:nvPr/>
        </p:nvSpPr>
        <p:spPr>
          <a:xfrm>
            <a:off x="7070052" y="304799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98B4AE-99BD-4BD6-B32C-09628FBE7038}"/>
              </a:ext>
            </a:extLst>
          </p:cNvPr>
          <p:cNvSpPr txBox="1"/>
          <p:nvPr/>
        </p:nvSpPr>
        <p:spPr>
          <a:xfrm>
            <a:off x="8532369" y="3047999"/>
            <a:ext cx="6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RACE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0BAE4FB-7E58-4947-B3C9-2875B3C6277C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298731" y="2688021"/>
            <a:ext cx="0" cy="359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7134B77-DBF7-46C7-B299-7D9940A89294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5822730" y="2688021"/>
            <a:ext cx="1" cy="359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5D56E13-8954-49D4-8A71-23B33946B1DF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346729" y="2688021"/>
            <a:ext cx="2" cy="359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B30E4F5-EDC1-452F-8FFC-E1F1373C6817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870731" y="2688021"/>
            <a:ext cx="0" cy="359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ECDD502-FEC5-4DB2-9355-9BC4C4791DF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84331" y="2314904"/>
            <a:ext cx="304800" cy="2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86E147A-3D4B-4F89-99D9-58FC72B2224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08331" y="2314904"/>
            <a:ext cx="3047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1D45B5F-57AD-476A-AF17-B1C364B67D7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432330" y="2314904"/>
            <a:ext cx="3047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9CC2E49-8662-4C39-BA9A-EA2F623F15F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956329" y="2314904"/>
            <a:ext cx="3048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7E6D6A40-84D4-4E80-94DC-D1EF8745E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53089"/>
              </p:ext>
            </p:extLst>
          </p:nvPr>
        </p:nvGraphicFramePr>
        <p:xfrm>
          <a:off x="854842" y="1833910"/>
          <a:ext cx="5072992" cy="264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48">
                  <a:extLst>
                    <a:ext uri="{9D8B030D-6E8A-4147-A177-3AD203B41FA5}">
                      <a16:colId xmlns:a16="http://schemas.microsoft.com/office/drawing/2014/main" val="1668071348"/>
                    </a:ext>
                  </a:extLst>
                </a:gridCol>
                <a:gridCol w="1268248">
                  <a:extLst>
                    <a:ext uri="{9D8B030D-6E8A-4147-A177-3AD203B41FA5}">
                      <a16:colId xmlns:a16="http://schemas.microsoft.com/office/drawing/2014/main" val="1966613786"/>
                    </a:ext>
                  </a:extLst>
                </a:gridCol>
                <a:gridCol w="1268248">
                  <a:extLst>
                    <a:ext uri="{9D8B030D-6E8A-4147-A177-3AD203B41FA5}">
                      <a16:colId xmlns:a16="http://schemas.microsoft.com/office/drawing/2014/main" val="2695002604"/>
                    </a:ext>
                  </a:extLst>
                </a:gridCol>
                <a:gridCol w="1268248">
                  <a:extLst>
                    <a:ext uri="{9D8B030D-6E8A-4147-A177-3AD203B41FA5}">
                      <a16:colId xmlns:a16="http://schemas.microsoft.com/office/drawing/2014/main" val="2448410174"/>
                    </a:ext>
                  </a:extLst>
                </a:gridCol>
              </a:tblGrid>
              <a:tr h="528699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VB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38196"/>
                  </a:ext>
                </a:extLst>
              </a:tr>
              <a:tr h="528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&lt;START&gt;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585102"/>
                  </a:ext>
                </a:extLst>
              </a:tr>
              <a:tr h="528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002705"/>
                  </a:ext>
                </a:extLst>
              </a:tr>
              <a:tr h="528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254839"/>
                  </a:ext>
                </a:extLst>
              </a:tr>
              <a:tr h="528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895720"/>
                  </a:ext>
                </a:extLst>
              </a:tr>
            </a:tbl>
          </a:graphicData>
        </a:graphic>
      </p:graphicFrame>
      <p:graphicFrame>
        <p:nvGraphicFramePr>
          <p:cNvPr id="22" name="表格 5">
            <a:extLst>
              <a:ext uri="{FF2B5EF4-FFF2-40B4-BE49-F238E27FC236}">
                <a16:creationId xmlns:a16="http://schemas.microsoft.com/office/drawing/2014/main" id="{3A5FD0A3-9C88-4244-92BD-42D24A9B3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98146"/>
              </p:ext>
            </p:extLst>
          </p:nvPr>
        </p:nvGraphicFramePr>
        <p:xfrm>
          <a:off x="6251904" y="1833909"/>
          <a:ext cx="5072990" cy="2114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598">
                  <a:extLst>
                    <a:ext uri="{9D8B030D-6E8A-4147-A177-3AD203B41FA5}">
                      <a16:colId xmlns:a16="http://schemas.microsoft.com/office/drawing/2014/main" val="1668071348"/>
                    </a:ext>
                  </a:extLst>
                </a:gridCol>
                <a:gridCol w="1014598">
                  <a:extLst>
                    <a:ext uri="{9D8B030D-6E8A-4147-A177-3AD203B41FA5}">
                      <a16:colId xmlns:a16="http://schemas.microsoft.com/office/drawing/2014/main" val="1966613786"/>
                    </a:ext>
                  </a:extLst>
                </a:gridCol>
                <a:gridCol w="1014598">
                  <a:extLst>
                    <a:ext uri="{9D8B030D-6E8A-4147-A177-3AD203B41FA5}">
                      <a16:colId xmlns:a16="http://schemas.microsoft.com/office/drawing/2014/main" val="2695002604"/>
                    </a:ext>
                  </a:extLst>
                </a:gridCol>
                <a:gridCol w="1014598">
                  <a:extLst>
                    <a:ext uri="{9D8B030D-6E8A-4147-A177-3AD203B41FA5}">
                      <a16:colId xmlns:a16="http://schemas.microsoft.com/office/drawing/2014/main" val="2448410174"/>
                    </a:ext>
                  </a:extLst>
                </a:gridCol>
                <a:gridCol w="1014598">
                  <a:extLst>
                    <a:ext uri="{9D8B030D-6E8A-4147-A177-3AD203B41FA5}">
                      <a16:colId xmlns:a16="http://schemas.microsoft.com/office/drawing/2014/main" val="102351988"/>
                    </a:ext>
                  </a:extLst>
                </a:gridCol>
              </a:tblGrid>
              <a:tr h="528699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FANS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WATCH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RACE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38196"/>
                  </a:ext>
                </a:extLst>
              </a:tr>
              <a:tr h="528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002705"/>
                  </a:ext>
                </a:extLst>
              </a:tr>
              <a:tr h="528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254839"/>
                  </a:ext>
                </a:extLst>
              </a:tr>
              <a:tr h="5286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895720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9E76013C-135A-4EAF-BB3B-F45F7729EC68}"/>
              </a:ext>
            </a:extLst>
          </p:cNvPr>
          <p:cNvSpPr txBox="1"/>
          <p:nvPr/>
        </p:nvSpPr>
        <p:spPr>
          <a:xfrm>
            <a:off x="2459191" y="1366344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Transitions Matrix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8B4C800-FA38-4421-BEB8-3929ED4C9722}"/>
              </a:ext>
            </a:extLst>
          </p:cNvPr>
          <p:cNvSpPr txBox="1"/>
          <p:nvPr/>
        </p:nvSpPr>
        <p:spPr>
          <a:xfrm>
            <a:off x="7904439" y="1366344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Emissions 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0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8BA535-409D-4D2C-BCE4-02D39134A405}"/>
              </a:ext>
            </a:extLst>
          </p:cNvPr>
          <p:cNvSpPr/>
          <p:nvPr/>
        </p:nvSpPr>
        <p:spPr>
          <a:xfrm>
            <a:off x="1030011" y="3118943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&lt;START&gt;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05FDA7-EDDB-4445-897A-CA33EF71166E}"/>
              </a:ext>
            </a:extLst>
          </p:cNvPr>
          <p:cNvSpPr/>
          <p:nvPr/>
        </p:nvSpPr>
        <p:spPr>
          <a:xfrm>
            <a:off x="2764217" y="3118943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DT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809D33-929C-4A24-822B-6A7AE031BF57}"/>
              </a:ext>
            </a:extLst>
          </p:cNvPr>
          <p:cNvSpPr/>
          <p:nvPr/>
        </p:nvSpPr>
        <p:spPr>
          <a:xfrm>
            <a:off x="4498423" y="2372709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NN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7C6981-BA2A-40A0-9492-204818B08242}"/>
              </a:ext>
            </a:extLst>
          </p:cNvPr>
          <p:cNvSpPr/>
          <p:nvPr/>
        </p:nvSpPr>
        <p:spPr>
          <a:xfrm>
            <a:off x="6232629" y="2372709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NN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DC476F-8EF3-4EAE-9DFC-AC71DE8B70FF}"/>
              </a:ext>
            </a:extLst>
          </p:cNvPr>
          <p:cNvSpPr/>
          <p:nvPr/>
        </p:nvSpPr>
        <p:spPr>
          <a:xfrm>
            <a:off x="7966835" y="3113688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DT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ECDD502-FEC5-4DB2-9355-9BC4C4791DF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49211" y="3492060"/>
            <a:ext cx="515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86E147A-3D4B-4F89-99D9-58FC72B2224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83417" y="2745826"/>
            <a:ext cx="515006" cy="74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1D45B5F-57AD-476A-AF17-B1C364B67D7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717623" y="2745826"/>
            <a:ext cx="515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9CC2E49-8662-4C39-BA9A-EA2F623F15F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451829" y="2745826"/>
            <a:ext cx="515006" cy="740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9F10D23-9B82-4A18-9CB5-2B6C759EE7FD}"/>
              </a:ext>
            </a:extLst>
          </p:cNvPr>
          <p:cNvSpPr/>
          <p:nvPr/>
        </p:nvSpPr>
        <p:spPr>
          <a:xfrm>
            <a:off x="4498423" y="3859922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VB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C4B375C-CBA8-47C4-A052-BF1C68F221F8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3983417" y="3492060"/>
            <a:ext cx="515006" cy="740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5A7DFF5-DCDE-4915-B30D-33765167546C}"/>
              </a:ext>
            </a:extLst>
          </p:cNvPr>
          <p:cNvSpPr/>
          <p:nvPr/>
        </p:nvSpPr>
        <p:spPr>
          <a:xfrm>
            <a:off x="6232629" y="3859922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VB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5344D40F-B3D1-47DB-BA46-B7848CAFD7F2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5717623" y="4233039"/>
            <a:ext cx="515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6AEA102-8D66-43E4-B48B-DC33865678CE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7451829" y="3486805"/>
            <a:ext cx="515006" cy="74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C4D1A10-1156-4E79-9D17-E127F5C0DFB6}"/>
              </a:ext>
            </a:extLst>
          </p:cNvPr>
          <p:cNvSpPr/>
          <p:nvPr/>
        </p:nvSpPr>
        <p:spPr>
          <a:xfrm>
            <a:off x="9701041" y="2372709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NN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16F90DE-22FE-46A6-BC77-84A74AB26DED}"/>
              </a:ext>
            </a:extLst>
          </p:cNvPr>
          <p:cNvSpPr/>
          <p:nvPr/>
        </p:nvSpPr>
        <p:spPr>
          <a:xfrm>
            <a:off x="9701041" y="3859922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VB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9A44D63-9C6D-4E96-A546-D86604B8D553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9186035" y="2745826"/>
            <a:ext cx="515006" cy="740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007046C-C156-4058-9CD4-72D9EFE97E3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9186035" y="3486805"/>
            <a:ext cx="515006" cy="74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7CD61EA-4298-428E-93AB-3EE4545C29F7}"/>
              </a:ext>
            </a:extLst>
          </p:cNvPr>
          <p:cNvSpPr txBox="1"/>
          <p:nvPr/>
        </p:nvSpPr>
        <p:spPr>
          <a:xfrm>
            <a:off x="3097138" y="152400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B91B718-6CC7-49A7-BE4D-C21E415073AA}"/>
              </a:ext>
            </a:extLst>
          </p:cNvPr>
          <p:cNvSpPr txBox="1"/>
          <p:nvPr/>
        </p:nvSpPr>
        <p:spPr>
          <a:xfrm>
            <a:off x="4775303" y="1524003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FANS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9CFCBA4-20F5-43D8-9959-13BCC68D1C51}"/>
              </a:ext>
            </a:extLst>
          </p:cNvPr>
          <p:cNvSpPr txBox="1"/>
          <p:nvPr/>
        </p:nvSpPr>
        <p:spPr>
          <a:xfrm>
            <a:off x="6407430" y="1524003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WATCH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DACBC1D-8287-404B-8CC1-32AFE5860280}"/>
              </a:ext>
            </a:extLst>
          </p:cNvPr>
          <p:cNvSpPr txBox="1"/>
          <p:nvPr/>
        </p:nvSpPr>
        <p:spPr>
          <a:xfrm>
            <a:off x="8299756" y="152400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40EC355-E8B1-4055-B37C-D70BB1F617E6}"/>
              </a:ext>
            </a:extLst>
          </p:cNvPr>
          <p:cNvSpPr txBox="1"/>
          <p:nvPr/>
        </p:nvSpPr>
        <p:spPr>
          <a:xfrm>
            <a:off x="9972279" y="1524003"/>
            <a:ext cx="67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52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>
            <a:extLst>
              <a:ext uri="{FF2B5EF4-FFF2-40B4-BE49-F238E27FC236}">
                <a16:creationId xmlns:a16="http://schemas.microsoft.com/office/drawing/2014/main" id="{2053BB09-113E-44BF-8795-BC258A1A913B}"/>
              </a:ext>
            </a:extLst>
          </p:cNvPr>
          <p:cNvSpPr txBox="1"/>
          <p:nvPr/>
        </p:nvSpPr>
        <p:spPr>
          <a:xfrm>
            <a:off x="3650495" y="2340274"/>
            <a:ext cx="8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0.9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×0.1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=0.0144</a:t>
            </a:r>
            <a:endParaRPr lang="zh-TW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8C6C57-0712-455C-ADF8-280E07BF5E53}"/>
              </a:ext>
            </a:extLst>
          </p:cNvPr>
          <p:cNvSpPr/>
          <p:nvPr/>
        </p:nvSpPr>
        <p:spPr>
          <a:xfrm>
            <a:off x="1030011" y="3118943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&lt;START&gt;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B5A7A3D-372B-4892-931B-1D421DA3C199}"/>
              </a:ext>
            </a:extLst>
          </p:cNvPr>
          <p:cNvSpPr/>
          <p:nvPr/>
        </p:nvSpPr>
        <p:spPr>
          <a:xfrm>
            <a:off x="2764217" y="3118943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DT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54F876-8DDD-49DC-975B-8131AA363A6C}"/>
              </a:ext>
            </a:extLst>
          </p:cNvPr>
          <p:cNvSpPr/>
          <p:nvPr/>
        </p:nvSpPr>
        <p:spPr>
          <a:xfrm>
            <a:off x="4498423" y="2372709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NN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7ACBC18-EDAD-46AA-AF55-9A303E277BCB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2249211" y="3492060"/>
            <a:ext cx="515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92926EB-83AF-4BC5-9703-C2C00F85EECC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3983417" y="2745826"/>
            <a:ext cx="515006" cy="74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F211E8D-CD2A-4BF9-9B7B-B39A39396275}"/>
              </a:ext>
            </a:extLst>
          </p:cNvPr>
          <p:cNvSpPr/>
          <p:nvPr/>
        </p:nvSpPr>
        <p:spPr>
          <a:xfrm>
            <a:off x="4498423" y="3859922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VB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FBE600A-0CF4-4581-B673-274162E846F9}"/>
              </a:ext>
            </a:extLst>
          </p:cNvPr>
          <p:cNvCxnSpPr>
            <a:cxnSpLocks/>
            <a:stCxn id="47" idx="3"/>
            <a:endCxn id="59" idx="1"/>
          </p:cNvCxnSpPr>
          <p:nvPr/>
        </p:nvCxnSpPr>
        <p:spPr>
          <a:xfrm>
            <a:off x="3983417" y="3492060"/>
            <a:ext cx="515006" cy="740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212B8F9-0C05-437C-BE82-320543CFEF25}"/>
              </a:ext>
            </a:extLst>
          </p:cNvPr>
          <p:cNvSpPr txBox="1"/>
          <p:nvPr/>
        </p:nvSpPr>
        <p:spPr>
          <a:xfrm>
            <a:off x="3097138" y="152400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53C8A0D-E055-473C-BF47-BD9463B9391A}"/>
              </a:ext>
            </a:extLst>
          </p:cNvPr>
          <p:cNvSpPr txBox="1"/>
          <p:nvPr/>
        </p:nvSpPr>
        <p:spPr>
          <a:xfrm>
            <a:off x="4775303" y="1524003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FANS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02FDB0A-A81D-432B-B3A6-27709112D18A}"/>
              </a:ext>
            </a:extLst>
          </p:cNvPr>
          <p:cNvSpPr txBox="1"/>
          <p:nvPr/>
        </p:nvSpPr>
        <p:spPr>
          <a:xfrm>
            <a:off x="2278113" y="4017577"/>
            <a:ext cx="762003" cy="53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0.8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×0.2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=0.16</a:t>
            </a:r>
            <a:endParaRPr lang="zh-TW" altLang="en-US" sz="1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E18999-212D-44D2-83E4-CF7F05479B84}"/>
              </a:ext>
            </a:extLst>
          </p:cNvPr>
          <p:cNvSpPr txBox="1"/>
          <p:nvPr/>
        </p:nvSpPr>
        <p:spPr>
          <a:xfrm>
            <a:off x="3653509" y="4120626"/>
            <a:ext cx="8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0.1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×0.2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=0.0032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3FBCB66-E480-40BC-81C4-20943237857A}"/>
              </a:ext>
            </a:extLst>
          </p:cNvPr>
          <p:cNvSpPr txBox="1"/>
          <p:nvPr/>
        </p:nvSpPr>
        <p:spPr>
          <a:xfrm>
            <a:off x="3128033" y="3863688"/>
            <a:ext cx="490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[DT]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69B4CCD-38E1-47AB-AB57-4905408F7907}"/>
              </a:ext>
            </a:extLst>
          </p:cNvPr>
          <p:cNvSpPr txBox="1"/>
          <p:nvPr/>
        </p:nvSpPr>
        <p:spPr>
          <a:xfrm>
            <a:off x="4717049" y="3094546"/>
            <a:ext cx="787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[DT, NN]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660B997-9801-4D28-A064-457DFE7A7703}"/>
              </a:ext>
            </a:extLst>
          </p:cNvPr>
          <p:cNvSpPr txBox="1"/>
          <p:nvPr/>
        </p:nvSpPr>
        <p:spPr>
          <a:xfrm>
            <a:off x="4725051" y="4577250"/>
            <a:ext cx="757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[DT, VB]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58BED8C-3B9C-4F3F-9B43-254489C074DE}"/>
              </a:ext>
            </a:extLst>
          </p:cNvPr>
          <p:cNvSpPr/>
          <p:nvPr/>
        </p:nvSpPr>
        <p:spPr>
          <a:xfrm>
            <a:off x="6232629" y="2372709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NN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61D69F4-0F71-4296-A00B-8B780D45F000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5717623" y="2745826"/>
            <a:ext cx="515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3563E46-FEDD-40E6-BB06-40B6E55F85A2}"/>
              </a:ext>
            </a:extLst>
          </p:cNvPr>
          <p:cNvSpPr/>
          <p:nvPr/>
        </p:nvSpPr>
        <p:spPr>
          <a:xfrm>
            <a:off x="6232629" y="3859922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VB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44DC0BB-EB11-4A84-937D-5150F94AC476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>
            <a:off x="5717623" y="4233039"/>
            <a:ext cx="515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0865C88A-98B8-41B9-B2BC-9C8632A8E13F}"/>
              </a:ext>
            </a:extLst>
          </p:cNvPr>
          <p:cNvSpPr txBox="1"/>
          <p:nvPr/>
        </p:nvSpPr>
        <p:spPr>
          <a:xfrm>
            <a:off x="6407430" y="1524003"/>
            <a:ext cx="8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WATCH</a:t>
            </a:r>
            <a:endParaRPr lang="zh-TW" altLang="en-US" dirty="0"/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A937F5EC-8AD3-4B34-9448-6F8F2C8E7C35}"/>
              </a:ext>
            </a:extLst>
          </p:cNvPr>
          <p:cNvCxnSpPr>
            <a:cxnSpLocks/>
            <a:stCxn id="59" idx="3"/>
            <a:endCxn id="68" idx="1"/>
          </p:cNvCxnSpPr>
          <p:nvPr/>
        </p:nvCxnSpPr>
        <p:spPr>
          <a:xfrm flipV="1">
            <a:off x="5717623" y="2745826"/>
            <a:ext cx="515006" cy="1487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45DC3F4-1DF1-491A-9DAD-C7361C8A1D9D}"/>
              </a:ext>
            </a:extLst>
          </p:cNvPr>
          <p:cNvCxnSpPr>
            <a:cxnSpLocks/>
            <a:stCxn id="50" idx="3"/>
            <a:endCxn id="70" idx="1"/>
          </p:cNvCxnSpPr>
          <p:nvPr/>
        </p:nvCxnSpPr>
        <p:spPr>
          <a:xfrm>
            <a:off x="5717623" y="2745826"/>
            <a:ext cx="515006" cy="1487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063BE2AE-D081-4511-81E3-92E38A4E4EE7}"/>
              </a:ext>
            </a:extLst>
          </p:cNvPr>
          <p:cNvSpPr txBox="1"/>
          <p:nvPr/>
        </p:nvSpPr>
        <p:spPr>
          <a:xfrm>
            <a:off x="5543072" y="2206389"/>
            <a:ext cx="9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0.5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×0.3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=0.00216</a:t>
            </a:r>
            <a:endParaRPr lang="zh-TW" altLang="en-US" sz="1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01750DC3-9C31-4D7D-B700-BA1E20C5FB1D}"/>
              </a:ext>
            </a:extLst>
          </p:cNvPr>
          <p:cNvSpPr txBox="1"/>
          <p:nvPr/>
        </p:nvSpPr>
        <p:spPr>
          <a:xfrm>
            <a:off x="5543072" y="2854706"/>
            <a:ext cx="9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0.5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×0.3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=0.00048</a:t>
            </a:r>
            <a:endParaRPr lang="zh-TW" altLang="en-US" sz="1400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9CFC146-4F7D-431E-8FA3-FF56F17D82AA}"/>
              </a:ext>
            </a:extLst>
          </p:cNvPr>
          <p:cNvSpPr txBox="1"/>
          <p:nvPr/>
        </p:nvSpPr>
        <p:spPr>
          <a:xfrm>
            <a:off x="5501037" y="3713604"/>
            <a:ext cx="9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0.5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×0.15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=0.00108</a:t>
            </a:r>
            <a:endParaRPr lang="zh-TW" altLang="en-US" sz="1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9CF2F63-66D8-4E0C-9509-2C9A154CDC05}"/>
              </a:ext>
            </a:extLst>
          </p:cNvPr>
          <p:cNvSpPr txBox="1"/>
          <p:nvPr/>
        </p:nvSpPr>
        <p:spPr>
          <a:xfrm>
            <a:off x="5526201" y="4287068"/>
            <a:ext cx="8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0.0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×0.0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</a:t>
            </a:r>
            <a:endParaRPr lang="zh-TW" altLang="en-US" sz="14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7EE77D-07AB-4844-891D-7BAE11E3AC47}"/>
              </a:ext>
            </a:extLst>
          </p:cNvPr>
          <p:cNvSpPr txBox="1"/>
          <p:nvPr/>
        </p:nvSpPr>
        <p:spPr>
          <a:xfrm>
            <a:off x="6290411" y="3120393"/>
            <a:ext cx="110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[DT, NN, NN]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700888C-EFC1-4120-8C7C-613C3305E3AC}"/>
              </a:ext>
            </a:extLst>
          </p:cNvPr>
          <p:cNvSpPr txBox="1"/>
          <p:nvPr/>
        </p:nvSpPr>
        <p:spPr>
          <a:xfrm>
            <a:off x="6290411" y="4588914"/>
            <a:ext cx="1073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[DT, NN, VB]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2F035BD-172F-4D9C-B0C8-FE48816E4860}"/>
              </a:ext>
            </a:extLst>
          </p:cNvPr>
          <p:cNvSpPr/>
          <p:nvPr/>
        </p:nvSpPr>
        <p:spPr>
          <a:xfrm>
            <a:off x="7966835" y="3113688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DT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DFF7A1B-45E2-4C02-AA7F-9E23AB6BE831}"/>
              </a:ext>
            </a:extLst>
          </p:cNvPr>
          <p:cNvCxnSpPr>
            <a:cxnSpLocks/>
            <a:stCxn id="68" idx="3"/>
            <a:endCxn id="82" idx="1"/>
          </p:cNvCxnSpPr>
          <p:nvPr/>
        </p:nvCxnSpPr>
        <p:spPr>
          <a:xfrm>
            <a:off x="7451829" y="2745826"/>
            <a:ext cx="515006" cy="740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7E2928E0-A855-4D81-A98B-1A695A7611BF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7451829" y="3486805"/>
            <a:ext cx="515006" cy="74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75F95B0-C692-4BF9-B9C5-89944AA69720}"/>
              </a:ext>
            </a:extLst>
          </p:cNvPr>
          <p:cNvSpPr/>
          <p:nvPr/>
        </p:nvSpPr>
        <p:spPr>
          <a:xfrm>
            <a:off x="9701041" y="2372709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NN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6F99FDB-A2E8-45FC-BFE9-0CC9153EEC64}"/>
              </a:ext>
            </a:extLst>
          </p:cNvPr>
          <p:cNvSpPr/>
          <p:nvPr/>
        </p:nvSpPr>
        <p:spPr>
          <a:xfrm>
            <a:off x="9701041" y="3859922"/>
            <a:ext cx="1219200" cy="74623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VB</a:t>
            </a:r>
            <a:endParaRPr lang="zh-TW" altLang="en-US" dirty="0">
              <a:solidFill>
                <a:schemeClr val="dk1"/>
              </a:solidFill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4594C05-2791-4FA6-92A2-4C7340FE826E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 flipV="1">
            <a:off x="9186035" y="2745826"/>
            <a:ext cx="515006" cy="740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0B3A11B-62BB-4AEA-8B57-A83533458810}"/>
              </a:ext>
            </a:extLst>
          </p:cNvPr>
          <p:cNvCxnSpPr>
            <a:cxnSpLocks/>
            <a:stCxn id="82" idx="3"/>
            <a:endCxn id="86" idx="1"/>
          </p:cNvCxnSpPr>
          <p:nvPr/>
        </p:nvCxnSpPr>
        <p:spPr>
          <a:xfrm>
            <a:off x="9186035" y="3486805"/>
            <a:ext cx="515006" cy="746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111FB8B-BE85-460F-8F66-D03A1E3EF9CA}"/>
              </a:ext>
            </a:extLst>
          </p:cNvPr>
          <p:cNvSpPr txBox="1"/>
          <p:nvPr/>
        </p:nvSpPr>
        <p:spPr>
          <a:xfrm>
            <a:off x="8299756" y="1524003"/>
            <a:ext cx="55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</a:t>
            </a:r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0918C1D-17B4-492D-B5CD-91CC0977AF50}"/>
              </a:ext>
            </a:extLst>
          </p:cNvPr>
          <p:cNvSpPr txBox="1"/>
          <p:nvPr/>
        </p:nvSpPr>
        <p:spPr>
          <a:xfrm>
            <a:off x="9972279" y="1524003"/>
            <a:ext cx="67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RACE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6E1B526A-A9CA-4795-93BF-6E7B6852A375}"/>
              </a:ext>
            </a:extLst>
          </p:cNvPr>
          <p:cNvSpPr txBox="1"/>
          <p:nvPr/>
        </p:nvSpPr>
        <p:spPr>
          <a:xfrm>
            <a:off x="7451829" y="2367454"/>
            <a:ext cx="9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0.0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×0.0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</a:t>
            </a:r>
            <a:endParaRPr lang="zh-TW" altLang="en-US" sz="1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E25981C6-9796-4FEF-88E0-78BB41F70648}"/>
              </a:ext>
            </a:extLst>
          </p:cNvPr>
          <p:cNvSpPr txBox="1"/>
          <p:nvPr/>
        </p:nvSpPr>
        <p:spPr>
          <a:xfrm>
            <a:off x="7476968" y="4107249"/>
            <a:ext cx="1073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0.5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×0.2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=0.000108</a:t>
            </a:r>
            <a:endParaRPr lang="zh-TW" altLang="en-US" sz="1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37E4A06-BE3A-461D-A97B-3B1577D29F3E}"/>
              </a:ext>
            </a:extLst>
          </p:cNvPr>
          <p:cNvSpPr txBox="1"/>
          <p:nvPr/>
        </p:nvSpPr>
        <p:spPr>
          <a:xfrm>
            <a:off x="7905427" y="3854667"/>
            <a:ext cx="1352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[DT, NN, VB, DT]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857C5054-651A-470D-A258-830DAC65CD35}"/>
              </a:ext>
            </a:extLst>
          </p:cNvPr>
          <p:cNvSpPr txBox="1"/>
          <p:nvPr/>
        </p:nvSpPr>
        <p:spPr>
          <a:xfrm>
            <a:off x="8490651" y="2375337"/>
            <a:ext cx="1293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0.9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×0.1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=0.00000972</a:t>
            </a:r>
            <a:endParaRPr lang="zh-TW" altLang="en-US" sz="14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336D96C-FC8A-45BE-80EB-AD2AA68A4236}"/>
              </a:ext>
            </a:extLst>
          </p:cNvPr>
          <p:cNvSpPr txBox="1"/>
          <p:nvPr/>
        </p:nvSpPr>
        <p:spPr>
          <a:xfrm>
            <a:off x="8537935" y="4157988"/>
            <a:ext cx="1293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TW" sz="1400" dirty="0"/>
              <a:t>0.1</a:t>
            </a:r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×0.3</a:t>
            </a:r>
          </a:p>
          <a:p>
            <a:r>
              <a:rPr lang="en-US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=0.00000324</a:t>
            </a:r>
            <a:endParaRPr lang="zh-TW" altLang="en-US" sz="14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F4D5808-E536-450D-BBFA-7ABABA35EDA7}"/>
              </a:ext>
            </a:extLst>
          </p:cNvPr>
          <p:cNvSpPr txBox="1"/>
          <p:nvPr/>
        </p:nvSpPr>
        <p:spPr>
          <a:xfrm>
            <a:off x="9485703" y="3123448"/>
            <a:ext cx="164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[DT, NN, VB, DT, NN]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BD5818F-1F25-4674-ADA1-AC7A30A99AB3}"/>
              </a:ext>
            </a:extLst>
          </p:cNvPr>
          <p:cNvSpPr txBox="1"/>
          <p:nvPr/>
        </p:nvSpPr>
        <p:spPr>
          <a:xfrm>
            <a:off x="9485703" y="4616181"/>
            <a:ext cx="161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[DT, NN, VB, DT, VB]</a:t>
            </a:r>
            <a:endParaRPr lang="zh-TW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7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200</Words>
  <Application>Microsoft Office PowerPoint</Application>
  <PresentationFormat>寬螢幕</PresentationFormat>
  <Paragraphs>121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揚 汪</dc:creator>
  <cp:lastModifiedBy>揚 汪</cp:lastModifiedBy>
  <cp:revision>10</cp:revision>
  <dcterms:created xsi:type="dcterms:W3CDTF">2021-04-17T22:31:56Z</dcterms:created>
  <dcterms:modified xsi:type="dcterms:W3CDTF">2021-04-18T09:38:32Z</dcterms:modified>
</cp:coreProperties>
</file>