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461E0-A3AB-428C-8C99-99C0D39DE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363773-76BF-48AD-9FCE-84D0806D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7AFF1-790D-4A02-AF09-21B4E80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FF660-8A17-4433-ADF8-A0D6481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CC937-54DF-4B39-BEBF-124A1C3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6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FAD89-DC3F-41A3-B6FE-109D7A01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40842-99AE-4751-B256-B599F9A1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55303-58A7-41D8-95F2-148A0F09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E792E-229D-4856-B5EF-4F36BE3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664DD-53FB-449A-A89D-6E53BB72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1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999A96-0422-48B5-BBA3-1D786F11B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3CAF16-946F-4C8D-AF2D-288C379F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D7D2E7-48A0-44B6-9EF0-65906B6F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7DF7B-54DD-47E4-A8D3-8C71255E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7CC7B4-8036-4663-9AF3-2F76A6CD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3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ABCD-1619-4A6E-9021-C322A5A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6CC66-716E-4C3C-8D9E-CC293152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5ADA6-17BE-4595-84BD-1DE9D164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C8F6C-33B9-40D1-A6AF-A5D4A7F9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E5F3B-8D36-4319-960A-98A4426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7114E-D4CD-4EAA-B123-471FE6E5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A0026-07B1-44C3-8EA5-49B89235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E0BEA-2EE1-4CBF-9D19-05D8BA8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C867D-5126-466F-8D09-944A0AAC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19535-3F03-40EB-984F-4E92809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A5E2-1527-4018-BD3D-71464A54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E596-C4CD-4165-9649-622957357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027159-1CE4-4568-97E5-D1AAA59E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EEF93-2575-4E5E-B202-4739345C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E8CDAD-6B7D-4597-AE5F-5A257DC3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25EBD-E897-43D2-8128-0C38A3BB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3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F9D32-4141-4939-8F31-45FFE195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DC310-9983-475B-BFC8-AC439EA2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748D93-22C0-4C8E-B634-3CB6AE565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8E51D3-2D5C-44BF-A2A7-B4232EFD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74BC97-9DF1-481C-9BC9-3EC7A6A65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C1257F-8974-4B24-8404-AEBB7A0E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BF7363-2F0A-42E3-B928-712571E3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945F1D-1452-481C-BB72-7E7102C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1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05642-DDF1-46BB-9D3E-5E2E4A24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D6359-C7F3-4842-88C3-8F8F56CB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D9EB8B-73C1-47D2-A05E-5BB732F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740927-DC41-497B-B092-9CDB1F3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2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A0285-2A94-4C5B-ADFF-52D906C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273A16-E3B9-4548-97D9-B9A0EA66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B9DED-AA6E-4FB2-B01C-67C60B30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3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B6C6C-3D27-44D5-AFCD-B29ED45B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EA5A0-E08D-41FF-84BD-CC8FCCD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38DB8-2B94-4CE9-8877-B21CD7B3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6E3AB-63EA-4D88-AF0A-6DCABE37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9ADCDB-11D6-4E14-9E10-88F7BCAA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6B4516-F2A1-47E9-93EB-C63D452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FDB0E-4DCA-4A7A-8785-FFA7AF0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C3ECDD-16FE-4E85-931C-0DFDB946A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A0FEFF-9BC6-4115-B265-7FFD5602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CDA16E-9003-41F4-BBC9-79044E8A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DE514-94C3-416B-9D3E-F0367417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9C920-0F6B-44FA-BF7A-0620B44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EEA44F-ABAE-41A2-BAE7-3988B324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F959F-69E8-4507-AB48-40298C5A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0EBF8-1114-422D-A2E1-23BD4FF1A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C98-F37D-4AE4-9C0B-27C0FAFDB7F5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B4B19-11C5-43DA-A418-CC132F11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90CA2-115C-4E38-8263-02AA58C4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87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717E60-91D6-411A-9635-8DF4B62B1CF1}"/>
              </a:ext>
            </a:extLst>
          </p:cNvPr>
          <p:cNvSpPr/>
          <p:nvPr/>
        </p:nvSpPr>
        <p:spPr>
          <a:xfrm>
            <a:off x="2039008" y="2133598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204400-4EA1-4EC5-9D8F-25413FB71884}"/>
              </a:ext>
            </a:extLst>
          </p:cNvPr>
          <p:cNvSpPr/>
          <p:nvPr/>
        </p:nvSpPr>
        <p:spPr>
          <a:xfrm>
            <a:off x="3752192" y="2133597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CB044F-6ADC-454F-AF74-3A430892B62D}"/>
              </a:ext>
            </a:extLst>
          </p:cNvPr>
          <p:cNvSpPr/>
          <p:nvPr/>
        </p:nvSpPr>
        <p:spPr>
          <a:xfrm>
            <a:off x="5465376" y="2133596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161700D-0CAD-4B6D-ADD1-427CAA6D4BB8}"/>
              </a:ext>
            </a:extLst>
          </p:cNvPr>
          <p:cNvSpPr/>
          <p:nvPr/>
        </p:nvSpPr>
        <p:spPr>
          <a:xfrm>
            <a:off x="7888014" y="2133595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50BDEF7-A594-41BC-AF37-D95B556C2F44}"/>
              </a:ext>
            </a:extLst>
          </p:cNvPr>
          <p:cNvSpPr/>
          <p:nvPr/>
        </p:nvSpPr>
        <p:spPr>
          <a:xfrm>
            <a:off x="3313386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DD3CCEF-4E9F-45E2-8462-6D6BB8811C06}"/>
              </a:ext>
            </a:extLst>
          </p:cNvPr>
          <p:cNvSpPr/>
          <p:nvPr/>
        </p:nvSpPr>
        <p:spPr>
          <a:xfrm>
            <a:off x="5021314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0B0F3AA-5979-4D06-9B9A-F80F02A8187E}"/>
              </a:ext>
            </a:extLst>
          </p:cNvPr>
          <p:cNvSpPr/>
          <p:nvPr/>
        </p:nvSpPr>
        <p:spPr>
          <a:xfrm>
            <a:off x="6739754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25C3C91-BF19-46FB-9699-662A8E10E7D4}"/>
              </a:ext>
            </a:extLst>
          </p:cNvPr>
          <p:cNvSpPr/>
          <p:nvPr/>
        </p:nvSpPr>
        <p:spPr>
          <a:xfrm>
            <a:off x="7443952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79E95B6-A04F-4823-ADC1-AAB1602A6748}"/>
              </a:ext>
            </a:extLst>
          </p:cNvPr>
          <p:cNvSpPr/>
          <p:nvPr/>
        </p:nvSpPr>
        <p:spPr>
          <a:xfrm>
            <a:off x="3308130" y="3347545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17AB18F-2C1F-46ED-80A5-BB672E9A8505}"/>
              </a:ext>
            </a:extLst>
          </p:cNvPr>
          <p:cNvSpPr/>
          <p:nvPr/>
        </p:nvSpPr>
        <p:spPr>
          <a:xfrm>
            <a:off x="5021314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25CADB6-E23F-4B63-9330-8ADAD90088A2}"/>
              </a:ext>
            </a:extLst>
          </p:cNvPr>
          <p:cNvSpPr/>
          <p:nvPr/>
        </p:nvSpPr>
        <p:spPr>
          <a:xfrm>
            <a:off x="6743692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E66F21D-6860-4787-A847-9953C9060308}"/>
              </a:ext>
            </a:extLst>
          </p:cNvPr>
          <p:cNvSpPr/>
          <p:nvPr/>
        </p:nvSpPr>
        <p:spPr>
          <a:xfrm>
            <a:off x="7446580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4DB0D3-16B3-471E-9450-1A3858DE75AB}"/>
              </a:ext>
            </a:extLst>
          </p:cNvPr>
          <p:cNvSpPr txBox="1"/>
          <p:nvPr/>
        </p:nvSpPr>
        <p:spPr>
          <a:xfrm>
            <a:off x="7090992" y="285119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endParaRPr lang="zh-TW" altLang="en-US" sz="2000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DA7E78A-E5C1-4279-90FF-369A395CC3A1}"/>
              </a:ext>
            </a:extLst>
          </p:cNvPr>
          <p:cNvSpPr/>
          <p:nvPr/>
        </p:nvSpPr>
        <p:spPr>
          <a:xfrm>
            <a:off x="2243959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270FDA5-A504-4E84-BBC8-F4A7B0586B40}"/>
              </a:ext>
            </a:extLst>
          </p:cNvPr>
          <p:cNvSpPr/>
          <p:nvPr/>
        </p:nvSpPr>
        <p:spPr>
          <a:xfrm>
            <a:off x="3957143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2C505BC-20B0-45DE-A1F7-A8A9394FC3D1}"/>
              </a:ext>
            </a:extLst>
          </p:cNvPr>
          <p:cNvSpPr/>
          <p:nvPr/>
        </p:nvSpPr>
        <p:spPr>
          <a:xfrm>
            <a:off x="5670327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h(t+2)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BBDB91B-E59C-46FE-A6C8-A362DBA72C85}"/>
              </a:ext>
            </a:extLst>
          </p:cNvPr>
          <p:cNvSpPr/>
          <p:nvPr/>
        </p:nvSpPr>
        <p:spPr>
          <a:xfrm>
            <a:off x="8092965" y="672664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h(t+n)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4626139-1A9C-4BD7-887D-A30CE95243E9}"/>
              </a:ext>
            </a:extLst>
          </p:cNvPr>
          <p:cNvSpPr/>
          <p:nvPr/>
        </p:nvSpPr>
        <p:spPr>
          <a:xfrm>
            <a:off x="2243959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0F17708F-3D8F-4956-B10A-242B7B061ACD}"/>
              </a:ext>
            </a:extLst>
          </p:cNvPr>
          <p:cNvSpPr/>
          <p:nvPr/>
        </p:nvSpPr>
        <p:spPr>
          <a:xfrm>
            <a:off x="3957143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39EF2D-C58C-43CB-B7AA-694B3949063D}"/>
              </a:ext>
            </a:extLst>
          </p:cNvPr>
          <p:cNvSpPr/>
          <p:nvPr/>
        </p:nvSpPr>
        <p:spPr>
          <a:xfrm>
            <a:off x="5696607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X(t+2)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29EE7C9-2D41-4FEA-B6AE-51E4A3987B07}"/>
              </a:ext>
            </a:extLst>
          </p:cNvPr>
          <p:cNvSpPr/>
          <p:nvPr/>
        </p:nvSpPr>
        <p:spPr>
          <a:xfrm>
            <a:off x="8092965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X(t+n)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404591DA-8624-4D8E-9D7E-5853218A8537}"/>
              </a:ext>
            </a:extLst>
          </p:cNvPr>
          <p:cNvSpPr/>
          <p:nvPr/>
        </p:nvSpPr>
        <p:spPr>
          <a:xfrm rot="16200000">
            <a:off x="2454166" y="409319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7517A5B-D9FB-45BA-A03F-978B66DA18AA}"/>
              </a:ext>
            </a:extLst>
          </p:cNvPr>
          <p:cNvSpPr/>
          <p:nvPr/>
        </p:nvSpPr>
        <p:spPr>
          <a:xfrm rot="16200000">
            <a:off x="4167350" y="409319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C50831FF-E197-4425-8B67-7CEEC2C01A3C}"/>
              </a:ext>
            </a:extLst>
          </p:cNvPr>
          <p:cNvSpPr/>
          <p:nvPr/>
        </p:nvSpPr>
        <p:spPr>
          <a:xfrm rot="16200000">
            <a:off x="5880534" y="407742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C7E80CC7-E0F1-4080-B169-2CD6895B36D1}"/>
              </a:ext>
            </a:extLst>
          </p:cNvPr>
          <p:cNvSpPr/>
          <p:nvPr/>
        </p:nvSpPr>
        <p:spPr>
          <a:xfrm rot="16200000">
            <a:off x="8303172" y="4093198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8060389-082D-4D10-877A-4DF618DEF8DD}"/>
              </a:ext>
            </a:extLst>
          </p:cNvPr>
          <p:cNvSpPr/>
          <p:nvPr/>
        </p:nvSpPr>
        <p:spPr>
          <a:xfrm rot="16200000">
            <a:off x="2454166" y="1560201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FFEDE2A2-B3DF-4CD8-BBE2-226672A11F83}"/>
              </a:ext>
            </a:extLst>
          </p:cNvPr>
          <p:cNvSpPr/>
          <p:nvPr/>
        </p:nvSpPr>
        <p:spPr>
          <a:xfrm rot="16200000">
            <a:off x="8303172" y="1560202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05634FBE-C4D9-4564-ACEA-1E8FFD3BCB86}"/>
              </a:ext>
            </a:extLst>
          </p:cNvPr>
          <p:cNvSpPr/>
          <p:nvPr/>
        </p:nvSpPr>
        <p:spPr>
          <a:xfrm rot="16200000">
            <a:off x="4167351" y="1560200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D875A35C-6876-4810-97AE-5F305CCFB3C9}"/>
              </a:ext>
            </a:extLst>
          </p:cNvPr>
          <p:cNvSpPr/>
          <p:nvPr/>
        </p:nvSpPr>
        <p:spPr>
          <a:xfrm rot="16200000">
            <a:off x="5906814" y="1554936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705BFA6-DB0D-4C31-BD1F-4EE3B0330456}"/>
              </a:ext>
            </a:extLst>
          </p:cNvPr>
          <p:cNvSpPr/>
          <p:nvPr/>
        </p:nvSpPr>
        <p:spPr>
          <a:xfrm>
            <a:off x="2377965" y="1700702"/>
            <a:ext cx="7010400" cy="33002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F31A210-B384-4DC7-8B6C-D35E0415BD3E}"/>
              </a:ext>
            </a:extLst>
          </p:cNvPr>
          <p:cNvSpPr/>
          <p:nvPr/>
        </p:nvSpPr>
        <p:spPr>
          <a:xfrm>
            <a:off x="2956034" y="544139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A0C3B80-BED1-4B1F-A136-CF771F1E2A32}"/>
              </a:ext>
            </a:extLst>
          </p:cNvPr>
          <p:cNvSpPr/>
          <p:nvPr/>
        </p:nvSpPr>
        <p:spPr>
          <a:xfrm>
            <a:off x="1188983" y="4202165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h(t-1)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DD780213-456D-4CA8-9A0A-4F17A7AB542B}"/>
              </a:ext>
            </a:extLst>
          </p:cNvPr>
          <p:cNvSpPr/>
          <p:nvPr/>
        </p:nvSpPr>
        <p:spPr>
          <a:xfrm>
            <a:off x="3247696" y="4503683"/>
            <a:ext cx="215462" cy="210206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D32E79B-EF11-4209-AE67-80EB7B04F8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7769" y="4601558"/>
            <a:ext cx="1259927" cy="7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B61C6F-8B3E-4E49-BA45-03D4357970ED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355427" y="4713889"/>
            <a:ext cx="0" cy="727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984A848-B11D-4F3D-B7DB-DC20E94AC713}"/>
              </a:ext>
            </a:extLst>
          </p:cNvPr>
          <p:cNvSpPr/>
          <p:nvPr/>
        </p:nvSpPr>
        <p:spPr>
          <a:xfrm>
            <a:off x="2899541" y="3657593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2601044-9DFD-4581-B20C-98F811894EEC}"/>
              </a:ext>
            </a:extLst>
          </p:cNvPr>
          <p:cNvSpPr/>
          <p:nvPr/>
        </p:nvSpPr>
        <p:spPr>
          <a:xfrm>
            <a:off x="4145017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267A28-1B7A-468B-A799-EAE2D9FC2CEB}"/>
              </a:ext>
            </a:extLst>
          </p:cNvPr>
          <p:cNvSpPr/>
          <p:nvPr/>
        </p:nvSpPr>
        <p:spPr>
          <a:xfrm>
            <a:off x="5390493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tanh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7C26398-E877-461E-B0B1-013BE0E49B36}"/>
              </a:ext>
            </a:extLst>
          </p:cNvPr>
          <p:cNvSpPr/>
          <p:nvPr/>
        </p:nvSpPr>
        <p:spPr>
          <a:xfrm>
            <a:off x="6635969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7CABEA3-8451-4EDB-8859-86D711779699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3355427" y="4238292"/>
            <a:ext cx="1" cy="265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59092779-CAEE-4664-8D42-5175199C9260}"/>
              </a:ext>
            </a:extLst>
          </p:cNvPr>
          <p:cNvSpPr/>
          <p:nvPr/>
        </p:nvSpPr>
        <p:spPr>
          <a:xfrm>
            <a:off x="3155730" y="193390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B65DA72-DE8C-45C3-B36A-EC39CFB00DBF}"/>
              </a:ext>
            </a:extLst>
          </p:cNvPr>
          <p:cNvCxnSpPr>
            <a:cxnSpLocks/>
            <a:stCxn id="13" idx="0"/>
            <a:endCxn id="24" idx="4"/>
          </p:cNvCxnSpPr>
          <p:nvPr/>
        </p:nvCxnSpPr>
        <p:spPr>
          <a:xfrm flipH="1" flipV="1">
            <a:off x="3355427" y="2312277"/>
            <a:ext cx="1" cy="134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DE9EC136-194C-458D-BE84-A7152D26F297}"/>
              </a:ext>
            </a:extLst>
          </p:cNvPr>
          <p:cNvSpPr/>
          <p:nvPr/>
        </p:nvSpPr>
        <p:spPr>
          <a:xfrm>
            <a:off x="4493172" y="4503683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8A2C10CF-F9EF-4C94-BC69-647E185A8F61}"/>
              </a:ext>
            </a:extLst>
          </p:cNvPr>
          <p:cNvSpPr/>
          <p:nvPr/>
        </p:nvSpPr>
        <p:spPr>
          <a:xfrm>
            <a:off x="5738648" y="4503683"/>
            <a:ext cx="215462" cy="210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1ABF8DF-7902-42DB-B839-8C2380D622B1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3463158" y="4608786"/>
            <a:ext cx="10300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C8E8E21-FAA2-4C3D-8E41-08B5DADE9203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708634" y="4608786"/>
            <a:ext cx="10300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F61F1DD-9EEB-40FC-B844-A5AD19478155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4600903" y="4236977"/>
            <a:ext cx="1" cy="266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BD164A8-3DBE-4A77-BF90-AB025BFFAFE7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5846379" y="4236977"/>
            <a:ext cx="1" cy="266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F32DE399-34D3-4238-B3BE-7B174EE77467}"/>
              </a:ext>
            </a:extLst>
          </p:cNvPr>
          <p:cNvSpPr/>
          <p:nvPr/>
        </p:nvSpPr>
        <p:spPr>
          <a:xfrm>
            <a:off x="5646682" y="193390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02751D4E-71BB-48A7-817A-E72883C145E0}"/>
              </a:ext>
            </a:extLst>
          </p:cNvPr>
          <p:cNvSpPr/>
          <p:nvPr/>
        </p:nvSpPr>
        <p:spPr>
          <a:xfrm>
            <a:off x="5646682" y="2637440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F6671F8-1DED-48FC-9669-9DF11D79461B}"/>
              </a:ext>
            </a:extLst>
          </p:cNvPr>
          <p:cNvCxnSpPr>
            <a:cxnSpLocks/>
            <a:stCxn id="24" idx="6"/>
            <a:endCxn id="45" idx="2"/>
          </p:cNvCxnSpPr>
          <p:nvPr/>
        </p:nvCxnSpPr>
        <p:spPr>
          <a:xfrm>
            <a:off x="3555124" y="2123091"/>
            <a:ext cx="209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92AEED7-3D2E-4151-853F-AADC968F9254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V="1">
            <a:off x="5846379" y="2312277"/>
            <a:ext cx="0" cy="325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5B2B957-8E01-4118-8ECE-E405F03ADDF5}"/>
              </a:ext>
            </a:extLst>
          </p:cNvPr>
          <p:cNvCxnSpPr>
            <a:cxnSpLocks/>
            <a:stCxn id="15" idx="0"/>
            <a:endCxn id="46" idx="4"/>
          </p:cNvCxnSpPr>
          <p:nvPr/>
        </p:nvCxnSpPr>
        <p:spPr>
          <a:xfrm flipH="1" flipV="1">
            <a:off x="5846379" y="3015812"/>
            <a:ext cx="1" cy="640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30E49AD0-37FF-4CC8-84B1-630766F16C6A}"/>
              </a:ext>
            </a:extLst>
          </p:cNvPr>
          <p:cNvCxnSpPr>
            <a:stCxn id="14" idx="0"/>
            <a:endCxn id="46" idx="2"/>
          </p:cNvCxnSpPr>
          <p:nvPr/>
        </p:nvCxnSpPr>
        <p:spPr>
          <a:xfrm rot="5400000" flipH="1" flipV="1">
            <a:off x="4708967" y="2718563"/>
            <a:ext cx="829652" cy="10457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0B2F5D23-A282-49E1-ADD7-81AF7E94BCA1}"/>
              </a:ext>
            </a:extLst>
          </p:cNvPr>
          <p:cNvCxnSpPr>
            <a:cxnSpLocks/>
            <a:stCxn id="31" idx="6"/>
            <a:endCxn id="16" idx="2"/>
          </p:cNvCxnSpPr>
          <p:nvPr/>
        </p:nvCxnSpPr>
        <p:spPr>
          <a:xfrm flipV="1">
            <a:off x="5954110" y="4236977"/>
            <a:ext cx="1137746" cy="371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流程圖: 接點 60">
            <a:extLst>
              <a:ext uri="{FF2B5EF4-FFF2-40B4-BE49-F238E27FC236}">
                <a16:creationId xmlns:a16="http://schemas.microsoft.com/office/drawing/2014/main" id="{D4D439A1-BB4D-458D-9A12-F1D6E7034D95}"/>
              </a:ext>
            </a:extLst>
          </p:cNvPr>
          <p:cNvSpPr/>
          <p:nvPr/>
        </p:nvSpPr>
        <p:spPr>
          <a:xfrm>
            <a:off x="7881443" y="3239814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B4F4A89D-52DC-4571-9291-0D8250841C2B}"/>
              </a:ext>
            </a:extLst>
          </p:cNvPr>
          <p:cNvSpPr/>
          <p:nvPr/>
        </p:nvSpPr>
        <p:spPr>
          <a:xfrm>
            <a:off x="7625253" y="2464019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tanh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05D2C4E2-5175-4328-BDD6-046BA55EB9F7}"/>
              </a:ext>
            </a:extLst>
          </p:cNvPr>
          <p:cNvSpPr/>
          <p:nvPr/>
        </p:nvSpPr>
        <p:spPr>
          <a:xfrm>
            <a:off x="7973409" y="2017988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B1062190-6762-4057-971E-B3868393FE1F}"/>
              </a:ext>
            </a:extLst>
          </p:cNvPr>
          <p:cNvCxnSpPr>
            <a:cxnSpLocks/>
            <a:stCxn id="45" idx="6"/>
            <a:endCxn id="64" idx="2"/>
          </p:cNvCxnSpPr>
          <p:nvPr/>
        </p:nvCxnSpPr>
        <p:spPr>
          <a:xfrm>
            <a:off x="6046076" y="2123091"/>
            <a:ext cx="19273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5D306229-A9E3-48B1-815E-B45364FBC6DC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7366771" y="3154085"/>
            <a:ext cx="227278" cy="7771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0C3F6DB-9079-486F-B0B3-525DED0F8B77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081140" y="2228194"/>
            <a:ext cx="0" cy="235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9FB294A-67A1-422E-A74D-D3CF3B41F74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8081140" y="3044718"/>
            <a:ext cx="0" cy="195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C81AB903-34EC-4EF5-900F-D522964D1F8F}"/>
              </a:ext>
            </a:extLst>
          </p:cNvPr>
          <p:cNvSpPr/>
          <p:nvPr/>
        </p:nvSpPr>
        <p:spPr>
          <a:xfrm>
            <a:off x="8644758" y="4496455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41061227-142A-4A27-A939-5073CD816737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8188871" y="2123091"/>
            <a:ext cx="455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BF6D5BAC-1543-40FB-AC9B-999C181B1CB4}"/>
              </a:ext>
            </a:extLst>
          </p:cNvPr>
          <p:cNvSpPr/>
          <p:nvPr/>
        </p:nvSpPr>
        <p:spPr>
          <a:xfrm>
            <a:off x="8353096" y="340932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EF69553-EFAD-46E0-8CE3-78F0B0A60F31}"/>
              </a:ext>
            </a:extLst>
          </p:cNvPr>
          <p:cNvCxnSpPr>
            <a:cxnSpLocks/>
            <a:stCxn id="81" idx="0"/>
            <a:endCxn id="87" idx="4"/>
          </p:cNvCxnSpPr>
          <p:nvPr/>
        </p:nvCxnSpPr>
        <p:spPr>
          <a:xfrm flipV="1">
            <a:off x="8752489" y="1139718"/>
            <a:ext cx="0" cy="3356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85294964-A860-4DB3-8F01-ABE4CA0F000D}"/>
              </a:ext>
            </a:extLst>
          </p:cNvPr>
          <p:cNvCxnSpPr>
            <a:stCxn id="61" idx="4"/>
            <a:endCxn id="81" idx="2"/>
          </p:cNvCxnSpPr>
          <p:nvPr/>
        </p:nvCxnSpPr>
        <p:spPr>
          <a:xfrm rot="16200000" flipH="1">
            <a:off x="7871263" y="3828063"/>
            <a:ext cx="983372" cy="56361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DA497217-6AC5-47EE-84B7-21836D5A9C25}"/>
              </a:ext>
            </a:extLst>
          </p:cNvPr>
          <p:cNvSpPr/>
          <p:nvPr/>
        </p:nvSpPr>
        <p:spPr>
          <a:xfrm>
            <a:off x="9798267" y="420939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3DF62D4-9DB5-4192-95F4-E68413520DF5}"/>
              </a:ext>
            </a:extLst>
          </p:cNvPr>
          <p:cNvCxnSpPr>
            <a:cxnSpLocks/>
            <a:stCxn id="81" idx="6"/>
            <a:endCxn id="93" idx="2"/>
          </p:cNvCxnSpPr>
          <p:nvPr/>
        </p:nvCxnSpPr>
        <p:spPr>
          <a:xfrm>
            <a:off x="8860220" y="4601558"/>
            <a:ext cx="938047" cy="7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橢圓 97">
            <a:extLst>
              <a:ext uri="{FF2B5EF4-FFF2-40B4-BE49-F238E27FC236}">
                <a16:creationId xmlns:a16="http://schemas.microsoft.com/office/drawing/2014/main" id="{C0630093-A07E-47EA-9BF9-0210569D322E}"/>
              </a:ext>
            </a:extLst>
          </p:cNvPr>
          <p:cNvSpPr/>
          <p:nvPr/>
        </p:nvSpPr>
        <p:spPr>
          <a:xfrm>
            <a:off x="1182414" y="1723698"/>
            <a:ext cx="798786" cy="798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c(t-1)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7245595E-6484-4010-9806-884ABC88780E}"/>
              </a:ext>
            </a:extLst>
          </p:cNvPr>
          <p:cNvSpPr/>
          <p:nvPr/>
        </p:nvSpPr>
        <p:spPr>
          <a:xfrm>
            <a:off x="9798267" y="1723698"/>
            <a:ext cx="798786" cy="798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c(t)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9B336F1-CFAC-4986-8B30-ED013480806D}"/>
              </a:ext>
            </a:extLst>
          </p:cNvPr>
          <p:cNvCxnSpPr>
            <a:cxnSpLocks/>
            <a:stCxn id="98" idx="6"/>
            <a:endCxn id="24" idx="2"/>
          </p:cNvCxnSpPr>
          <p:nvPr/>
        </p:nvCxnSpPr>
        <p:spPr>
          <a:xfrm>
            <a:off x="1981200" y="2123091"/>
            <a:ext cx="1174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C7C013A6-C1F4-4978-B874-1CCB0840F3A2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8860220" y="2123091"/>
            <a:ext cx="9380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橢圓 97">
            <a:extLst>
              <a:ext uri="{FF2B5EF4-FFF2-40B4-BE49-F238E27FC236}">
                <a16:creationId xmlns:a16="http://schemas.microsoft.com/office/drawing/2014/main" id="{C0630093-A07E-47EA-9BF9-0210569D322E}"/>
              </a:ext>
            </a:extLst>
          </p:cNvPr>
          <p:cNvSpPr/>
          <p:nvPr/>
        </p:nvSpPr>
        <p:spPr>
          <a:xfrm>
            <a:off x="1125923" y="3409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577DA3-F86E-4A6A-BFC4-94A8442D55CA}"/>
              </a:ext>
            </a:extLst>
          </p:cNvPr>
          <p:cNvSpPr txBox="1"/>
          <p:nvPr/>
        </p:nvSpPr>
        <p:spPr>
          <a:xfrm>
            <a:off x="1219990" y="134992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6ED8853-9FE4-49C5-A5D9-0C364BB33BD6}"/>
              </a:ext>
            </a:extLst>
          </p:cNvPr>
          <p:cNvSpPr/>
          <p:nvPr/>
        </p:nvSpPr>
        <p:spPr>
          <a:xfrm>
            <a:off x="998485" y="252248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F2EF4DC-2681-44BE-84AA-8693A531A4FF}"/>
              </a:ext>
            </a:extLst>
          </p:cNvPr>
          <p:cNvSpPr/>
          <p:nvPr/>
        </p:nvSpPr>
        <p:spPr>
          <a:xfrm>
            <a:off x="1125923" y="8675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9B84DB52-74E0-4A9A-AE25-DA691E0AC89C}"/>
              </a:ext>
            </a:extLst>
          </p:cNvPr>
          <p:cNvSpPr/>
          <p:nvPr/>
        </p:nvSpPr>
        <p:spPr>
          <a:xfrm>
            <a:off x="1125923" y="1625493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6BDD576-7D12-4CA9-8F6A-9FF1E90D73EC}"/>
              </a:ext>
            </a:extLst>
          </p:cNvPr>
          <p:cNvSpPr/>
          <p:nvPr/>
        </p:nvSpPr>
        <p:spPr>
          <a:xfrm>
            <a:off x="1125923" y="2400304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4A1A363-9B50-43DA-A7B0-DA7E2B0880A2}"/>
              </a:ext>
            </a:extLst>
          </p:cNvPr>
          <p:cNvSpPr txBox="1"/>
          <p:nvPr/>
        </p:nvSpPr>
        <p:spPr>
          <a:xfrm>
            <a:off x="1219990" y="340929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FB267FB1-E199-4B37-90B1-CFB264745001}"/>
              </a:ext>
            </a:extLst>
          </p:cNvPr>
          <p:cNvSpPr/>
          <p:nvPr/>
        </p:nvSpPr>
        <p:spPr>
          <a:xfrm>
            <a:off x="998486" y="2311620"/>
            <a:ext cx="798784" cy="392856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33E1A21-D511-454F-9D20-2F1CB1AE614D}"/>
              </a:ext>
            </a:extLst>
          </p:cNvPr>
          <p:cNvSpPr/>
          <p:nvPr/>
        </p:nvSpPr>
        <p:spPr>
          <a:xfrm>
            <a:off x="1125923" y="2934311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89DEA4B-4016-4808-BF73-B786A045B577}"/>
              </a:ext>
            </a:extLst>
          </p:cNvPr>
          <p:cNvSpPr/>
          <p:nvPr/>
        </p:nvSpPr>
        <p:spPr>
          <a:xfrm>
            <a:off x="1125923" y="3684865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8B2A9E9-1CD5-43C5-9244-03EEA9312975}"/>
              </a:ext>
            </a:extLst>
          </p:cNvPr>
          <p:cNvSpPr/>
          <p:nvPr/>
        </p:nvSpPr>
        <p:spPr>
          <a:xfrm>
            <a:off x="1125923" y="4339657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2470A92-47CC-4584-8D58-85576C9930E8}"/>
              </a:ext>
            </a:extLst>
          </p:cNvPr>
          <p:cNvSpPr txBox="1"/>
          <p:nvPr/>
        </p:nvSpPr>
        <p:spPr>
          <a:xfrm>
            <a:off x="1209479" y="540438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ED26FE35-F558-4DD8-8098-1FA8CEB28309}"/>
              </a:ext>
            </a:extLst>
          </p:cNvPr>
          <p:cNvSpPr/>
          <p:nvPr/>
        </p:nvSpPr>
        <p:spPr>
          <a:xfrm>
            <a:off x="1115412" y="4899888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799D181F-E5ED-4CCF-BDEC-BAE7281B4EEB}"/>
              </a:ext>
            </a:extLst>
          </p:cNvPr>
          <p:cNvSpPr/>
          <p:nvPr/>
        </p:nvSpPr>
        <p:spPr>
          <a:xfrm>
            <a:off x="1115412" y="5679953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4F9B274B-3725-47F0-888D-E6E259EA3E69}"/>
              </a:ext>
            </a:extLst>
          </p:cNvPr>
          <p:cNvSpPr/>
          <p:nvPr/>
        </p:nvSpPr>
        <p:spPr>
          <a:xfrm>
            <a:off x="599093" y="252248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C35A663A-00B0-40FA-86EF-887FCD8EA792}"/>
              </a:ext>
            </a:extLst>
          </p:cNvPr>
          <p:cNvSpPr/>
          <p:nvPr/>
        </p:nvSpPr>
        <p:spPr>
          <a:xfrm>
            <a:off x="599093" y="2352510"/>
            <a:ext cx="231226" cy="17902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D6978DC-5918-4E3A-9334-FBA25BCC8D17}"/>
              </a:ext>
            </a:extLst>
          </p:cNvPr>
          <p:cNvSpPr txBox="1"/>
          <p:nvPr/>
        </p:nvSpPr>
        <p:spPr>
          <a:xfrm>
            <a:off x="24897" y="101388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170B01C-00C6-444B-A472-491E8256A69A}"/>
              </a:ext>
            </a:extLst>
          </p:cNvPr>
          <p:cNvSpPr txBox="1"/>
          <p:nvPr/>
        </p:nvSpPr>
        <p:spPr>
          <a:xfrm>
            <a:off x="24897" y="30512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73" name="左大括弧 72">
            <a:extLst>
              <a:ext uri="{FF2B5EF4-FFF2-40B4-BE49-F238E27FC236}">
                <a16:creationId xmlns:a16="http://schemas.microsoft.com/office/drawing/2014/main" id="{026CA480-191B-4449-BC4A-7D6F5D6C4934}"/>
              </a:ext>
            </a:extLst>
          </p:cNvPr>
          <p:cNvSpPr/>
          <p:nvPr/>
        </p:nvSpPr>
        <p:spPr>
          <a:xfrm>
            <a:off x="599093" y="4347597"/>
            <a:ext cx="231226" cy="17902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4B270EA-534B-4528-801B-299726D45F5E}"/>
              </a:ext>
            </a:extLst>
          </p:cNvPr>
          <p:cNvSpPr txBox="1"/>
          <p:nvPr/>
        </p:nvSpPr>
        <p:spPr>
          <a:xfrm>
            <a:off x="226120" y="50081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0B116F6-6ED5-429F-8C56-6394804089D2}"/>
              </a:ext>
            </a:extLst>
          </p:cNvPr>
          <p:cNvSpPr/>
          <p:nvPr/>
        </p:nvSpPr>
        <p:spPr>
          <a:xfrm>
            <a:off x="3067709" y="61009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F60F37B-11B3-4268-90FF-7118B786DC7D}"/>
              </a:ext>
            </a:extLst>
          </p:cNvPr>
          <p:cNvSpPr txBox="1"/>
          <p:nvPr/>
        </p:nvSpPr>
        <p:spPr>
          <a:xfrm>
            <a:off x="3161776" y="1619087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CDD1BCF8-3FE0-4B3D-B9EA-DF8BFADE035E}"/>
              </a:ext>
            </a:extLst>
          </p:cNvPr>
          <p:cNvSpPr/>
          <p:nvPr/>
        </p:nvSpPr>
        <p:spPr>
          <a:xfrm>
            <a:off x="2940271" y="521411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11610258-9A67-4F5C-8F98-D49C720CED75}"/>
              </a:ext>
            </a:extLst>
          </p:cNvPr>
          <p:cNvSpPr/>
          <p:nvPr/>
        </p:nvSpPr>
        <p:spPr>
          <a:xfrm>
            <a:off x="3067709" y="113669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917BC42-FD26-4E79-A8F3-EE61C0F265C7}"/>
              </a:ext>
            </a:extLst>
          </p:cNvPr>
          <p:cNvSpPr/>
          <p:nvPr/>
        </p:nvSpPr>
        <p:spPr>
          <a:xfrm>
            <a:off x="3067709" y="1894656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2627713-6B6D-4C26-A394-EBF1A37BDDE1}"/>
              </a:ext>
            </a:extLst>
          </p:cNvPr>
          <p:cNvSpPr/>
          <p:nvPr/>
        </p:nvSpPr>
        <p:spPr>
          <a:xfrm>
            <a:off x="3067709" y="2629231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F323954-85F1-46E9-BF6E-277BEA2F8BAF}"/>
              </a:ext>
            </a:extLst>
          </p:cNvPr>
          <p:cNvSpPr txBox="1"/>
          <p:nvPr/>
        </p:nvSpPr>
        <p:spPr>
          <a:xfrm>
            <a:off x="3161776" y="363822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1FCBD505-CA5D-4A6B-8E0B-7DCB16FC3CE0}"/>
              </a:ext>
            </a:extLst>
          </p:cNvPr>
          <p:cNvSpPr/>
          <p:nvPr/>
        </p:nvSpPr>
        <p:spPr>
          <a:xfrm>
            <a:off x="2940271" y="2540547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7FE47486-1AB3-468B-9807-82A13F8AD8FD}"/>
              </a:ext>
            </a:extLst>
          </p:cNvPr>
          <p:cNvSpPr/>
          <p:nvPr/>
        </p:nvSpPr>
        <p:spPr>
          <a:xfrm>
            <a:off x="3067709" y="3155831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45AF8FEE-7568-46AF-9ABA-615C53C53B4D}"/>
              </a:ext>
            </a:extLst>
          </p:cNvPr>
          <p:cNvSpPr/>
          <p:nvPr/>
        </p:nvSpPr>
        <p:spPr>
          <a:xfrm>
            <a:off x="3067709" y="3913792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11390262-F008-4F50-BCF8-7556FBF8819E}"/>
              </a:ext>
            </a:extLst>
          </p:cNvPr>
          <p:cNvSpPr/>
          <p:nvPr/>
        </p:nvSpPr>
        <p:spPr>
          <a:xfrm>
            <a:off x="3065081" y="46405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5204006-1901-4FBF-A40E-FB3250FA3CEB}"/>
              </a:ext>
            </a:extLst>
          </p:cNvPr>
          <p:cNvSpPr txBox="1"/>
          <p:nvPr/>
        </p:nvSpPr>
        <p:spPr>
          <a:xfrm>
            <a:off x="3159148" y="564957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FA46095E-96F9-48C3-BE6F-1A4E66E42EF5}"/>
              </a:ext>
            </a:extLst>
          </p:cNvPr>
          <p:cNvSpPr/>
          <p:nvPr/>
        </p:nvSpPr>
        <p:spPr>
          <a:xfrm>
            <a:off x="2937643" y="4551900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1A6CF140-2B8F-4B90-BB46-5FD6D1C52166}"/>
              </a:ext>
            </a:extLst>
          </p:cNvPr>
          <p:cNvSpPr/>
          <p:nvPr/>
        </p:nvSpPr>
        <p:spPr>
          <a:xfrm>
            <a:off x="5528438" y="46405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D5776DD-014C-4EF1-BF49-542F15CF1976}"/>
              </a:ext>
            </a:extLst>
          </p:cNvPr>
          <p:cNvSpPr txBox="1"/>
          <p:nvPr/>
        </p:nvSpPr>
        <p:spPr>
          <a:xfrm>
            <a:off x="5622505" y="564957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3CC97E5D-B493-45BF-AEC3-F0AD39BAB40C}"/>
              </a:ext>
            </a:extLst>
          </p:cNvPr>
          <p:cNvSpPr/>
          <p:nvPr/>
        </p:nvSpPr>
        <p:spPr>
          <a:xfrm>
            <a:off x="5401000" y="4551900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67641A1F-EC84-4C81-80E9-CD4859C366DA}"/>
              </a:ext>
            </a:extLst>
          </p:cNvPr>
          <p:cNvSpPr/>
          <p:nvPr/>
        </p:nvSpPr>
        <p:spPr>
          <a:xfrm>
            <a:off x="5528438" y="51671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62EA5FB0-C234-4A33-BD46-D731818C18DF}"/>
              </a:ext>
            </a:extLst>
          </p:cNvPr>
          <p:cNvSpPr/>
          <p:nvPr/>
        </p:nvSpPr>
        <p:spPr>
          <a:xfrm>
            <a:off x="5528438" y="592514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6C36CFB-AB4F-4D7A-8D2D-6A7DC6F9A2F1}"/>
              </a:ext>
            </a:extLst>
          </p:cNvPr>
          <p:cNvSpPr txBox="1"/>
          <p:nvPr/>
        </p:nvSpPr>
        <p:spPr>
          <a:xfrm>
            <a:off x="3100752" y="474011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E5B2986D-DE76-4638-9525-D53A8131B0C5}"/>
              </a:ext>
            </a:extLst>
          </p:cNvPr>
          <p:cNvSpPr/>
          <p:nvPr/>
        </p:nvSpPr>
        <p:spPr>
          <a:xfrm>
            <a:off x="3090698" y="5161158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E00AC0EC-FB40-451F-9360-8724C1755F32}"/>
              </a:ext>
            </a:extLst>
          </p:cNvPr>
          <p:cNvSpPr/>
          <p:nvPr/>
        </p:nvSpPr>
        <p:spPr>
          <a:xfrm>
            <a:off x="3080846" y="591194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696D63A-4CBD-4590-8369-23FE270E3E8E}"/>
              </a:ext>
            </a:extLst>
          </p:cNvPr>
          <p:cNvSpPr txBox="1"/>
          <p:nvPr/>
        </p:nvSpPr>
        <p:spPr>
          <a:xfrm>
            <a:off x="3126570" y="5281428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9E23DD71-820C-4F0F-BF52-8604C7CD3C69}"/>
              </a:ext>
            </a:extLst>
          </p:cNvPr>
          <p:cNvSpPr txBox="1"/>
          <p:nvPr/>
        </p:nvSpPr>
        <p:spPr>
          <a:xfrm>
            <a:off x="3126570" y="601483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流程圖: 接點 113">
            <a:extLst>
              <a:ext uri="{FF2B5EF4-FFF2-40B4-BE49-F238E27FC236}">
                <a16:creationId xmlns:a16="http://schemas.microsoft.com/office/drawing/2014/main" id="{AD8724F2-DE85-4C9C-BE0E-D0EEAEE90A64}"/>
              </a:ext>
            </a:extLst>
          </p:cNvPr>
          <p:cNvSpPr/>
          <p:nvPr/>
        </p:nvSpPr>
        <p:spPr>
          <a:xfrm>
            <a:off x="5579934" y="1325386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15" name="流程圖: 接點 114">
            <a:extLst>
              <a:ext uri="{FF2B5EF4-FFF2-40B4-BE49-F238E27FC236}">
                <a16:creationId xmlns:a16="http://schemas.microsoft.com/office/drawing/2014/main" id="{2F646A97-92C6-4BAD-AEED-A21C24CB0335}"/>
              </a:ext>
            </a:extLst>
          </p:cNvPr>
          <p:cNvSpPr/>
          <p:nvPr/>
        </p:nvSpPr>
        <p:spPr>
          <a:xfrm>
            <a:off x="5575077" y="328195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5EFE0F4-DF03-44E1-914A-FB2C28F553B8}"/>
              </a:ext>
            </a:extLst>
          </p:cNvPr>
          <p:cNvSpPr txBox="1"/>
          <p:nvPr/>
        </p:nvSpPr>
        <p:spPr>
          <a:xfrm>
            <a:off x="1142154" y="251000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16E65C-874B-4F8E-A274-845587F36790}"/>
              </a:ext>
            </a:extLst>
          </p:cNvPr>
          <p:cNvSpPr txBox="1"/>
          <p:nvPr/>
        </p:nvSpPr>
        <p:spPr>
          <a:xfrm>
            <a:off x="1156538" y="3051224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2B904C8-87B8-4C0B-9A1B-E075352AC8FE}"/>
              </a:ext>
            </a:extLst>
          </p:cNvPr>
          <p:cNvSpPr txBox="1"/>
          <p:nvPr/>
        </p:nvSpPr>
        <p:spPr>
          <a:xfrm>
            <a:off x="1156805" y="3796306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B2967174-1B83-47B4-86FB-FA16E394DB53}"/>
              </a:ext>
            </a:extLst>
          </p:cNvPr>
          <p:cNvSpPr txBox="1"/>
          <p:nvPr/>
        </p:nvSpPr>
        <p:spPr>
          <a:xfrm>
            <a:off x="1200783" y="445071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E06DDBF-ECC0-42F4-92E5-88765F025F79}"/>
              </a:ext>
            </a:extLst>
          </p:cNvPr>
          <p:cNvSpPr txBox="1"/>
          <p:nvPr/>
        </p:nvSpPr>
        <p:spPr>
          <a:xfrm>
            <a:off x="1197267" y="502311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6F49C49-E2A0-4B52-AB79-C7FABD43008D}"/>
              </a:ext>
            </a:extLst>
          </p:cNvPr>
          <p:cNvSpPr txBox="1"/>
          <p:nvPr/>
        </p:nvSpPr>
        <p:spPr>
          <a:xfrm>
            <a:off x="1195943" y="5791394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BC14B3F5-CEC2-4DBE-AFC1-63EC65313624}"/>
              </a:ext>
            </a:extLst>
          </p:cNvPr>
          <p:cNvSpPr txBox="1"/>
          <p:nvPr/>
        </p:nvSpPr>
        <p:spPr>
          <a:xfrm>
            <a:off x="1156930" y="447131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392CEFB-2BC3-491F-9287-923F070FE315}"/>
              </a:ext>
            </a:extLst>
          </p:cNvPr>
          <p:cNvSpPr txBox="1"/>
          <p:nvPr/>
        </p:nvSpPr>
        <p:spPr>
          <a:xfrm>
            <a:off x="1173289" y="99826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1C3EBCDC-656B-4FAF-8B5E-8509369A9EA2}"/>
              </a:ext>
            </a:extLst>
          </p:cNvPr>
          <p:cNvSpPr txBox="1"/>
          <p:nvPr/>
        </p:nvSpPr>
        <p:spPr>
          <a:xfrm>
            <a:off x="1165536" y="1744602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8" name="左大括弧 127">
            <a:extLst>
              <a:ext uri="{FF2B5EF4-FFF2-40B4-BE49-F238E27FC236}">
                <a16:creationId xmlns:a16="http://schemas.microsoft.com/office/drawing/2014/main" id="{8D3573CE-1B4D-411A-A6BC-E66585B08BFA}"/>
              </a:ext>
            </a:extLst>
          </p:cNvPr>
          <p:cNvSpPr/>
          <p:nvPr/>
        </p:nvSpPr>
        <p:spPr>
          <a:xfrm rot="10800000">
            <a:off x="3852046" y="521411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左大括弧 128">
            <a:extLst>
              <a:ext uri="{FF2B5EF4-FFF2-40B4-BE49-F238E27FC236}">
                <a16:creationId xmlns:a16="http://schemas.microsoft.com/office/drawing/2014/main" id="{6ED919F2-FE72-489C-841D-489F509F6105}"/>
              </a:ext>
            </a:extLst>
          </p:cNvPr>
          <p:cNvSpPr/>
          <p:nvPr/>
        </p:nvSpPr>
        <p:spPr>
          <a:xfrm rot="10800000">
            <a:off x="3867807" y="2546383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9344F10-701A-4E9E-ABA3-5512CAA4FF2F}"/>
              </a:ext>
            </a:extLst>
          </p:cNvPr>
          <p:cNvSpPr/>
          <p:nvPr/>
        </p:nvSpPr>
        <p:spPr>
          <a:xfrm rot="10800000">
            <a:off x="3875690" y="4551899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2050B20-62D6-4AC5-A3E9-87D35EFC9DC6}"/>
              </a:ext>
            </a:extLst>
          </p:cNvPr>
          <p:cNvSpPr txBox="1"/>
          <p:nvPr/>
        </p:nvSpPr>
        <p:spPr>
          <a:xfrm>
            <a:off x="4184433" y="132466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3CB1E6D-D409-4803-A219-ABB711402509}"/>
              </a:ext>
            </a:extLst>
          </p:cNvPr>
          <p:cNvSpPr txBox="1"/>
          <p:nvPr/>
        </p:nvSpPr>
        <p:spPr>
          <a:xfrm>
            <a:off x="4147647" y="32847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332A61E8-894B-4E5C-8C78-71A112BDF03C}"/>
              </a:ext>
            </a:extLst>
          </p:cNvPr>
          <p:cNvSpPr txBox="1"/>
          <p:nvPr/>
        </p:nvSpPr>
        <p:spPr>
          <a:xfrm>
            <a:off x="4147647" y="531354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FEA9D52B-47D7-49DC-A417-5D66204481A4}"/>
              </a:ext>
            </a:extLst>
          </p:cNvPr>
          <p:cNvCxnSpPr>
            <a:stCxn id="3" idx="3"/>
          </p:cNvCxnSpPr>
          <p:nvPr/>
        </p:nvCxnSpPr>
        <p:spPr>
          <a:xfrm flipV="1">
            <a:off x="1797270" y="252248"/>
            <a:ext cx="1439918" cy="961697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3EBD15FA-C075-4BC2-B549-0A01AD5D7854}"/>
              </a:ext>
            </a:extLst>
          </p:cNvPr>
          <p:cNvCxnSpPr>
            <a:endCxn id="114" idx="0"/>
          </p:cNvCxnSpPr>
          <p:nvPr/>
        </p:nvCxnSpPr>
        <p:spPr>
          <a:xfrm>
            <a:off x="3237188" y="252248"/>
            <a:ext cx="2542443" cy="10731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1ACACE58-441B-461B-B04C-A486320D36FC}"/>
              </a:ext>
            </a:extLst>
          </p:cNvPr>
          <p:cNvCxnSpPr>
            <a:cxnSpLocks/>
            <a:stCxn id="131" idx="3"/>
            <a:endCxn id="114" idx="2"/>
          </p:cNvCxnSpPr>
          <p:nvPr/>
        </p:nvCxnSpPr>
        <p:spPr>
          <a:xfrm flipV="1">
            <a:off x="4758629" y="1514572"/>
            <a:ext cx="821305" cy="10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436D572-D632-42F5-ABCD-0A646D8E7C4E}"/>
              </a:ext>
            </a:extLst>
          </p:cNvPr>
          <p:cNvCxnSpPr>
            <a:cxnSpLocks/>
            <a:stCxn id="132" idx="3"/>
            <a:endCxn id="115" idx="2"/>
          </p:cNvCxnSpPr>
          <p:nvPr/>
        </p:nvCxnSpPr>
        <p:spPr>
          <a:xfrm flipV="1">
            <a:off x="4721843" y="3471141"/>
            <a:ext cx="853234" cy="13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50FC1C5B-61C5-4180-84A2-1EE1054CABA5}"/>
              </a:ext>
            </a:extLst>
          </p:cNvPr>
          <p:cNvCxnSpPr>
            <a:stCxn id="55" idx="3"/>
            <a:endCxn id="79" idx="1"/>
          </p:cNvCxnSpPr>
          <p:nvPr/>
        </p:nvCxnSpPr>
        <p:spPr>
          <a:xfrm flipV="1">
            <a:off x="1797270" y="1483108"/>
            <a:ext cx="1143001" cy="27927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C8F8530B-CF1E-47B8-BB59-C31D03562CA0}"/>
              </a:ext>
            </a:extLst>
          </p:cNvPr>
          <p:cNvCxnSpPr>
            <a:stCxn id="55" idx="3"/>
            <a:endCxn id="86" idx="1"/>
          </p:cNvCxnSpPr>
          <p:nvPr/>
        </p:nvCxnSpPr>
        <p:spPr>
          <a:xfrm flipV="1">
            <a:off x="1797270" y="3502244"/>
            <a:ext cx="1143001" cy="7736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1133842E-9CBA-4A11-A765-54F0BEBE8FF9}"/>
              </a:ext>
            </a:extLst>
          </p:cNvPr>
          <p:cNvCxnSpPr>
            <a:stCxn id="55" idx="3"/>
            <a:endCxn id="96" idx="1"/>
          </p:cNvCxnSpPr>
          <p:nvPr/>
        </p:nvCxnSpPr>
        <p:spPr>
          <a:xfrm>
            <a:off x="1797270" y="4275902"/>
            <a:ext cx="1140373" cy="12376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左大括弧 156">
            <a:extLst>
              <a:ext uri="{FF2B5EF4-FFF2-40B4-BE49-F238E27FC236}">
                <a16:creationId xmlns:a16="http://schemas.microsoft.com/office/drawing/2014/main" id="{92534B00-CB9D-4F4C-8530-F49E5AC586C4}"/>
              </a:ext>
            </a:extLst>
          </p:cNvPr>
          <p:cNvSpPr/>
          <p:nvPr/>
        </p:nvSpPr>
        <p:spPr>
          <a:xfrm rot="10800000">
            <a:off x="6283219" y="4551899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B84D2F53-670F-4CB8-BF8F-203A70E116A7}"/>
              </a:ext>
            </a:extLst>
          </p:cNvPr>
          <p:cNvSpPr txBox="1"/>
          <p:nvPr/>
        </p:nvSpPr>
        <p:spPr>
          <a:xfrm>
            <a:off x="6527579" y="531354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5C802B1B-5116-4DD1-8FD5-C101BB3F926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797270" y="4275902"/>
            <a:ext cx="3018442" cy="2398363"/>
          </a:xfrm>
          <a:prstGeom prst="bentConnector3">
            <a:avLst>
              <a:gd name="adj1" fmla="val 19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445ECFF1-E1C5-4CE5-A824-FC71E96D6D33}"/>
              </a:ext>
            </a:extLst>
          </p:cNvPr>
          <p:cNvCxnSpPr>
            <a:cxnSpLocks/>
            <a:endCxn id="105" idx="1"/>
          </p:cNvCxnSpPr>
          <p:nvPr/>
        </p:nvCxnSpPr>
        <p:spPr>
          <a:xfrm rot="5400000" flipH="1" flipV="1">
            <a:off x="4534589" y="5807854"/>
            <a:ext cx="1160668" cy="572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826D157F-3D51-489C-8770-76A522DB8A3C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rot="5400000" flipH="1" flipV="1">
            <a:off x="4278152" y="3816920"/>
            <a:ext cx="1653214" cy="1340029"/>
          </a:xfrm>
          <a:prstGeom prst="bentConnector3">
            <a:avLst>
              <a:gd name="adj1" fmla="val 6335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C8C2C6EC-F5C2-4F3E-9321-5493EA46629C}"/>
              </a:ext>
            </a:extLst>
          </p:cNvPr>
          <p:cNvSpPr/>
          <p:nvPr/>
        </p:nvSpPr>
        <p:spPr>
          <a:xfrm>
            <a:off x="6850801" y="2320823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0342114C-ACBF-4120-BA5E-DE7723C976CB}"/>
              </a:ext>
            </a:extLst>
          </p:cNvPr>
          <p:cNvCxnSpPr>
            <a:cxnSpLocks/>
            <a:stCxn id="114" idx="6"/>
            <a:endCxn id="178" idx="0"/>
          </p:cNvCxnSpPr>
          <p:nvPr/>
        </p:nvCxnSpPr>
        <p:spPr>
          <a:xfrm>
            <a:off x="5979328" y="1514572"/>
            <a:ext cx="1071170" cy="8062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8FF699CD-765E-418E-9030-7C17271A0D4E}"/>
              </a:ext>
            </a:extLst>
          </p:cNvPr>
          <p:cNvCxnSpPr>
            <a:cxnSpLocks/>
            <a:stCxn id="115" idx="6"/>
            <a:endCxn id="178" idx="4"/>
          </p:cNvCxnSpPr>
          <p:nvPr/>
        </p:nvCxnSpPr>
        <p:spPr>
          <a:xfrm flipV="1">
            <a:off x="5974471" y="2699195"/>
            <a:ext cx="1076027" cy="7719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橢圓 184">
            <a:extLst>
              <a:ext uri="{FF2B5EF4-FFF2-40B4-BE49-F238E27FC236}">
                <a16:creationId xmlns:a16="http://schemas.microsoft.com/office/drawing/2014/main" id="{E162B34C-E3DA-4839-BE89-9AC589FAFE00}"/>
              </a:ext>
            </a:extLst>
          </p:cNvPr>
          <p:cNvSpPr/>
          <p:nvPr/>
        </p:nvSpPr>
        <p:spPr>
          <a:xfrm>
            <a:off x="7993798" y="1629342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6AAE29C3-95B6-40BB-9921-3219CCB68ED5}"/>
              </a:ext>
            </a:extLst>
          </p:cNvPr>
          <p:cNvSpPr txBox="1"/>
          <p:nvPr/>
        </p:nvSpPr>
        <p:spPr>
          <a:xfrm>
            <a:off x="8087865" y="263833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87" name="矩形: 圓角 186">
            <a:extLst>
              <a:ext uri="{FF2B5EF4-FFF2-40B4-BE49-F238E27FC236}">
                <a16:creationId xmlns:a16="http://schemas.microsoft.com/office/drawing/2014/main" id="{7AB3A7B1-344B-4393-8472-C40F898C0DE3}"/>
              </a:ext>
            </a:extLst>
          </p:cNvPr>
          <p:cNvSpPr/>
          <p:nvPr/>
        </p:nvSpPr>
        <p:spPr>
          <a:xfrm>
            <a:off x="7866360" y="1540658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A120C2AE-5AC2-468B-B828-37D6CC61AB44}"/>
              </a:ext>
            </a:extLst>
          </p:cNvPr>
          <p:cNvSpPr txBox="1"/>
          <p:nvPr/>
        </p:nvSpPr>
        <p:spPr>
          <a:xfrm>
            <a:off x="8029469" y="172887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F69FBC89-C8F2-4813-9939-50B1479E0A65}"/>
              </a:ext>
            </a:extLst>
          </p:cNvPr>
          <p:cNvSpPr/>
          <p:nvPr/>
        </p:nvSpPr>
        <p:spPr>
          <a:xfrm>
            <a:off x="8019415" y="2149916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2CE99DA2-E385-47E4-BFE5-2D157EEB8821}"/>
              </a:ext>
            </a:extLst>
          </p:cNvPr>
          <p:cNvSpPr/>
          <p:nvPr/>
        </p:nvSpPr>
        <p:spPr>
          <a:xfrm>
            <a:off x="8009563" y="2900703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CD1FF04-25FF-4C36-82A7-BB9DBF1CC077}"/>
              </a:ext>
            </a:extLst>
          </p:cNvPr>
          <p:cNvSpPr txBox="1"/>
          <p:nvPr/>
        </p:nvSpPr>
        <p:spPr>
          <a:xfrm>
            <a:off x="8055287" y="2270186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3D70C7A0-DAF0-4E90-B4FF-6CBDD6C3057D}"/>
              </a:ext>
            </a:extLst>
          </p:cNvPr>
          <p:cNvSpPr txBox="1"/>
          <p:nvPr/>
        </p:nvSpPr>
        <p:spPr>
          <a:xfrm>
            <a:off x="8055287" y="300359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93" name="左大括弧 192">
            <a:extLst>
              <a:ext uri="{FF2B5EF4-FFF2-40B4-BE49-F238E27FC236}">
                <a16:creationId xmlns:a16="http://schemas.microsoft.com/office/drawing/2014/main" id="{6F7EE4DA-192A-44EC-AF15-AD2089402A01}"/>
              </a:ext>
            </a:extLst>
          </p:cNvPr>
          <p:cNvSpPr/>
          <p:nvPr/>
        </p:nvSpPr>
        <p:spPr>
          <a:xfrm rot="10800000">
            <a:off x="8804407" y="1540657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57DA9FC4-8C4C-4206-A269-976697644732}"/>
              </a:ext>
            </a:extLst>
          </p:cNvPr>
          <p:cNvCxnSpPr>
            <a:cxnSpLocks/>
            <a:stCxn id="178" idx="6"/>
            <a:endCxn id="187" idx="1"/>
          </p:cNvCxnSpPr>
          <p:nvPr/>
        </p:nvCxnSpPr>
        <p:spPr>
          <a:xfrm flipV="1">
            <a:off x="7250195" y="2502355"/>
            <a:ext cx="616165" cy="76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3C5EAD32-EA37-4087-B138-7856F25AD155}"/>
              </a:ext>
            </a:extLst>
          </p:cNvPr>
          <p:cNvSpPr txBox="1"/>
          <p:nvPr/>
        </p:nvSpPr>
        <p:spPr>
          <a:xfrm>
            <a:off x="9035633" y="229908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98" name="流程圖: 接點 197">
            <a:extLst>
              <a:ext uri="{FF2B5EF4-FFF2-40B4-BE49-F238E27FC236}">
                <a16:creationId xmlns:a16="http://schemas.microsoft.com/office/drawing/2014/main" id="{B54091CD-C9A0-4179-B43C-69F5606900F6}"/>
              </a:ext>
            </a:extLst>
          </p:cNvPr>
          <p:cNvSpPr/>
          <p:nvPr/>
        </p:nvSpPr>
        <p:spPr>
          <a:xfrm>
            <a:off x="9904045" y="4800977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AFDC7809-145D-4FB9-8155-5C1492EFEBBD}"/>
              </a:ext>
            </a:extLst>
          </p:cNvPr>
          <p:cNvCxnSpPr>
            <a:cxnSpLocks/>
            <a:stCxn id="158" idx="3"/>
            <a:endCxn id="198" idx="4"/>
          </p:cNvCxnSpPr>
          <p:nvPr/>
        </p:nvCxnSpPr>
        <p:spPr>
          <a:xfrm flipV="1">
            <a:off x="7101775" y="5179349"/>
            <a:ext cx="3001967" cy="3342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橢圓 205">
            <a:extLst>
              <a:ext uri="{FF2B5EF4-FFF2-40B4-BE49-F238E27FC236}">
                <a16:creationId xmlns:a16="http://schemas.microsoft.com/office/drawing/2014/main" id="{02FAD9CF-EFA0-4B20-B535-F9CE14D684DF}"/>
              </a:ext>
            </a:extLst>
          </p:cNvPr>
          <p:cNvSpPr/>
          <p:nvPr/>
        </p:nvSpPr>
        <p:spPr>
          <a:xfrm>
            <a:off x="10654008" y="4119387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F04986A0-4E7D-4077-A7EB-EBE0874D22E2}"/>
              </a:ext>
            </a:extLst>
          </p:cNvPr>
          <p:cNvSpPr txBox="1"/>
          <p:nvPr/>
        </p:nvSpPr>
        <p:spPr>
          <a:xfrm>
            <a:off x="10748075" y="512837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C12EE22D-A876-435B-9817-EC6F782618D9}"/>
              </a:ext>
            </a:extLst>
          </p:cNvPr>
          <p:cNvSpPr/>
          <p:nvPr/>
        </p:nvSpPr>
        <p:spPr>
          <a:xfrm>
            <a:off x="10526570" y="4030703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>
            <a:extLst>
              <a:ext uri="{FF2B5EF4-FFF2-40B4-BE49-F238E27FC236}">
                <a16:creationId xmlns:a16="http://schemas.microsoft.com/office/drawing/2014/main" id="{EB206C5A-1B5C-4637-B063-2BD1467D6822}"/>
              </a:ext>
            </a:extLst>
          </p:cNvPr>
          <p:cNvSpPr/>
          <p:nvPr/>
        </p:nvSpPr>
        <p:spPr>
          <a:xfrm>
            <a:off x="10654008" y="4645987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10" name="橢圓 209">
            <a:extLst>
              <a:ext uri="{FF2B5EF4-FFF2-40B4-BE49-F238E27FC236}">
                <a16:creationId xmlns:a16="http://schemas.microsoft.com/office/drawing/2014/main" id="{885A8233-8E61-4E4E-BA07-69A856513D3B}"/>
              </a:ext>
            </a:extLst>
          </p:cNvPr>
          <p:cNvSpPr/>
          <p:nvPr/>
        </p:nvSpPr>
        <p:spPr>
          <a:xfrm>
            <a:off x="10654008" y="5403948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4376AB30-BEFF-4E1C-8952-4CE26AE02C1E}"/>
              </a:ext>
            </a:extLst>
          </p:cNvPr>
          <p:cNvSpPr txBox="1"/>
          <p:nvPr/>
        </p:nvSpPr>
        <p:spPr>
          <a:xfrm>
            <a:off x="10728307" y="422877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11F5BBB3-7B9B-4721-A24F-1382F58D3974}"/>
              </a:ext>
            </a:extLst>
          </p:cNvPr>
          <p:cNvSpPr txBox="1"/>
          <p:nvPr/>
        </p:nvSpPr>
        <p:spPr>
          <a:xfrm>
            <a:off x="10748075" y="4765382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95BC17CD-1845-4463-AD11-64BA24606E4E}"/>
              </a:ext>
            </a:extLst>
          </p:cNvPr>
          <p:cNvSpPr txBox="1"/>
          <p:nvPr/>
        </p:nvSpPr>
        <p:spPr>
          <a:xfrm>
            <a:off x="10746761" y="5501620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4" name="左大括弧 213">
            <a:extLst>
              <a:ext uri="{FF2B5EF4-FFF2-40B4-BE49-F238E27FC236}">
                <a16:creationId xmlns:a16="http://schemas.microsoft.com/office/drawing/2014/main" id="{4682CAB3-05BF-47CD-A940-3DD426BB8239}"/>
              </a:ext>
            </a:extLst>
          </p:cNvPr>
          <p:cNvSpPr/>
          <p:nvPr/>
        </p:nvSpPr>
        <p:spPr>
          <a:xfrm rot="10800000">
            <a:off x="11367334" y="4046144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68069A76-8D56-4DD0-8E59-0B7C2C441EAC}"/>
              </a:ext>
            </a:extLst>
          </p:cNvPr>
          <p:cNvSpPr txBox="1"/>
          <p:nvPr/>
        </p:nvSpPr>
        <p:spPr>
          <a:xfrm>
            <a:off x="11590668" y="478186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3600E29C-14D9-4D87-B558-3F16CDEA1D81}"/>
              </a:ext>
            </a:extLst>
          </p:cNvPr>
          <p:cNvCxnSpPr>
            <a:cxnSpLocks/>
            <a:stCxn id="198" idx="6"/>
            <a:endCxn id="208" idx="1"/>
          </p:cNvCxnSpPr>
          <p:nvPr/>
        </p:nvCxnSpPr>
        <p:spPr>
          <a:xfrm>
            <a:off x="10303439" y="4990163"/>
            <a:ext cx="223131" cy="2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68DD7DAA-978C-480F-A452-7D82A35E036C}"/>
              </a:ext>
            </a:extLst>
          </p:cNvPr>
          <p:cNvCxnSpPr>
            <a:cxnSpLocks/>
            <a:stCxn id="197" idx="3"/>
            <a:endCxn id="198" idx="0"/>
          </p:cNvCxnSpPr>
          <p:nvPr/>
        </p:nvCxnSpPr>
        <p:spPr>
          <a:xfrm>
            <a:off x="9609829" y="2499140"/>
            <a:ext cx="493913" cy="230183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2F3B7602-62BA-4360-AD5F-426FDB7FA394}"/>
              </a:ext>
            </a:extLst>
          </p:cNvPr>
          <p:cNvSpPr/>
          <p:nvPr/>
        </p:nvSpPr>
        <p:spPr>
          <a:xfrm>
            <a:off x="10654008" y="3409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EC0CE745-FE8C-4AB5-9BF1-04F11D014B16}"/>
              </a:ext>
            </a:extLst>
          </p:cNvPr>
          <p:cNvSpPr txBox="1"/>
          <p:nvPr/>
        </p:nvSpPr>
        <p:spPr>
          <a:xfrm>
            <a:off x="10748075" y="134992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BC0C4798-A89E-4C8A-A0DA-9A39A104C0A8}"/>
              </a:ext>
            </a:extLst>
          </p:cNvPr>
          <p:cNvSpPr/>
          <p:nvPr/>
        </p:nvSpPr>
        <p:spPr>
          <a:xfrm>
            <a:off x="10526570" y="252248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17A1748B-05B9-4627-8402-9AF1DE3832B0}"/>
              </a:ext>
            </a:extLst>
          </p:cNvPr>
          <p:cNvSpPr/>
          <p:nvPr/>
        </p:nvSpPr>
        <p:spPr>
          <a:xfrm>
            <a:off x="10654008" y="8675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28CDA0CE-26A6-4629-BF2B-E7162F5B2F1C}"/>
              </a:ext>
            </a:extLst>
          </p:cNvPr>
          <p:cNvSpPr/>
          <p:nvPr/>
        </p:nvSpPr>
        <p:spPr>
          <a:xfrm>
            <a:off x="10654008" y="1625493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58F2DE6B-B464-460F-9C1F-420AFF6C42D2}"/>
              </a:ext>
            </a:extLst>
          </p:cNvPr>
          <p:cNvSpPr txBox="1"/>
          <p:nvPr/>
        </p:nvSpPr>
        <p:spPr>
          <a:xfrm>
            <a:off x="10685015" y="447131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EA53AA49-CF68-4BEB-B12D-F4229EFD2D75}"/>
              </a:ext>
            </a:extLst>
          </p:cNvPr>
          <p:cNvSpPr txBox="1"/>
          <p:nvPr/>
        </p:nvSpPr>
        <p:spPr>
          <a:xfrm>
            <a:off x="10701374" y="99826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7C1A094-CDFB-454C-8D9E-DA325D858392}"/>
              </a:ext>
            </a:extLst>
          </p:cNvPr>
          <p:cNvSpPr txBox="1"/>
          <p:nvPr/>
        </p:nvSpPr>
        <p:spPr>
          <a:xfrm>
            <a:off x="10693621" y="1744602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3386DAF3-396E-42FE-AFC7-CE99A9100397}"/>
              </a:ext>
            </a:extLst>
          </p:cNvPr>
          <p:cNvCxnSpPr>
            <a:cxnSpLocks/>
            <a:stCxn id="178" idx="6"/>
            <a:endCxn id="117" idx="1"/>
          </p:cNvCxnSpPr>
          <p:nvPr/>
        </p:nvCxnSpPr>
        <p:spPr>
          <a:xfrm flipV="1">
            <a:off x="7250195" y="1213945"/>
            <a:ext cx="3276375" cy="1296064"/>
          </a:xfrm>
          <a:prstGeom prst="bentConnector3">
            <a:avLst>
              <a:gd name="adj1" fmla="val 88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左大括弧 138">
            <a:extLst>
              <a:ext uri="{FF2B5EF4-FFF2-40B4-BE49-F238E27FC236}">
                <a16:creationId xmlns:a16="http://schemas.microsoft.com/office/drawing/2014/main" id="{663AC273-59C7-40FA-AE29-A91747F3F3AD}"/>
              </a:ext>
            </a:extLst>
          </p:cNvPr>
          <p:cNvSpPr/>
          <p:nvPr/>
        </p:nvSpPr>
        <p:spPr>
          <a:xfrm rot="10800000">
            <a:off x="11372721" y="252887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67E8F35B-4DF7-4610-8038-51CEA68740D9}"/>
              </a:ext>
            </a:extLst>
          </p:cNvPr>
          <p:cNvSpPr txBox="1"/>
          <p:nvPr/>
        </p:nvSpPr>
        <p:spPr>
          <a:xfrm>
            <a:off x="11596055" y="98860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00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185</Words>
  <Application>Microsoft Office PowerPoint</Application>
  <PresentationFormat>寬螢幕</PresentationFormat>
  <Paragraphs>86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13</cp:revision>
  <dcterms:created xsi:type="dcterms:W3CDTF">2021-05-01T10:50:11Z</dcterms:created>
  <dcterms:modified xsi:type="dcterms:W3CDTF">2022-01-01T18:59:46Z</dcterms:modified>
</cp:coreProperties>
</file>