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91E86C-88AE-4AE4-9FF7-AFE958A20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ACC6D4-E64C-4E52-B840-30006EDE7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787FA9-E2A7-4759-A2D5-24864B08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F2FF-5B44-4CBA-B28B-3BA31345A9D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219F80-5020-4854-88D1-02E1AF8E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4A4AFA-B6F5-46F4-AC64-15773769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244-F152-4662-9DB0-3909796A8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07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1BBB2-394A-44E8-AFDE-A30D424C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C89037-F805-4F9E-8977-0222B1508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4CF52F-BB10-4FA5-9A7C-D56D294B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F2FF-5B44-4CBA-B28B-3BA31345A9D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0B51B7-93C5-419B-AE46-CE86AD3F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807C5E-6197-4E59-8105-144A8CE5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244-F152-4662-9DB0-3909796A8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56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DD3EB4-8032-43F9-9F0C-3A2CD16B8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BF3BC0-BD1E-4B87-B6E9-2B2C0B43E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0AFBC-834F-4CFA-8D1E-9C27315C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F2FF-5B44-4CBA-B28B-3BA31345A9D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6F3DDC-00E2-4AE9-A809-5685D9A9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2CBDC7-70BC-452E-919D-25EE3AD9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244-F152-4662-9DB0-3909796A8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11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F6514B-3CC4-46C6-9DEB-E2858163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582683-BE73-4362-9AC4-C24D64F7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B4AE37-AA45-4C66-8BF6-EAD96CF0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F2FF-5B44-4CBA-B28B-3BA31345A9D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3C9B3C-661A-43DD-80AD-EE8A03B4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51DAD7-7509-49E2-A057-B1F6CEAC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244-F152-4662-9DB0-3909796A8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95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745E5-B553-43C0-B67B-4E1E0197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295A1A-B7A1-4F7A-8152-CD41BEBD2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312467-A74B-4A9B-8CDD-91E668BD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F2FF-5B44-4CBA-B28B-3BA31345A9D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B4BB27-B01D-4B5E-ADB3-1AF11BDC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8D1A41-4879-4242-AEDB-4FE154EB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244-F152-4662-9DB0-3909796A8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38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8CCCF-5A6F-48CB-88BE-7F7ADC08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76F67-F077-4DF4-9853-FB027B152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1C7390-5413-458A-B165-495D23506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23675D-53B4-4339-9223-9B79DB00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F2FF-5B44-4CBA-B28B-3BA31345A9D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04F17A-230E-4084-BEDA-512932D2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D7AAC5-C341-4CC3-B141-90825E0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244-F152-4662-9DB0-3909796A8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48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162B7-A438-4FF0-8FCD-998646396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9E20B4-17D7-449B-9975-B0A02341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5242EB-0DA2-487C-B692-5C43C4B31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0AAA176-8F8C-40E6-801E-4D1B6418B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540F96-D799-434C-95EE-67AEC7A9F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AE8D7F-ECEC-4D4F-B323-6843B01A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F2FF-5B44-4CBA-B28B-3BA31345A9D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6A8681-E846-46AA-A42C-AB7806B7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40D466-8453-4AEC-BF9B-808109F6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244-F152-4662-9DB0-3909796A8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16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F9A9C-41DC-4EC2-83AB-C57573A8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29EC99-07BD-4CAC-86B0-81DB2B6F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F2FF-5B44-4CBA-B28B-3BA31345A9D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63C656-5A85-4F91-A886-A20189C8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159262-AA77-43D0-9951-1E2886D8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244-F152-4662-9DB0-3909796A8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37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4C2331E-C13E-434A-A84B-151A6FA4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F2FF-5B44-4CBA-B28B-3BA31345A9D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493E7A-4B5B-40B5-AF09-131EA946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8815EE-DC76-40B8-8FFB-2DCA7B1C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244-F152-4662-9DB0-3909796A8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61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04414-0A6B-4B29-9765-9BF3313F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9A3C5E-7A12-4FB9-831F-29E884E6D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1A6227-693B-451D-BE0B-621A1D490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2DF163-C485-4D81-B986-9A4F9152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F2FF-5B44-4CBA-B28B-3BA31345A9D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BD8792-353F-4401-8C8D-3DC7491E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98428E-7D3B-41F6-B946-0383BB3B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244-F152-4662-9DB0-3909796A8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98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BC21C-3C20-4B1E-B714-552966D1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606B6B-F47E-4D50-98D6-C06441973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95318E-A45C-4D61-9EB6-8D8132D38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99188D-6C81-4206-8DC0-5EBBA75A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F2FF-5B44-4CBA-B28B-3BA31345A9D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9CCB09-9084-46A9-84AE-9D348ED6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68C54A-4567-419A-9582-D6C33755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244-F152-4662-9DB0-3909796A8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60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99E674-9B4B-4D1C-A80D-3F86E1DE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58B708-389F-4733-8831-C0F40CD84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DA7B1E-3E4C-4494-B9CD-3E47B7544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F2FF-5B44-4CBA-B28B-3BA31345A9D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9E2C3C-407A-4558-A510-905D3FDC2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A42D59-7B7E-43D4-B930-61E68E700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7244-F152-4662-9DB0-3909796A8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66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742F8DC-1A66-4AE8-BCF4-F5BE01843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107066"/>
              </p:ext>
            </p:extLst>
          </p:nvPr>
        </p:nvGraphicFramePr>
        <p:xfrm>
          <a:off x="2032000" y="719666"/>
          <a:ext cx="1216297" cy="3948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97">
                  <a:extLst>
                    <a:ext uri="{9D8B030D-6E8A-4147-A177-3AD203B41FA5}">
                      <a16:colId xmlns:a16="http://schemas.microsoft.com/office/drawing/2014/main" val="561014060"/>
                    </a:ext>
                  </a:extLst>
                </a:gridCol>
              </a:tblGrid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23466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94703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260700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42553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7854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76530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2EB1E30-5ADE-4F40-89B3-BCE475AD9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158894"/>
              </p:ext>
            </p:extLst>
          </p:nvPr>
        </p:nvGraphicFramePr>
        <p:xfrm>
          <a:off x="6595291" y="719666"/>
          <a:ext cx="1216297" cy="39481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6297">
                  <a:extLst>
                    <a:ext uri="{9D8B030D-6E8A-4147-A177-3AD203B41FA5}">
                      <a16:colId xmlns:a16="http://schemas.microsoft.com/office/drawing/2014/main" val="561014060"/>
                    </a:ext>
                  </a:extLst>
                </a:gridCol>
              </a:tblGrid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23466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94703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260700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42553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7854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765301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2E0938CA-10D8-4807-AECB-03D4D5A1F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633145"/>
              </p:ext>
            </p:extLst>
          </p:nvPr>
        </p:nvGraphicFramePr>
        <p:xfrm>
          <a:off x="5074194" y="719666"/>
          <a:ext cx="1216297" cy="39481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6297">
                  <a:extLst>
                    <a:ext uri="{9D8B030D-6E8A-4147-A177-3AD203B41FA5}">
                      <a16:colId xmlns:a16="http://schemas.microsoft.com/office/drawing/2014/main" val="561014060"/>
                    </a:ext>
                  </a:extLst>
                </a:gridCol>
              </a:tblGrid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23466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94703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260700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42553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7854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765301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4E94FEDC-CBEA-4A17-9427-474122283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960716"/>
              </p:ext>
            </p:extLst>
          </p:nvPr>
        </p:nvGraphicFramePr>
        <p:xfrm>
          <a:off x="3553097" y="719666"/>
          <a:ext cx="1216297" cy="39481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6297">
                  <a:extLst>
                    <a:ext uri="{9D8B030D-6E8A-4147-A177-3AD203B41FA5}">
                      <a16:colId xmlns:a16="http://schemas.microsoft.com/office/drawing/2014/main" val="561014060"/>
                    </a:ext>
                  </a:extLst>
                </a:gridCol>
              </a:tblGrid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23466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94703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260700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42553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7854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765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46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742F8DC-1A66-4AE8-BCF4-F5BE01843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82440"/>
              </p:ext>
            </p:extLst>
          </p:nvPr>
        </p:nvGraphicFramePr>
        <p:xfrm>
          <a:off x="2241008" y="545494"/>
          <a:ext cx="1216297" cy="3948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97">
                  <a:extLst>
                    <a:ext uri="{9D8B030D-6E8A-4147-A177-3AD203B41FA5}">
                      <a16:colId xmlns:a16="http://schemas.microsoft.com/office/drawing/2014/main" val="561014060"/>
                    </a:ext>
                  </a:extLst>
                </a:gridCol>
              </a:tblGrid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23466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94703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260700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42553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7854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76530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2EB1E30-5ADE-4F40-89B3-BCE475AD9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70324"/>
              </p:ext>
            </p:extLst>
          </p:nvPr>
        </p:nvGraphicFramePr>
        <p:xfrm>
          <a:off x="9202069" y="545494"/>
          <a:ext cx="1216297" cy="39481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6297">
                  <a:extLst>
                    <a:ext uri="{9D8B030D-6E8A-4147-A177-3AD203B41FA5}">
                      <a16:colId xmlns:a16="http://schemas.microsoft.com/office/drawing/2014/main" val="561014060"/>
                    </a:ext>
                  </a:extLst>
                </a:gridCol>
              </a:tblGrid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23466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94703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260700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42553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7854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765301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2E0938CA-10D8-4807-AECB-03D4D5A1F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652112"/>
              </p:ext>
            </p:extLst>
          </p:nvPr>
        </p:nvGraphicFramePr>
        <p:xfrm>
          <a:off x="6882680" y="545494"/>
          <a:ext cx="1216297" cy="39481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6297">
                  <a:extLst>
                    <a:ext uri="{9D8B030D-6E8A-4147-A177-3AD203B41FA5}">
                      <a16:colId xmlns:a16="http://schemas.microsoft.com/office/drawing/2014/main" val="561014060"/>
                    </a:ext>
                  </a:extLst>
                </a:gridCol>
              </a:tblGrid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23466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94703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260700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42553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7854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765301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4E94FEDC-CBEA-4A17-9427-474122283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10326"/>
              </p:ext>
            </p:extLst>
          </p:nvPr>
        </p:nvGraphicFramePr>
        <p:xfrm>
          <a:off x="4563291" y="545494"/>
          <a:ext cx="1216297" cy="39481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6297">
                  <a:extLst>
                    <a:ext uri="{9D8B030D-6E8A-4147-A177-3AD203B41FA5}">
                      <a16:colId xmlns:a16="http://schemas.microsoft.com/office/drawing/2014/main" val="561014060"/>
                    </a:ext>
                  </a:extLst>
                </a:gridCol>
              </a:tblGrid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23466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94703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260700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42553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7854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765301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49F56230-AA76-456A-844A-CCA0F8672F62}"/>
              </a:ext>
            </a:extLst>
          </p:cNvPr>
          <p:cNvSpPr txBox="1"/>
          <p:nvPr/>
        </p:nvSpPr>
        <p:spPr>
          <a:xfrm>
            <a:off x="2552440" y="47548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29.6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7B4C10-E98D-4569-B532-F92C4076336D}"/>
              </a:ext>
            </a:extLst>
          </p:cNvPr>
          <p:cNvSpPr txBox="1"/>
          <p:nvPr/>
        </p:nvSpPr>
        <p:spPr>
          <a:xfrm>
            <a:off x="4959186" y="47548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45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75A05CE-E414-4F8D-813F-0DC60E070507}"/>
              </a:ext>
            </a:extLst>
          </p:cNvPr>
          <p:cNvSpPr txBox="1"/>
          <p:nvPr/>
        </p:nvSpPr>
        <p:spPr>
          <a:xfrm>
            <a:off x="7194112" y="47548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31.2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3BF62F-A7C9-4C13-93A3-3CAAAE8A8F76}"/>
              </a:ext>
            </a:extLst>
          </p:cNvPr>
          <p:cNvSpPr txBox="1"/>
          <p:nvPr/>
        </p:nvSpPr>
        <p:spPr>
          <a:xfrm>
            <a:off x="9603766" y="47548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60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6B0F97D-AB92-4003-8817-63D60DFB836E}"/>
              </a:ext>
            </a:extLst>
          </p:cNvPr>
          <p:cNvSpPr txBox="1"/>
          <p:nvPr/>
        </p:nvSpPr>
        <p:spPr>
          <a:xfrm>
            <a:off x="815764" y="475488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mean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F6289CF-CF24-4F82-969A-6E08BD5CC276}"/>
              </a:ext>
            </a:extLst>
          </p:cNvPr>
          <p:cNvSpPr txBox="1"/>
          <p:nvPr/>
        </p:nvSpPr>
        <p:spPr>
          <a:xfrm>
            <a:off x="976064" y="522949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9A1D4E9-8C60-4596-B485-11C482206C25}"/>
              </a:ext>
            </a:extLst>
          </p:cNvPr>
          <p:cNvSpPr txBox="1"/>
          <p:nvPr/>
        </p:nvSpPr>
        <p:spPr>
          <a:xfrm>
            <a:off x="2552440" y="522949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65.2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7628350-DD92-4DAE-817F-22C71C560363}"/>
              </a:ext>
            </a:extLst>
          </p:cNvPr>
          <p:cNvSpPr txBox="1"/>
          <p:nvPr/>
        </p:nvSpPr>
        <p:spPr>
          <a:xfrm>
            <a:off x="4811280" y="52294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502.0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122B49F-7A80-42A4-BF75-6D84ECE8E7D4}"/>
              </a:ext>
            </a:extLst>
          </p:cNvPr>
          <p:cNvSpPr txBox="1"/>
          <p:nvPr/>
        </p:nvSpPr>
        <p:spPr>
          <a:xfrm>
            <a:off x="7194112" y="522949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60.8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8348330-E73A-4EF5-AC7B-03FBB06B059B}"/>
              </a:ext>
            </a:extLst>
          </p:cNvPr>
          <p:cNvSpPr txBox="1"/>
          <p:nvPr/>
        </p:nvSpPr>
        <p:spPr>
          <a:xfrm>
            <a:off x="9450121" y="52294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290.0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C82F43-3DD7-4592-8EE7-2EC0369B4158}"/>
              </a:ext>
            </a:extLst>
          </p:cNvPr>
          <p:cNvSpPr txBox="1"/>
          <p:nvPr/>
        </p:nvSpPr>
        <p:spPr>
          <a:xfrm>
            <a:off x="4089546" y="5860089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SSE = 65.2 + 502.0 + 60.8 + 290.0 = 918.0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155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742F8DC-1A66-4AE8-BCF4-F5BE018431B5}"/>
              </a:ext>
            </a:extLst>
          </p:cNvPr>
          <p:cNvGraphicFramePr>
            <a:graphicFrameLocks noGrp="1"/>
          </p:cNvGraphicFramePr>
          <p:nvPr/>
        </p:nvGraphicFramePr>
        <p:xfrm>
          <a:off x="2241008" y="545494"/>
          <a:ext cx="1216297" cy="3948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97">
                  <a:extLst>
                    <a:ext uri="{9D8B030D-6E8A-4147-A177-3AD203B41FA5}">
                      <a16:colId xmlns:a16="http://schemas.microsoft.com/office/drawing/2014/main" val="561014060"/>
                    </a:ext>
                  </a:extLst>
                </a:gridCol>
              </a:tblGrid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23466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94703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260700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42553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7854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76530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2EB1E30-5ADE-4F40-89B3-BCE475AD9A26}"/>
              </a:ext>
            </a:extLst>
          </p:cNvPr>
          <p:cNvGraphicFramePr>
            <a:graphicFrameLocks noGrp="1"/>
          </p:cNvGraphicFramePr>
          <p:nvPr/>
        </p:nvGraphicFramePr>
        <p:xfrm>
          <a:off x="9202069" y="545494"/>
          <a:ext cx="1216297" cy="39481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6297">
                  <a:extLst>
                    <a:ext uri="{9D8B030D-6E8A-4147-A177-3AD203B41FA5}">
                      <a16:colId xmlns:a16="http://schemas.microsoft.com/office/drawing/2014/main" val="561014060"/>
                    </a:ext>
                  </a:extLst>
                </a:gridCol>
              </a:tblGrid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23466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94703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260700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42553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7854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765301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2E0938CA-10D8-4807-AECB-03D4D5A1F24F}"/>
              </a:ext>
            </a:extLst>
          </p:cNvPr>
          <p:cNvGraphicFramePr>
            <a:graphicFrameLocks noGrp="1"/>
          </p:cNvGraphicFramePr>
          <p:nvPr/>
        </p:nvGraphicFramePr>
        <p:xfrm>
          <a:off x="6882680" y="545494"/>
          <a:ext cx="1216297" cy="39481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6297">
                  <a:extLst>
                    <a:ext uri="{9D8B030D-6E8A-4147-A177-3AD203B41FA5}">
                      <a16:colId xmlns:a16="http://schemas.microsoft.com/office/drawing/2014/main" val="561014060"/>
                    </a:ext>
                  </a:extLst>
                </a:gridCol>
              </a:tblGrid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23466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94703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260700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42553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7854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765301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4E94FEDC-CBEA-4A17-9427-4741222839EC}"/>
              </a:ext>
            </a:extLst>
          </p:cNvPr>
          <p:cNvGraphicFramePr>
            <a:graphicFrameLocks noGrp="1"/>
          </p:cNvGraphicFramePr>
          <p:nvPr/>
        </p:nvGraphicFramePr>
        <p:xfrm>
          <a:off x="4563291" y="545494"/>
          <a:ext cx="1216297" cy="39481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6297">
                  <a:extLst>
                    <a:ext uri="{9D8B030D-6E8A-4147-A177-3AD203B41FA5}">
                      <a16:colId xmlns:a16="http://schemas.microsoft.com/office/drawing/2014/main" val="561014060"/>
                    </a:ext>
                  </a:extLst>
                </a:gridCol>
              </a:tblGrid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23466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947033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260700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42553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78541"/>
                  </a:ext>
                </a:extLst>
              </a:tr>
              <a:tr h="658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765301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49F56230-AA76-456A-844A-CCA0F8672F62}"/>
              </a:ext>
            </a:extLst>
          </p:cNvPr>
          <p:cNvSpPr txBox="1"/>
          <p:nvPr/>
        </p:nvSpPr>
        <p:spPr>
          <a:xfrm>
            <a:off x="2552440" y="47548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29.6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7B4C10-E98D-4569-B532-F92C4076336D}"/>
              </a:ext>
            </a:extLst>
          </p:cNvPr>
          <p:cNvSpPr txBox="1"/>
          <p:nvPr/>
        </p:nvSpPr>
        <p:spPr>
          <a:xfrm>
            <a:off x="4959186" y="47548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45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75A05CE-E414-4F8D-813F-0DC60E070507}"/>
              </a:ext>
            </a:extLst>
          </p:cNvPr>
          <p:cNvSpPr txBox="1"/>
          <p:nvPr/>
        </p:nvSpPr>
        <p:spPr>
          <a:xfrm>
            <a:off x="7194112" y="47548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31.2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3BF62F-A7C9-4C13-93A3-3CAAAE8A8F76}"/>
              </a:ext>
            </a:extLst>
          </p:cNvPr>
          <p:cNvSpPr txBox="1"/>
          <p:nvPr/>
        </p:nvSpPr>
        <p:spPr>
          <a:xfrm>
            <a:off x="9603766" y="47548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60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6B0F97D-AB92-4003-8817-63D60DFB836E}"/>
              </a:ext>
            </a:extLst>
          </p:cNvPr>
          <p:cNvSpPr txBox="1"/>
          <p:nvPr/>
        </p:nvSpPr>
        <p:spPr>
          <a:xfrm>
            <a:off x="815764" y="475488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mean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C82F43-3DD7-4592-8EE7-2EC0369B4158}"/>
              </a:ext>
            </a:extLst>
          </p:cNvPr>
          <p:cNvSpPr txBox="1"/>
          <p:nvPr/>
        </p:nvSpPr>
        <p:spPr>
          <a:xfrm>
            <a:off x="2241008" y="5973304"/>
            <a:ext cx="792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SSB = ((29.6-41.45)^2 + (45-41.45)^2 + (31.2-41.45)^2 + (60-41.45)^2)*5 = 3010.95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290166C-7799-4DC1-9F90-65A444D5AED6}"/>
              </a:ext>
            </a:extLst>
          </p:cNvPr>
          <p:cNvSpPr txBox="1"/>
          <p:nvPr/>
        </p:nvSpPr>
        <p:spPr>
          <a:xfrm>
            <a:off x="2241008" y="5603972"/>
            <a:ext cx="26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Mean of the group = 41.45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217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129</Words>
  <Application>Microsoft Office PowerPoint</Application>
  <PresentationFormat>寬螢幕</PresentationFormat>
  <Paragraphs>90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揚 汪</dc:creator>
  <cp:lastModifiedBy>揚 汪</cp:lastModifiedBy>
  <cp:revision>2</cp:revision>
  <dcterms:created xsi:type="dcterms:W3CDTF">2021-08-29T00:47:43Z</dcterms:created>
  <dcterms:modified xsi:type="dcterms:W3CDTF">2021-08-29T14:03:45Z</dcterms:modified>
</cp:coreProperties>
</file>