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5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2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2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4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FE86-A9F0-45E5-8586-9A63DF86D51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C270D-41A2-47A7-AA06-E59198BD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7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first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heading 2 of first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1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first 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first file</dc:title>
  <dc:creator>LENOVO</dc:creator>
  <cp:lastModifiedBy>LENOVO</cp:lastModifiedBy>
  <cp:revision>1</cp:revision>
  <dcterms:created xsi:type="dcterms:W3CDTF">2023-02-01T04:18:13Z</dcterms:created>
  <dcterms:modified xsi:type="dcterms:W3CDTF">2023-02-01T04:18:45Z</dcterms:modified>
</cp:coreProperties>
</file>