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first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heading 2 of first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1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second slide which is added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smtClean="0"/>
              <a:t>second commit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first file</vt:lpstr>
      <vt:lpstr>This is second slide which is added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first file</dc:title>
  <dc:creator>LENOVO</dc:creator>
  <cp:lastModifiedBy>LENOVO</cp:lastModifiedBy>
  <cp:revision>2</cp:revision>
  <dcterms:created xsi:type="dcterms:W3CDTF">2023-02-01T04:18:13Z</dcterms:created>
  <dcterms:modified xsi:type="dcterms:W3CDTF">2023-02-01T04:44:15Z</dcterms:modified>
</cp:coreProperties>
</file>