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55206-AF0C-40C1-6EDD-A753D3D0B7D4}" v="224" dt="2022-12-02T03:35:26.649"/>
    <p1510:client id="{B331D248-0775-BC6E-D0D4-6B291E1A9110}" v="9" dt="2022-12-02T13:58:25.394"/>
    <p1510:client id="{B4BBB77C-55D1-BD0C-4789-65B515DCBC43}" v="54" dt="2022-12-02T02:25:57.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400"/>
        <p:guide orient="horz"/>
        <p:guide pos="364"/>
        <p:guide pos="16918"/>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Xinying" userId="S::xlu340@gatech.edu::5b240238-34d9-4fee-b329-a8a4bbb7b22b" providerId="AD" clId="Web-{8A455206-AF0C-40C1-6EDD-A753D3D0B7D4}"/>
    <pc:docChg chg="modSld">
      <pc:chgData name="Lu, Xinying" userId="S::xlu340@gatech.edu::5b240238-34d9-4fee-b329-a8a4bbb7b22b" providerId="AD" clId="Web-{8A455206-AF0C-40C1-6EDD-A753D3D0B7D4}" dt="2022-12-02T03:35:26.633" v="113" actId="20577"/>
      <pc:docMkLst>
        <pc:docMk/>
      </pc:docMkLst>
      <pc:sldChg chg="modSp">
        <pc:chgData name="Lu, Xinying" userId="S::xlu340@gatech.edu::5b240238-34d9-4fee-b329-a8a4bbb7b22b" providerId="AD" clId="Web-{8A455206-AF0C-40C1-6EDD-A753D3D0B7D4}" dt="2022-12-02T03:35:26.633" v="113" actId="20577"/>
        <pc:sldMkLst>
          <pc:docMk/>
          <pc:sldMk cId="665467505" sldId="257"/>
        </pc:sldMkLst>
        <pc:spChg chg="mod">
          <ac:chgData name="Lu, Xinying" userId="S::xlu340@gatech.edu::5b240238-34d9-4fee-b329-a8a4bbb7b22b" providerId="AD" clId="Web-{8A455206-AF0C-40C1-6EDD-A753D3D0B7D4}" dt="2022-12-02T03:35:26.633" v="113" actId="20577"/>
          <ac:spMkLst>
            <pc:docMk/>
            <pc:sldMk cId="665467505" sldId="257"/>
            <ac:spMk id="8" creationId="{CCEF2947-48D3-D249-9AC7-1EB0F606D71E}"/>
          </ac:spMkLst>
        </pc:spChg>
      </pc:sldChg>
    </pc:docChg>
  </pc:docChgLst>
  <pc:docChgLst>
    <pc:chgData name="Lin, Xuanming" userId="S::xlin343@gatech.edu::201a7d38-833e-41f6-aac5-b24e58e43262" providerId="AD" clId="Web-{B331D248-0775-BC6E-D0D4-6B291E1A9110}"/>
    <pc:docChg chg="modSld">
      <pc:chgData name="Lin, Xuanming" userId="S::xlin343@gatech.edu::201a7d38-833e-41f6-aac5-b24e58e43262" providerId="AD" clId="Web-{B331D248-0775-BC6E-D0D4-6B291E1A9110}" dt="2022-12-02T13:58:22.019" v="3" actId="20577"/>
      <pc:docMkLst>
        <pc:docMk/>
      </pc:docMkLst>
      <pc:sldChg chg="modSp">
        <pc:chgData name="Lin, Xuanming" userId="S::xlin343@gatech.edu::201a7d38-833e-41f6-aac5-b24e58e43262" providerId="AD" clId="Web-{B331D248-0775-BC6E-D0D4-6B291E1A9110}" dt="2022-12-02T13:58:22.019" v="3" actId="20577"/>
        <pc:sldMkLst>
          <pc:docMk/>
          <pc:sldMk cId="665467505" sldId="257"/>
        </pc:sldMkLst>
        <pc:spChg chg="mod">
          <ac:chgData name="Lin, Xuanming" userId="S::xlin343@gatech.edu::201a7d38-833e-41f6-aac5-b24e58e43262" providerId="AD" clId="Web-{B331D248-0775-BC6E-D0D4-6B291E1A9110}" dt="2022-12-02T13:58:22.019" v="3" actId="20577"/>
          <ac:spMkLst>
            <pc:docMk/>
            <pc:sldMk cId="665467505" sldId="257"/>
            <ac:spMk id="8" creationId="{CCEF2947-48D3-D249-9AC7-1EB0F606D71E}"/>
          </ac:spMkLst>
        </pc:spChg>
      </pc:sldChg>
    </pc:docChg>
  </pc:docChgLst>
  <pc:docChgLst>
    <pc:chgData name="Lin, Xuanming" userId="S::xlin343@gatech.edu::201a7d38-833e-41f6-aac5-b24e58e43262" providerId="AD" clId="Web-{D1FCBCD7-BCE7-133F-EB30-64EE5387E2C2}"/>
    <pc:docChg chg="modSld">
      <pc:chgData name="Lin, Xuanming" userId="S::xlin343@gatech.edu::201a7d38-833e-41f6-aac5-b24e58e43262" providerId="AD" clId="Web-{D1FCBCD7-BCE7-133F-EB30-64EE5387E2C2}" dt="2022-12-01T02:03:28.803" v="381" actId="20577"/>
      <pc:docMkLst>
        <pc:docMk/>
      </pc:docMkLst>
      <pc:sldChg chg="addSp modSp">
        <pc:chgData name="Lin, Xuanming" userId="S::xlin343@gatech.edu::201a7d38-833e-41f6-aac5-b24e58e43262" providerId="AD" clId="Web-{D1FCBCD7-BCE7-133F-EB30-64EE5387E2C2}" dt="2022-12-01T02:03:28.803" v="381" actId="20577"/>
        <pc:sldMkLst>
          <pc:docMk/>
          <pc:sldMk cId="665467505" sldId="257"/>
        </pc:sldMkLst>
        <pc:spChg chg="mod">
          <ac:chgData name="Lin, Xuanming" userId="S::xlin343@gatech.edu::201a7d38-833e-41f6-aac5-b24e58e43262" providerId="AD" clId="Web-{D1FCBCD7-BCE7-133F-EB30-64EE5387E2C2}" dt="2022-12-01T02:01:20.503" v="285" actId="1076"/>
          <ac:spMkLst>
            <pc:docMk/>
            <pc:sldMk cId="665467505" sldId="257"/>
            <ac:spMk id="4" creationId="{2C0C5A20-AC9A-1747-869C-C1ED67FEFF46}"/>
          </ac:spMkLst>
        </pc:spChg>
        <pc:spChg chg="mod">
          <ac:chgData name="Lin, Xuanming" userId="S::xlin343@gatech.edu::201a7d38-833e-41f6-aac5-b24e58e43262" providerId="AD" clId="Web-{D1FCBCD7-BCE7-133F-EB30-64EE5387E2C2}" dt="2022-12-01T02:01:26.659" v="286" actId="1076"/>
          <ac:spMkLst>
            <pc:docMk/>
            <pc:sldMk cId="665467505" sldId="257"/>
            <ac:spMk id="7" creationId="{D15ABB87-C7F7-7E4F-B83D-BF8134B1FD41}"/>
          </ac:spMkLst>
        </pc:spChg>
        <pc:spChg chg="mod">
          <ac:chgData name="Lin, Xuanming" userId="S::xlin343@gatech.edu::201a7d38-833e-41f6-aac5-b24e58e43262" providerId="AD" clId="Web-{D1FCBCD7-BCE7-133F-EB30-64EE5387E2C2}" dt="2022-12-01T02:03:28.803" v="381" actId="20577"/>
          <ac:spMkLst>
            <pc:docMk/>
            <pc:sldMk cId="665467505" sldId="257"/>
            <ac:spMk id="8" creationId="{CCEF2947-48D3-D249-9AC7-1EB0F606D71E}"/>
          </ac:spMkLst>
        </pc:spChg>
        <pc:spChg chg="mod">
          <ac:chgData name="Lin, Xuanming" userId="S::xlin343@gatech.edu::201a7d38-833e-41f6-aac5-b24e58e43262" providerId="AD" clId="Web-{D1FCBCD7-BCE7-133F-EB30-64EE5387E2C2}" dt="2022-12-01T01:39:26.158" v="9" actId="1076"/>
          <ac:spMkLst>
            <pc:docMk/>
            <pc:sldMk cId="665467505" sldId="257"/>
            <ac:spMk id="9" creationId="{3B22C521-DBF6-FE41-AB85-F9C947B8CBBE}"/>
          </ac:spMkLst>
        </pc:spChg>
        <pc:spChg chg="mod">
          <ac:chgData name="Lin, Xuanming" userId="S::xlin343@gatech.edu::201a7d38-833e-41f6-aac5-b24e58e43262" providerId="AD" clId="Web-{D1FCBCD7-BCE7-133F-EB30-64EE5387E2C2}" dt="2022-12-01T02:01:16.862" v="284" actId="1076"/>
          <ac:spMkLst>
            <pc:docMk/>
            <pc:sldMk cId="665467505" sldId="257"/>
            <ac:spMk id="11" creationId="{2BD6B40B-F9C1-F944-BEAB-D3858C2893C8}"/>
          </ac:spMkLst>
        </pc:spChg>
        <pc:spChg chg="add mod">
          <ac:chgData name="Lin, Xuanming" userId="S::xlin343@gatech.edu::201a7d38-833e-41f6-aac5-b24e58e43262" providerId="AD" clId="Web-{D1FCBCD7-BCE7-133F-EB30-64EE5387E2C2}" dt="2022-12-01T01:58:36.327" v="168" actId="20577"/>
          <ac:spMkLst>
            <pc:docMk/>
            <pc:sldMk cId="665467505" sldId="257"/>
            <ac:spMk id="16" creationId="{FAA4670E-9E51-56B4-B8E7-6B1F098CD59D}"/>
          </ac:spMkLst>
        </pc:spChg>
        <pc:spChg chg="mod">
          <ac:chgData name="Lin, Xuanming" userId="S::xlin343@gatech.edu::201a7d38-833e-41f6-aac5-b24e58e43262" providerId="AD" clId="Web-{D1FCBCD7-BCE7-133F-EB30-64EE5387E2C2}" dt="2022-12-01T02:01:10.143" v="282" actId="1076"/>
          <ac:spMkLst>
            <pc:docMk/>
            <pc:sldMk cId="665467505" sldId="257"/>
            <ac:spMk id="28" creationId="{A5391E5C-8BAF-9BAA-51EE-9BF742DE56C3}"/>
          </ac:spMkLst>
        </pc:spChg>
        <pc:picChg chg="add mod">
          <ac:chgData name="Lin, Xuanming" userId="S::xlin343@gatech.edu::201a7d38-833e-41f6-aac5-b24e58e43262" providerId="AD" clId="Web-{D1FCBCD7-BCE7-133F-EB30-64EE5387E2C2}" dt="2022-12-01T01:58:41.765" v="169" actId="1076"/>
          <ac:picMkLst>
            <pc:docMk/>
            <pc:sldMk cId="665467505" sldId="257"/>
            <ac:picMk id="10" creationId="{FCCF029E-80AC-54C6-012A-C65F0E5D96BA}"/>
          </ac:picMkLst>
        </pc:picChg>
        <pc:picChg chg="add mod">
          <ac:chgData name="Lin, Xuanming" userId="S::xlin343@gatech.edu::201a7d38-833e-41f6-aac5-b24e58e43262" providerId="AD" clId="Web-{D1FCBCD7-BCE7-133F-EB30-64EE5387E2C2}" dt="2022-12-01T01:58:52.499" v="172" actId="1076"/>
          <ac:picMkLst>
            <pc:docMk/>
            <pc:sldMk cId="665467505" sldId="257"/>
            <ac:picMk id="15" creationId="{4CDC528D-84F8-A015-FF03-DECBCCF64FB1}"/>
          </ac:picMkLst>
        </pc:picChg>
        <pc:picChg chg="mod">
          <ac:chgData name="Lin, Xuanming" userId="S::xlin343@gatech.edu::201a7d38-833e-41f6-aac5-b24e58e43262" providerId="AD" clId="Web-{D1FCBCD7-BCE7-133F-EB30-64EE5387E2C2}" dt="2022-12-01T02:01:14.065" v="283" actId="1076"/>
          <ac:picMkLst>
            <pc:docMk/>
            <pc:sldMk cId="665467505" sldId="257"/>
            <ac:picMk id="29" creationId="{302F7F27-9CBE-7980-64FC-0999A85E6FBA}"/>
          </ac:picMkLst>
        </pc:picChg>
      </pc:sldChg>
    </pc:docChg>
  </pc:docChgLst>
  <pc:docChgLst>
    <pc:chgData name="Lin, Xuanming" userId="S::xlin343@gatech.edu::201a7d38-833e-41f6-aac5-b24e58e43262" providerId="AD" clId="Web-{B4BBB77C-55D1-BD0C-4789-65B515DCBC43}"/>
    <pc:docChg chg="modSld">
      <pc:chgData name="Lin, Xuanming" userId="S::xlin343@gatech.edu::201a7d38-833e-41f6-aac5-b24e58e43262" providerId="AD" clId="Web-{B4BBB77C-55D1-BD0C-4789-65B515DCBC43}" dt="2022-12-02T02:25:57.761" v="37" actId="1076"/>
      <pc:docMkLst>
        <pc:docMk/>
      </pc:docMkLst>
      <pc:sldChg chg="modSp">
        <pc:chgData name="Lin, Xuanming" userId="S::xlin343@gatech.edu::201a7d38-833e-41f6-aac5-b24e58e43262" providerId="AD" clId="Web-{B4BBB77C-55D1-BD0C-4789-65B515DCBC43}" dt="2022-12-02T02:25:57.761" v="37" actId="1076"/>
        <pc:sldMkLst>
          <pc:docMk/>
          <pc:sldMk cId="665467505" sldId="257"/>
        </pc:sldMkLst>
        <pc:spChg chg="mod">
          <ac:chgData name="Lin, Xuanming" userId="S::xlin343@gatech.edu::201a7d38-833e-41f6-aac5-b24e58e43262" providerId="AD" clId="Web-{B4BBB77C-55D1-BD0C-4789-65B515DCBC43}" dt="2022-12-02T02:22:19.209" v="24" actId="20577"/>
          <ac:spMkLst>
            <pc:docMk/>
            <pc:sldMk cId="665467505" sldId="257"/>
            <ac:spMk id="2" creationId="{BDE6F6AC-C9AC-5247-9C5C-038CE7F4BF5E}"/>
          </ac:spMkLst>
        </pc:spChg>
        <pc:spChg chg="mod">
          <ac:chgData name="Lin, Xuanming" userId="S::xlin343@gatech.edu::201a7d38-833e-41f6-aac5-b24e58e43262" providerId="AD" clId="Web-{B4BBB77C-55D1-BD0C-4789-65B515DCBC43}" dt="2022-12-02T02:25:17.588" v="29"/>
          <ac:spMkLst>
            <pc:docMk/>
            <pc:sldMk cId="665467505" sldId="257"/>
            <ac:spMk id="3" creationId="{18DC8CF0-A346-2449-8D9B-95FE9C93A3DC}"/>
          </ac:spMkLst>
        </pc:spChg>
        <pc:spChg chg="mod">
          <ac:chgData name="Lin, Xuanming" userId="S::xlin343@gatech.edu::201a7d38-833e-41f6-aac5-b24e58e43262" providerId="AD" clId="Web-{B4BBB77C-55D1-BD0C-4789-65B515DCBC43}" dt="2022-12-02T02:25:17.666" v="30"/>
          <ac:spMkLst>
            <pc:docMk/>
            <pc:sldMk cId="665467505" sldId="257"/>
            <ac:spMk id="4" creationId="{2C0C5A20-AC9A-1747-869C-C1ED67FEFF46}"/>
          </ac:spMkLst>
        </pc:spChg>
        <pc:spChg chg="mod">
          <ac:chgData name="Lin, Xuanming" userId="S::xlin343@gatech.edu::201a7d38-833e-41f6-aac5-b24e58e43262" providerId="AD" clId="Web-{B4BBB77C-55D1-BD0C-4789-65B515DCBC43}" dt="2022-12-02T02:25:17.729" v="31"/>
          <ac:spMkLst>
            <pc:docMk/>
            <pc:sldMk cId="665467505" sldId="257"/>
            <ac:spMk id="5" creationId="{39C8057F-0695-2444-B31A-4A7D23E46A51}"/>
          </ac:spMkLst>
        </pc:spChg>
        <pc:spChg chg="mod">
          <ac:chgData name="Lin, Xuanming" userId="S::xlin343@gatech.edu::201a7d38-833e-41f6-aac5-b24e58e43262" providerId="AD" clId="Web-{B4BBB77C-55D1-BD0C-4789-65B515DCBC43}" dt="2022-12-02T02:24:28.259" v="25" actId="20577"/>
          <ac:spMkLst>
            <pc:docMk/>
            <pc:sldMk cId="665467505" sldId="257"/>
            <ac:spMk id="6" creationId="{E931F6E2-C666-2A40-A86B-4FE6DD821484}"/>
          </ac:spMkLst>
        </pc:spChg>
        <pc:spChg chg="mod">
          <ac:chgData name="Lin, Xuanming" userId="S::xlin343@gatech.edu::201a7d38-833e-41f6-aac5-b24e58e43262" providerId="AD" clId="Web-{B4BBB77C-55D1-BD0C-4789-65B515DCBC43}" dt="2022-12-02T02:25:17.791" v="32"/>
          <ac:spMkLst>
            <pc:docMk/>
            <pc:sldMk cId="665467505" sldId="257"/>
            <ac:spMk id="7" creationId="{D15ABB87-C7F7-7E4F-B83D-BF8134B1FD41}"/>
          </ac:spMkLst>
        </pc:spChg>
        <pc:spChg chg="mod">
          <ac:chgData name="Lin, Xuanming" userId="S::xlin343@gatech.edu::201a7d38-833e-41f6-aac5-b24e58e43262" providerId="AD" clId="Web-{B4BBB77C-55D1-BD0C-4789-65B515DCBC43}" dt="2022-12-02T02:24:38.087" v="28" actId="20577"/>
          <ac:spMkLst>
            <pc:docMk/>
            <pc:sldMk cId="665467505" sldId="257"/>
            <ac:spMk id="8" creationId="{CCEF2947-48D3-D249-9AC7-1EB0F606D71E}"/>
          </ac:spMkLst>
        </pc:spChg>
        <pc:spChg chg="mod">
          <ac:chgData name="Lin, Xuanming" userId="S::xlin343@gatech.edu::201a7d38-833e-41f6-aac5-b24e58e43262" providerId="AD" clId="Web-{B4BBB77C-55D1-BD0C-4789-65B515DCBC43}" dt="2022-12-02T02:25:17.869" v="33"/>
          <ac:spMkLst>
            <pc:docMk/>
            <pc:sldMk cId="665467505" sldId="257"/>
            <ac:spMk id="9" creationId="{3B22C521-DBF6-FE41-AB85-F9C947B8CBBE}"/>
          </ac:spMkLst>
        </pc:spChg>
        <pc:spChg chg="mod">
          <ac:chgData name="Lin, Xuanming" userId="S::xlin343@gatech.edu::201a7d38-833e-41f6-aac5-b24e58e43262" providerId="AD" clId="Web-{B4BBB77C-55D1-BD0C-4789-65B515DCBC43}" dt="2022-12-02T02:25:57.761" v="37" actId="1076"/>
          <ac:spMkLst>
            <pc:docMk/>
            <pc:sldMk cId="665467505" sldId="257"/>
            <ac:spMk id="12" creationId="{6E08AE98-6D7D-A348-A7EF-71A28D32A5F7}"/>
          </ac:spMkLst>
        </pc:spChg>
        <pc:spChg chg="mod">
          <ac:chgData name="Lin, Xuanming" userId="S::xlin343@gatech.edu::201a7d38-833e-41f6-aac5-b24e58e43262" providerId="AD" clId="Web-{B4BBB77C-55D1-BD0C-4789-65B515DCBC43}" dt="2022-12-02T02:25:54.917" v="36" actId="14100"/>
          <ac:spMkLst>
            <pc:docMk/>
            <pc:sldMk cId="665467505" sldId="257"/>
            <ac:spMk id="13" creationId="{B467BE33-74B9-7345-9A24-60B3B04FEB8E}"/>
          </ac:spMkLst>
        </pc:spChg>
      </pc:sldChg>
    </pc:docChg>
  </pc:docChgLst>
  <pc:docChgLst>
    <pc:chgData name="Choi, Hanna H" userId="S::yhan87@gatech.edu::f2f09c03-22f0-46af-8d65-33fb1c5c557f" providerId="AD" clId="Web-{2B91741E-8A3E-4915-AD00-799F173DF7EE}"/>
    <pc:docChg chg="modSld">
      <pc:chgData name="Choi, Hanna H" userId="S::yhan87@gatech.edu::f2f09c03-22f0-46af-8d65-33fb1c5c557f" providerId="AD" clId="Web-{2B91741E-8A3E-4915-AD00-799F173DF7EE}" dt="2022-11-29T20:00:03.121" v="15" actId="20577"/>
      <pc:docMkLst>
        <pc:docMk/>
      </pc:docMkLst>
      <pc:sldChg chg="modSp">
        <pc:chgData name="Choi, Hanna H" userId="S::yhan87@gatech.edu::f2f09c03-22f0-46af-8d65-33fb1c5c557f" providerId="AD" clId="Web-{2B91741E-8A3E-4915-AD00-799F173DF7EE}" dt="2022-11-29T20:00:03.121" v="15" actId="20577"/>
        <pc:sldMkLst>
          <pc:docMk/>
          <pc:sldMk cId="665467505" sldId="257"/>
        </pc:sldMkLst>
        <pc:spChg chg="mod">
          <ac:chgData name="Choi, Hanna H" userId="S::yhan87@gatech.edu::f2f09c03-22f0-46af-8d65-33fb1c5c557f" providerId="AD" clId="Web-{2B91741E-8A3E-4915-AD00-799F173DF7EE}" dt="2022-11-29T20:00:03.121" v="15" actId="20577"/>
          <ac:spMkLst>
            <pc:docMk/>
            <pc:sldMk cId="665467505" sldId="257"/>
            <ac:spMk id="13" creationId="{B467BE33-74B9-7345-9A24-60B3B04FEB8E}"/>
          </ac:spMkLst>
        </pc:spChg>
        <pc:spChg chg="mod">
          <ac:chgData name="Choi, Hanna H" userId="S::yhan87@gatech.edu::f2f09c03-22f0-46af-8d65-33fb1c5c557f" providerId="AD" clId="Web-{2B91741E-8A3E-4915-AD00-799F173DF7EE}" dt="2022-11-29T19:59:47.824" v="10" actId="20577"/>
          <ac:spMkLst>
            <pc:docMk/>
            <pc:sldMk cId="665467505" sldId="257"/>
            <ac:spMk id="14" creationId="{6E22B49B-9FC0-E544-9A74-BE266C943D30}"/>
          </ac:spMkLst>
        </pc:spChg>
      </pc:sldChg>
    </pc:docChg>
  </pc:docChgLst>
  <pc:docChgLst>
    <pc:chgData name="Peng, Wei" userId="f8fbaaa7-3b86-4a87-be69-adeb8cbb774e" providerId="ADAL" clId="{2D3A3BCE-CA06-482A-83A6-073DE3C35CE7}"/>
    <pc:docChg chg="modSld">
      <pc:chgData name="Peng, Wei" userId="f8fbaaa7-3b86-4a87-be69-adeb8cbb774e" providerId="ADAL" clId="{2D3A3BCE-CA06-482A-83A6-073DE3C35CE7}" dt="2022-12-02T04:54:07.127" v="21" actId="2711"/>
      <pc:docMkLst>
        <pc:docMk/>
      </pc:docMkLst>
      <pc:sldChg chg="modSp mod">
        <pc:chgData name="Peng, Wei" userId="f8fbaaa7-3b86-4a87-be69-adeb8cbb774e" providerId="ADAL" clId="{2D3A3BCE-CA06-482A-83A6-073DE3C35CE7}" dt="2022-12-02T04:54:07.127" v="21" actId="2711"/>
        <pc:sldMkLst>
          <pc:docMk/>
          <pc:sldMk cId="665467505" sldId="257"/>
        </pc:sldMkLst>
        <pc:spChg chg="mod">
          <ac:chgData name="Peng, Wei" userId="f8fbaaa7-3b86-4a87-be69-adeb8cbb774e" providerId="ADAL" clId="{2D3A3BCE-CA06-482A-83A6-073DE3C35CE7}" dt="2022-12-02T04:53:10.242" v="15" actId="2711"/>
          <ac:spMkLst>
            <pc:docMk/>
            <pc:sldMk cId="665467505" sldId="257"/>
            <ac:spMk id="2" creationId="{BDE6F6AC-C9AC-5247-9C5C-038CE7F4BF5E}"/>
          </ac:spMkLst>
        </pc:spChg>
        <pc:spChg chg="mod">
          <ac:chgData name="Peng, Wei" userId="f8fbaaa7-3b86-4a87-be69-adeb8cbb774e" providerId="ADAL" clId="{2D3A3BCE-CA06-482A-83A6-073DE3C35CE7}" dt="2022-12-02T04:53:17.645" v="16" actId="2711"/>
          <ac:spMkLst>
            <pc:docMk/>
            <pc:sldMk cId="665467505" sldId="257"/>
            <ac:spMk id="6" creationId="{E931F6E2-C666-2A40-A86B-4FE6DD821484}"/>
          </ac:spMkLst>
        </pc:spChg>
        <pc:spChg chg="mod">
          <ac:chgData name="Peng, Wei" userId="f8fbaaa7-3b86-4a87-be69-adeb8cbb774e" providerId="ADAL" clId="{2D3A3BCE-CA06-482A-83A6-073DE3C35CE7}" dt="2022-12-02T04:53:56.436" v="20" actId="255"/>
          <ac:spMkLst>
            <pc:docMk/>
            <pc:sldMk cId="665467505" sldId="257"/>
            <ac:spMk id="8" creationId="{CCEF2947-48D3-D249-9AC7-1EB0F606D71E}"/>
          </ac:spMkLst>
        </pc:spChg>
        <pc:spChg chg="mod">
          <ac:chgData name="Peng, Wei" userId="f8fbaaa7-3b86-4a87-be69-adeb8cbb774e" providerId="ADAL" clId="{2D3A3BCE-CA06-482A-83A6-073DE3C35CE7}" dt="2022-12-02T04:54:07.127" v="21" actId="2711"/>
          <ac:spMkLst>
            <pc:docMk/>
            <pc:sldMk cId="665467505" sldId="257"/>
            <ac:spMk id="16" creationId="{FAA4670E-9E51-56B4-B8E7-6B1F098CD59D}"/>
          </ac:spMkLst>
        </pc:spChg>
        <pc:spChg chg="mod">
          <ac:chgData name="Peng, Wei" userId="f8fbaaa7-3b86-4a87-be69-adeb8cbb774e" providerId="ADAL" clId="{2D3A3BCE-CA06-482A-83A6-073DE3C35CE7}" dt="2022-12-02T04:53:38.396" v="18" actId="1076"/>
          <ac:spMkLst>
            <pc:docMk/>
            <pc:sldMk cId="665467505" sldId="257"/>
            <ac:spMk id="28" creationId="{A5391E5C-8BAF-9BAA-51EE-9BF742DE56C3}"/>
          </ac:spMkLst>
        </pc:spChg>
      </pc:sldChg>
    </pc:docChg>
  </pc:docChgLst>
  <pc:docChgLst>
    <pc:chgData name="Lin, Xuanming" userId="S::xlin343@gatech.edu::201a7d38-833e-41f6-aac5-b24e58e43262" providerId="AD" clId="Web-{36494548-D180-3A8E-F876-D97347C86EBB}"/>
    <pc:docChg chg="modSld">
      <pc:chgData name="Lin, Xuanming" userId="S::xlin343@gatech.edu::201a7d38-833e-41f6-aac5-b24e58e43262" providerId="AD" clId="Web-{36494548-D180-3A8E-F876-D97347C86EBB}" dt="2022-11-29T03:01:06.117" v="1343" actId="20577"/>
      <pc:docMkLst>
        <pc:docMk/>
      </pc:docMkLst>
      <pc:sldChg chg="addSp delSp modSp">
        <pc:chgData name="Lin, Xuanming" userId="S::xlin343@gatech.edu::201a7d38-833e-41f6-aac5-b24e58e43262" providerId="AD" clId="Web-{36494548-D180-3A8E-F876-D97347C86EBB}" dt="2022-11-29T03:01:06.117" v="1343" actId="20577"/>
        <pc:sldMkLst>
          <pc:docMk/>
          <pc:sldMk cId="665467505" sldId="257"/>
        </pc:sldMkLst>
        <pc:spChg chg="add del mod">
          <ac:chgData name="Lin, Xuanming" userId="S::xlin343@gatech.edu::201a7d38-833e-41f6-aac5-b24e58e43262" providerId="AD" clId="Web-{36494548-D180-3A8E-F876-D97347C86EBB}" dt="2022-11-29T02:35:15.077" v="569" actId="20577"/>
          <ac:spMkLst>
            <pc:docMk/>
            <pc:sldMk cId="665467505" sldId="257"/>
            <ac:spMk id="2" creationId="{BDE6F6AC-C9AC-5247-9C5C-038CE7F4BF5E}"/>
          </ac:spMkLst>
        </pc:spChg>
        <pc:spChg chg="mod">
          <ac:chgData name="Lin, Xuanming" userId="S::xlin343@gatech.edu::201a7d38-833e-41f6-aac5-b24e58e43262" providerId="AD" clId="Web-{36494548-D180-3A8E-F876-D97347C86EBB}" dt="2022-11-29T02:15:44.036" v="282" actId="20577"/>
          <ac:spMkLst>
            <pc:docMk/>
            <pc:sldMk cId="665467505" sldId="257"/>
            <ac:spMk id="3" creationId="{18DC8CF0-A346-2449-8D9B-95FE9C93A3DC}"/>
          </ac:spMkLst>
        </pc:spChg>
        <pc:spChg chg="mod">
          <ac:chgData name="Lin, Xuanming" userId="S::xlin343@gatech.edu::201a7d38-833e-41f6-aac5-b24e58e43262" providerId="AD" clId="Web-{36494548-D180-3A8E-F876-D97347C86EBB}" dt="2022-11-29T02:35:21.405" v="570" actId="1076"/>
          <ac:spMkLst>
            <pc:docMk/>
            <pc:sldMk cId="665467505" sldId="257"/>
            <ac:spMk id="4" creationId="{2C0C5A20-AC9A-1747-869C-C1ED67FEFF46}"/>
          </ac:spMkLst>
        </pc:spChg>
        <pc:spChg chg="mod">
          <ac:chgData name="Lin, Xuanming" userId="S::xlin343@gatech.edu::201a7d38-833e-41f6-aac5-b24e58e43262" providerId="AD" clId="Web-{36494548-D180-3A8E-F876-D97347C86EBB}" dt="2022-11-29T02:40:49.104" v="847" actId="20577"/>
          <ac:spMkLst>
            <pc:docMk/>
            <pc:sldMk cId="665467505" sldId="257"/>
            <ac:spMk id="5" creationId="{39C8057F-0695-2444-B31A-4A7D23E46A51}"/>
          </ac:spMkLst>
        </pc:spChg>
        <pc:spChg chg="add del mod">
          <ac:chgData name="Lin, Xuanming" userId="S::xlin343@gatech.edu::201a7d38-833e-41f6-aac5-b24e58e43262" providerId="AD" clId="Web-{36494548-D180-3A8E-F876-D97347C86EBB}" dt="2022-11-29T02:57:31.188" v="1174" actId="20577"/>
          <ac:spMkLst>
            <pc:docMk/>
            <pc:sldMk cId="665467505" sldId="257"/>
            <ac:spMk id="6" creationId="{E931F6E2-C666-2A40-A86B-4FE6DD821484}"/>
          </ac:spMkLst>
        </pc:spChg>
        <pc:spChg chg="mod">
          <ac:chgData name="Lin, Xuanming" userId="S::xlin343@gatech.edu::201a7d38-833e-41f6-aac5-b24e58e43262" providerId="AD" clId="Web-{36494548-D180-3A8E-F876-D97347C86EBB}" dt="2022-11-29T02:56:09.935" v="1131" actId="1076"/>
          <ac:spMkLst>
            <pc:docMk/>
            <pc:sldMk cId="665467505" sldId="257"/>
            <ac:spMk id="7" creationId="{D15ABB87-C7F7-7E4F-B83D-BF8134B1FD41}"/>
          </ac:spMkLst>
        </pc:spChg>
        <pc:spChg chg="mod">
          <ac:chgData name="Lin, Xuanming" userId="S::xlin343@gatech.edu::201a7d38-833e-41f6-aac5-b24e58e43262" providerId="AD" clId="Web-{36494548-D180-3A8E-F876-D97347C86EBB}" dt="2022-11-29T03:01:06.117" v="1343" actId="20577"/>
          <ac:spMkLst>
            <pc:docMk/>
            <pc:sldMk cId="665467505" sldId="257"/>
            <ac:spMk id="8" creationId="{CCEF2947-48D3-D249-9AC7-1EB0F606D71E}"/>
          </ac:spMkLst>
        </pc:spChg>
        <pc:spChg chg="mod">
          <ac:chgData name="Lin, Xuanming" userId="S::xlin343@gatech.edu::201a7d38-833e-41f6-aac5-b24e58e43262" providerId="AD" clId="Web-{36494548-D180-3A8E-F876-D97347C86EBB}" dt="2022-11-29T02:15:44.630" v="293" actId="20577"/>
          <ac:spMkLst>
            <pc:docMk/>
            <pc:sldMk cId="665467505" sldId="257"/>
            <ac:spMk id="9" creationId="{3B22C521-DBF6-FE41-AB85-F9C947B8CBBE}"/>
          </ac:spMkLst>
        </pc:spChg>
        <pc:spChg chg="del mod">
          <ac:chgData name="Lin, Xuanming" userId="S::xlin343@gatech.edu::201a7d38-833e-41f6-aac5-b24e58e43262" providerId="AD" clId="Web-{36494548-D180-3A8E-F876-D97347C86EBB}" dt="2022-11-29T02:15:08.519" v="265"/>
          <ac:spMkLst>
            <pc:docMk/>
            <pc:sldMk cId="665467505" sldId="257"/>
            <ac:spMk id="10" creationId="{26772A99-3930-7047-BF73-2475F32FE3D1}"/>
          </ac:spMkLst>
        </pc:spChg>
        <pc:spChg chg="mod">
          <ac:chgData name="Lin, Xuanming" userId="S::xlin343@gatech.edu::201a7d38-833e-41f6-aac5-b24e58e43262" providerId="AD" clId="Web-{36494548-D180-3A8E-F876-D97347C86EBB}" dt="2022-11-29T02:35:43.484" v="573" actId="1076"/>
          <ac:spMkLst>
            <pc:docMk/>
            <pc:sldMk cId="665467505" sldId="257"/>
            <ac:spMk id="11" creationId="{2BD6B40B-F9C1-F944-BEAB-D3858C2893C8}"/>
          </ac:spMkLst>
        </pc:spChg>
        <pc:spChg chg="mod">
          <ac:chgData name="Lin, Xuanming" userId="S::xlin343@gatech.edu::201a7d38-833e-41f6-aac5-b24e58e43262" providerId="AD" clId="Web-{36494548-D180-3A8E-F876-D97347C86EBB}" dt="2022-11-29T02:16:41.272" v="304" actId="1076"/>
          <ac:spMkLst>
            <pc:docMk/>
            <pc:sldMk cId="665467505" sldId="257"/>
            <ac:spMk id="12" creationId="{6E08AE98-6D7D-A348-A7EF-71A28D32A5F7}"/>
          </ac:spMkLst>
        </pc:spChg>
        <pc:spChg chg="mod">
          <ac:chgData name="Lin, Xuanming" userId="S::xlin343@gatech.edu::201a7d38-833e-41f6-aac5-b24e58e43262" providerId="AD" clId="Web-{36494548-D180-3A8E-F876-D97347C86EBB}" dt="2022-11-29T02:16:41.163" v="302" actId="1076"/>
          <ac:spMkLst>
            <pc:docMk/>
            <pc:sldMk cId="665467505" sldId="257"/>
            <ac:spMk id="13" creationId="{B467BE33-74B9-7345-9A24-60B3B04FEB8E}"/>
          </ac:spMkLst>
        </pc:spChg>
        <pc:spChg chg="mod">
          <ac:chgData name="Lin, Xuanming" userId="S::xlin343@gatech.edu::201a7d38-833e-41f6-aac5-b24e58e43262" providerId="AD" clId="Web-{36494548-D180-3A8E-F876-D97347C86EBB}" dt="2022-11-29T02:16:41.225" v="303" actId="1076"/>
          <ac:spMkLst>
            <pc:docMk/>
            <pc:sldMk cId="665467505" sldId="257"/>
            <ac:spMk id="14" creationId="{6E22B49B-9FC0-E544-9A74-BE266C943D30}"/>
          </ac:spMkLst>
        </pc:spChg>
        <pc:spChg chg="add del mod">
          <ac:chgData name="Lin, Xuanming" userId="S::xlin343@gatech.edu::201a7d38-833e-41f6-aac5-b24e58e43262" providerId="AD" clId="Web-{36494548-D180-3A8E-F876-D97347C86EBB}" dt="2022-11-29T02:21:25.032" v="352"/>
          <ac:spMkLst>
            <pc:docMk/>
            <pc:sldMk cId="665467505" sldId="257"/>
            <ac:spMk id="18" creationId="{3F230781-7B50-331D-9E30-19816E9C4961}"/>
          </ac:spMkLst>
        </pc:spChg>
        <pc:spChg chg="add del mod">
          <ac:chgData name="Lin, Xuanming" userId="S::xlin343@gatech.edu::201a7d38-833e-41f6-aac5-b24e58e43262" providerId="AD" clId="Web-{36494548-D180-3A8E-F876-D97347C86EBB}" dt="2022-11-29T02:20:33.187" v="339"/>
          <ac:spMkLst>
            <pc:docMk/>
            <pc:sldMk cId="665467505" sldId="257"/>
            <ac:spMk id="20" creationId="{CDAA18F0-D5CB-8333-501A-AA636E594022}"/>
          </ac:spMkLst>
        </pc:spChg>
        <pc:spChg chg="add del mod">
          <ac:chgData name="Lin, Xuanming" userId="S::xlin343@gatech.edu::201a7d38-833e-41f6-aac5-b24e58e43262" providerId="AD" clId="Web-{36494548-D180-3A8E-F876-D97347C86EBB}" dt="2022-11-29T02:29:28.455" v="402"/>
          <ac:spMkLst>
            <pc:docMk/>
            <pc:sldMk cId="665467505" sldId="257"/>
            <ac:spMk id="22" creationId="{AC201B3C-BC93-88B5-9427-B474F383A275}"/>
          </ac:spMkLst>
        </pc:spChg>
        <pc:spChg chg="add del">
          <ac:chgData name="Lin, Xuanming" userId="S::xlin343@gatech.edu::201a7d38-833e-41f6-aac5-b24e58e43262" providerId="AD" clId="Web-{36494548-D180-3A8E-F876-D97347C86EBB}" dt="2022-11-29T02:32:01.008" v="449"/>
          <ac:spMkLst>
            <pc:docMk/>
            <pc:sldMk cId="665467505" sldId="257"/>
            <ac:spMk id="25" creationId="{1519CA42-C25E-907B-0AAE-E2A36F30CC43}"/>
          </ac:spMkLst>
        </pc:spChg>
        <pc:spChg chg="add mod">
          <ac:chgData name="Lin, Xuanming" userId="S::xlin343@gatech.edu::201a7d38-833e-41f6-aac5-b24e58e43262" providerId="AD" clId="Web-{36494548-D180-3A8E-F876-D97347C86EBB}" dt="2022-11-29T03:00:42.835" v="1342" actId="20577"/>
          <ac:spMkLst>
            <pc:docMk/>
            <pc:sldMk cId="665467505" sldId="257"/>
            <ac:spMk id="28" creationId="{A5391E5C-8BAF-9BAA-51EE-9BF742DE56C3}"/>
          </ac:spMkLst>
        </pc:spChg>
        <pc:picChg chg="add del mod">
          <ac:chgData name="Lin, Xuanming" userId="S::xlin343@gatech.edu::201a7d38-833e-41f6-aac5-b24e58e43262" providerId="AD" clId="Web-{36494548-D180-3A8E-F876-D97347C86EBB}" dt="2022-11-29T02:23:10.536" v="390"/>
          <ac:picMkLst>
            <pc:docMk/>
            <pc:sldMk cId="665467505" sldId="257"/>
            <ac:picMk id="15" creationId="{862D3A0C-8C3F-8E87-D4CF-F52762C67B57}"/>
          </ac:picMkLst>
        </pc:picChg>
        <pc:picChg chg="add del mod">
          <ac:chgData name="Lin, Xuanming" userId="S::xlin343@gatech.edu::201a7d38-833e-41f6-aac5-b24e58e43262" providerId="AD" clId="Web-{36494548-D180-3A8E-F876-D97347C86EBB}" dt="2022-11-29T02:21:14.625" v="347"/>
          <ac:picMkLst>
            <pc:docMk/>
            <pc:sldMk cId="665467505" sldId="257"/>
            <ac:picMk id="16" creationId="{F15C3590-6EFC-A033-8309-6AA572AB0791}"/>
          </ac:picMkLst>
        </pc:picChg>
        <pc:picChg chg="add del mod">
          <ac:chgData name="Lin, Xuanming" userId="S::xlin343@gatech.edu::201a7d38-833e-41f6-aac5-b24e58e43262" providerId="AD" clId="Web-{36494548-D180-3A8E-F876-D97347C86EBB}" dt="2022-11-29T02:32:28.712" v="479"/>
          <ac:picMkLst>
            <pc:docMk/>
            <pc:sldMk cId="665467505" sldId="257"/>
            <ac:picMk id="23" creationId="{D4628113-3C91-B419-D663-ABAF150A56AE}"/>
          </ac:picMkLst>
        </pc:picChg>
        <pc:picChg chg="add del mod">
          <ac:chgData name="Lin, Xuanming" userId="S::xlin343@gatech.edu::201a7d38-833e-41f6-aac5-b24e58e43262" providerId="AD" clId="Web-{36494548-D180-3A8E-F876-D97347C86EBB}" dt="2022-11-29T02:33:23.370" v="489"/>
          <ac:picMkLst>
            <pc:docMk/>
            <pc:sldMk cId="665467505" sldId="257"/>
            <ac:picMk id="26" creationId="{57B43586-237D-69A2-96E4-37F53CAEDAB3}"/>
          </ac:picMkLst>
        </pc:picChg>
        <pc:picChg chg="add mod">
          <ac:chgData name="Lin, Xuanming" userId="S::xlin343@gatech.edu::201a7d38-833e-41f6-aac5-b24e58e43262" providerId="AD" clId="Web-{36494548-D180-3A8E-F876-D97347C86EBB}" dt="2022-11-29T02:35:45.750" v="574" actId="1076"/>
          <ac:picMkLst>
            <pc:docMk/>
            <pc:sldMk cId="665467505" sldId="257"/>
            <ac:picMk id="29" creationId="{302F7F27-9CBE-7980-64FC-0999A85E6F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505967" y="3154320"/>
            <a:ext cx="20420066" cy="1300652"/>
          </a:xfrm>
          <a:prstGeom prst="rect">
            <a:avLst/>
          </a:prstGeom>
        </p:spPr>
        <p:txBody>
          <a:bodyPr lIns="95646" tIns="47823" rIns="95646" bIns="47823">
            <a:normAutofit/>
          </a:bodyPr>
          <a:lstStyle>
            <a:lvl1pPr marL="0" indent="0" algn="ctr">
              <a:buFontTx/>
              <a:buNone/>
              <a:defRPr sz="6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79" name="Text Placeholder 76"/>
          <p:cNvSpPr>
            <a:spLocks noGrp="1"/>
          </p:cNvSpPr>
          <p:nvPr>
            <p:ph type="body" sz="quarter" idx="151" hasCustomPrompt="1"/>
          </p:nvPr>
        </p:nvSpPr>
        <p:spPr>
          <a:xfrm>
            <a:off x="3505967" y="1853668"/>
            <a:ext cx="20420066" cy="1300652"/>
          </a:xfrm>
          <a:prstGeom prst="rect">
            <a:avLst/>
          </a:prstGeom>
        </p:spPr>
        <p:txBody>
          <a:bodyPr lIns="95646" tIns="47823" rIns="95646" bIns="47823" anchor="t" anchorCtr="1">
            <a:normAutofit/>
          </a:bodyPr>
          <a:lstStyle>
            <a:lvl1pPr marL="0" indent="0" algn="ctr">
              <a:buFontTx/>
              <a:buNone/>
              <a:defRPr sz="88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80" name="Text Placeholder 76"/>
          <p:cNvSpPr>
            <a:spLocks noGrp="1"/>
          </p:cNvSpPr>
          <p:nvPr>
            <p:ph type="body" sz="quarter" idx="153" hasCustomPrompt="1"/>
          </p:nvPr>
        </p:nvSpPr>
        <p:spPr>
          <a:xfrm>
            <a:off x="3505967" y="189474"/>
            <a:ext cx="20420066" cy="1664193"/>
          </a:xfrm>
          <a:prstGeom prst="rect">
            <a:avLst/>
          </a:prstGeom>
        </p:spPr>
        <p:txBody>
          <a:bodyPr lIns="95646" tIns="47823" rIns="95646" bIns="47823" anchor="t" anchorCtr="1">
            <a:normAutofit/>
          </a:bodyPr>
          <a:lstStyle>
            <a:lvl1pPr marL="0" indent="0" algn="ctr">
              <a:buFontTx/>
              <a:buNone/>
              <a:defRPr sz="10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6E55A37-68C5-664B-B052-7F2D95EAE387}"/>
              </a:ext>
            </a:extLst>
          </p:cNvPr>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16" name="Text Placeholder 5">
            <a:extLst>
              <a:ext uri="{FF2B5EF4-FFF2-40B4-BE49-F238E27FC236}">
                <a16:creationId xmlns:a16="http://schemas.microsoft.com/office/drawing/2014/main" id="{E09727DE-7566-E346-96F5-1DF63E2E60CF}"/>
              </a:ext>
            </a:extLst>
          </p:cNvPr>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INTRODUCTION or ABSTRACT</a:t>
            </a:r>
          </a:p>
        </p:txBody>
      </p:sp>
      <p:sp>
        <p:nvSpPr>
          <p:cNvPr id="17" name="Text Placeholder 5">
            <a:extLst>
              <a:ext uri="{FF2B5EF4-FFF2-40B4-BE49-F238E27FC236}">
                <a16:creationId xmlns:a16="http://schemas.microsoft.com/office/drawing/2014/main" id="{95946986-7BD5-8D43-807A-B9AD29F149EB}"/>
              </a:ext>
            </a:extLst>
          </p:cNvPr>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OBJECTIVES</a:t>
            </a:r>
          </a:p>
        </p:txBody>
      </p:sp>
      <p:sp>
        <p:nvSpPr>
          <p:cNvPr id="18" name="Text Placeholder 5">
            <a:extLst>
              <a:ext uri="{FF2B5EF4-FFF2-40B4-BE49-F238E27FC236}">
                <a16:creationId xmlns:a16="http://schemas.microsoft.com/office/drawing/2014/main" id="{E34596B7-2651-FA48-86A8-F2F87793F0B0}"/>
              </a:ext>
            </a:extLst>
          </p:cNvPr>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CONCLUSIONS</a:t>
            </a:r>
          </a:p>
        </p:txBody>
      </p:sp>
      <p:sp>
        <p:nvSpPr>
          <p:cNvPr id="19" name="Text Placeholder 3">
            <a:extLst>
              <a:ext uri="{FF2B5EF4-FFF2-40B4-BE49-F238E27FC236}">
                <a16:creationId xmlns:a16="http://schemas.microsoft.com/office/drawing/2014/main" id="{0C78CD14-CB72-304D-92AA-4978E0351FD9}"/>
              </a:ext>
            </a:extLst>
          </p:cNvPr>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1" name="Text Placeholder 5">
            <a:extLst>
              <a:ext uri="{FF2B5EF4-FFF2-40B4-BE49-F238E27FC236}">
                <a16:creationId xmlns:a16="http://schemas.microsoft.com/office/drawing/2014/main" id="{861AD465-3082-5546-9B79-639EEA12B5CF}"/>
              </a:ext>
            </a:extLst>
          </p:cNvPr>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REFERENCES</a:t>
            </a:r>
          </a:p>
        </p:txBody>
      </p:sp>
      <p:sp>
        <p:nvSpPr>
          <p:cNvPr id="22" name="Text Placeholder 3">
            <a:extLst>
              <a:ext uri="{FF2B5EF4-FFF2-40B4-BE49-F238E27FC236}">
                <a16:creationId xmlns:a16="http://schemas.microsoft.com/office/drawing/2014/main" id="{3CCD5DF7-E429-2342-B965-E52E9AF2211B}"/>
              </a:ext>
            </a:extLst>
          </p:cNvPr>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3" name="Text Placeholder 5">
            <a:extLst>
              <a:ext uri="{FF2B5EF4-FFF2-40B4-BE49-F238E27FC236}">
                <a16:creationId xmlns:a16="http://schemas.microsoft.com/office/drawing/2014/main" id="{39AC4688-7E7C-6740-83CF-3B9C19CC1DB6}"/>
              </a:ext>
            </a:extLst>
          </p:cNvPr>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solidFill>
              </a:defRPr>
            </a:lvl1pPr>
          </a:lstStyle>
          <a:p>
            <a:pPr lvl="0"/>
            <a:r>
              <a:rPr lang="en-US"/>
              <a:t>(click to edit)  ACKNOWLEDGEMENTS or  CONTACT</a:t>
            </a:r>
          </a:p>
        </p:txBody>
      </p:sp>
      <p:sp>
        <p:nvSpPr>
          <p:cNvPr id="24" name="Text Placeholder 3">
            <a:extLst>
              <a:ext uri="{FF2B5EF4-FFF2-40B4-BE49-F238E27FC236}">
                <a16:creationId xmlns:a16="http://schemas.microsoft.com/office/drawing/2014/main" id="{4F58A0C9-6CA3-D745-BB00-AE8992CB97EF}"/>
              </a:ext>
            </a:extLst>
          </p:cNvPr>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31" name="Text Placeholder 3">
            <a:extLst>
              <a:ext uri="{FF2B5EF4-FFF2-40B4-BE49-F238E27FC236}">
                <a16:creationId xmlns:a16="http://schemas.microsoft.com/office/drawing/2014/main" id="{42A4D790-CE55-DB41-8817-92FBA30478F1}"/>
              </a:ext>
            </a:extLst>
          </p:cNvPr>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32" name="Text Placeholder 76">
            <a:extLst>
              <a:ext uri="{FF2B5EF4-FFF2-40B4-BE49-F238E27FC236}">
                <a16:creationId xmlns:a16="http://schemas.microsoft.com/office/drawing/2014/main" id="{5C1568BF-9EB7-8941-8FBA-7C7399699E75}"/>
              </a:ext>
            </a:extLst>
          </p:cNvPr>
          <p:cNvSpPr>
            <a:spLocks noGrp="1"/>
          </p:cNvSpPr>
          <p:nvPr>
            <p:ph type="body" sz="quarter" idx="150" hasCustomPrompt="1"/>
          </p:nvPr>
        </p:nvSpPr>
        <p:spPr>
          <a:xfrm>
            <a:off x="3505967" y="3154320"/>
            <a:ext cx="20420066" cy="1300652"/>
          </a:xfrm>
          <a:prstGeom prst="rect">
            <a:avLst/>
          </a:prstGeom>
        </p:spPr>
        <p:txBody>
          <a:bodyPr lIns="95646" tIns="47823" rIns="95646" bIns="47823">
            <a:normAutofit/>
          </a:bodyPr>
          <a:lstStyle>
            <a:lvl1pPr marL="0" indent="0" algn="ctr">
              <a:buFontTx/>
              <a:buNone/>
              <a:defRPr sz="6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33" name="Text Placeholder 76">
            <a:extLst>
              <a:ext uri="{FF2B5EF4-FFF2-40B4-BE49-F238E27FC236}">
                <a16:creationId xmlns:a16="http://schemas.microsoft.com/office/drawing/2014/main" id="{E42FA7AB-B55B-0C4B-BA4B-CDFE44D08E64}"/>
              </a:ext>
            </a:extLst>
          </p:cNvPr>
          <p:cNvSpPr>
            <a:spLocks noGrp="1"/>
          </p:cNvSpPr>
          <p:nvPr>
            <p:ph type="body" sz="quarter" idx="151" hasCustomPrompt="1"/>
          </p:nvPr>
        </p:nvSpPr>
        <p:spPr>
          <a:xfrm>
            <a:off x="3505967" y="1853668"/>
            <a:ext cx="20420066" cy="1300652"/>
          </a:xfrm>
          <a:prstGeom prst="rect">
            <a:avLst/>
          </a:prstGeom>
        </p:spPr>
        <p:txBody>
          <a:bodyPr lIns="95646" tIns="47823" rIns="95646" bIns="47823" anchor="t" anchorCtr="1">
            <a:normAutofit/>
          </a:bodyPr>
          <a:lstStyle>
            <a:lvl1pPr marL="0" indent="0" algn="ctr">
              <a:buFontTx/>
              <a:buNone/>
              <a:defRPr sz="88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34" name="Text Placeholder 76">
            <a:extLst>
              <a:ext uri="{FF2B5EF4-FFF2-40B4-BE49-F238E27FC236}">
                <a16:creationId xmlns:a16="http://schemas.microsoft.com/office/drawing/2014/main" id="{2C043AA1-3D57-BA44-B4FD-6795B91C476C}"/>
              </a:ext>
            </a:extLst>
          </p:cNvPr>
          <p:cNvSpPr>
            <a:spLocks noGrp="1"/>
          </p:cNvSpPr>
          <p:nvPr>
            <p:ph type="body" sz="quarter" idx="153" hasCustomPrompt="1"/>
          </p:nvPr>
        </p:nvSpPr>
        <p:spPr>
          <a:xfrm>
            <a:off x="3505967" y="189474"/>
            <a:ext cx="20420066" cy="1664193"/>
          </a:xfrm>
          <a:prstGeom prst="rect">
            <a:avLst/>
          </a:prstGeom>
        </p:spPr>
        <p:txBody>
          <a:bodyPr lIns="95646" tIns="47823" rIns="95646" bIns="47823" anchor="t" anchorCtr="1">
            <a:normAutofit/>
          </a:bodyPr>
          <a:lstStyle>
            <a:lvl1pPr marL="0" indent="0" algn="ctr">
              <a:buFontTx/>
              <a:buNone/>
              <a:defRPr sz="10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extLst>
      <p:ext uri="{BB962C8B-B14F-4D97-AF65-F5344CB8AC3E}">
        <p14:creationId xmlns:p14="http://schemas.microsoft.com/office/powerpoint/2010/main" val="3899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8B8402-8060-5D48-83A6-8E359ADAF2C5}"/>
              </a:ext>
            </a:extLst>
          </p:cNvPr>
          <p:cNvSpPr/>
          <p:nvPr userDrawn="1"/>
        </p:nvSpPr>
        <p:spPr>
          <a:xfrm rot="10800000">
            <a:off x="0" y="35008448"/>
            <a:ext cx="274320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CCC5E2-7840-184E-8D4D-94BD88898788}"/>
              </a:ext>
            </a:extLst>
          </p:cNvPr>
          <p:cNvSpPr/>
          <p:nvPr userDrawn="1"/>
        </p:nvSpPr>
        <p:spPr>
          <a:xfrm>
            <a:off x="0" y="17828"/>
            <a:ext cx="274320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5"/>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597175">
                <a:tc gridSpan="2">
                  <a:txBody>
                    <a:bodyPr/>
                    <a:lstStyle/>
                    <a:p>
                      <a:pPr defTabSz="3765639"/>
                      <a:r>
                        <a:rPr lang="en-US" sz="2400" i="0">
                          <a:solidFill>
                            <a:srgbClr val="D9D9D9"/>
                          </a:solidFill>
                          <a:latin typeface="Arial"/>
                          <a:cs typeface="Arial"/>
                        </a:rPr>
                        <a:t>This PowerPoint template produces a </a:t>
                      </a:r>
                      <a:r>
                        <a:rPr lang="en-US" sz="2400" i="0">
                          <a:solidFill>
                            <a:srgbClr val="FFC000"/>
                          </a:solidFill>
                          <a:latin typeface="Arial"/>
                          <a:cs typeface="Arial"/>
                        </a:rPr>
                        <a:t>30"x40" </a:t>
                      </a:r>
                      <a:r>
                        <a:rPr lang="en-US" sz="2400" i="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a:solidFill>
                          <a:srgbClr val="D9D9D9"/>
                        </a:solidFill>
                        <a:latin typeface="Arial"/>
                        <a:cs typeface="Arial"/>
                      </a:endParaRPr>
                    </a:p>
                    <a:p>
                      <a:pPr defTabSz="3765639"/>
                      <a:r>
                        <a:rPr lang="en-US" sz="24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err="1">
                          <a:solidFill>
                            <a:srgbClr val="FFC000"/>
                          </a:solidFill>
                          <a:latin typeface="Arial"/>
                          <a:cs typeface="Arial"/>
                        </a:rPr>
                        <a:t>PosterPresentations.com</a:t>
                      </a:r>
                      <a:r>
                        <a:rPr lang="en-US" sz="2400" i="0">
                          <a:solidFill>
                            <a:srgbClr val="D9D9D9"/>
                          </a:solidFill>
                          <a:latin typeface="Arial"/>
                          <a:cs typeface="Arial"/>
                        </a:rPr>
                        <a:t> and click on the  </a:t>
                      </a:r>
                      <a:r>
                        <a:rPr lang="en-US" sz="2400" i="0">
                          <a:solidFill>
                            <a:srgbClr val="FFC000"/>
                          </a:solidFill>
                          <a:latin typeface="Arial"/>
                          <a:cs typeface="Arial"/>
                        </a:rPr>
                        <a:t>HELP DESK</a:t>
                      </a:r>
                      <a:r>
                        <a:rPr lang="en-US" sz="2400" i="0" baseline="0">
                          <a:solidFill>
                            <a:srgbClr val="D9D9D9"/>
                          </a:solidFill>
                          <a:latin typeface="Arial"/>
                          <a:cs typeface="Arial"/>
                        </a:rPr>
                        <a:t> </a:t>
                      </a:r>
                      <a:r>
                        <a:rPr lang="en-US" sz="2400" i="0">
                          <a:solidFill>
                            <a:srgbClr val="D9D9D9"/>
                          </a:solidFill>
                          <a:latin typeface="Arial"/>
                          <a:cs typeface="Arial"/>
                        </a:rPr>
                        <a:t>tab.</a:t>
                      </a:r>
                    </a:p>
                    <a:p>
                      <a:pPr defTabSz="3765639"/>
                      <a:endParaRPr lang="en-US" sz="2400" i="0">
                        <a:solidFill>
                          <a:srgbClr val="D9D9D9"/>
                        </a:solidFill>
                        <a:latin typeface="Arial"/>
                        <a:cs typeface="Arial"/>
                      </a:endParaRPr>
                    </a:p>
                    <a:p>
                      <a:pPr defTabSz="3765639"/>
                      <a:r>
                        <a:rPr lang="en-US" sz="2400" i="0">
                          <a:solidFill>
                            <a:srgbClr val="D9D9D9"/>
                          </a:solidFill>
                          <a:latin typeface="Arial"/>
                          <a:cs typeface="Arial"/>
                        </a:rPr>
                        <a:t>To print your poster using our same-day professional printing service, go online to </a:t>
                      </a:r>
                      <a:r>
                        <a:rPr lang="en-US" sz="2400" i="0" err="1">
                          <a:solidFill>
                            <a:srgbClr val="FFC000"/>
                          </a:solidFill>
                          <a:latin typeface="Arial"/>
                          <a:cs typeface="Arial"/>
                        </a:rPr>
                        <a:t>PosterPresentations.com</a:t>
                      </a:r>
                      <a:r>
                        <a:rPr lang="en-US" sz="2400" i="0">
                          <a:solidFill>
                            <a:srgbClr val="D9D9D9"/>
                          </a:solidFill>
                          <a:latin typeface="Arial"/>
                          <a:cs typeface="Arial"/>
                        </a:rPr>
                        <a:t> and click on "</a:t>
                      </a:r>
                      <a:r>
                        <a:rPr lang="en-US" sz="2400" i="0">
                          <a:solidFill>
                            <a:srgbClr val="FFC000"/>
                          </a:solidFill>
                          <a:latin typeface="Arial"/>
                          <a:cs typeface="Arial"/>
                        </a:rPr>
                        <a:t>Order your poster</a:t>
                      </a:r>
                      <a:r>
                        <a:rPr lang="en-US" sz="2400" i="0">
                          <a:solidFill>
                            <a:srgbClr val="D9D9D9"/>
                          </a:solidFill>
                          <a:latin typeface="Arial"/>
                          <a:cs typeface="Arial"/>
                        </a:rPr>
                        <a:t>".</a:t>
                      </a:r>
                      <a:endParaRPr lang="en-US" sz="24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a:solidFill>
                          <a:srgbClr val="1F3A4E"/>
                        </a:solidFill>
                      </a:endParaRPr>
                    </a:p>
                    <a:p>
                      <a:pPr algn="ctr"/>
                      <a:endParaRPr lang="en-US" sz="240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a:solidFill>
                            <a:schemeClr val="bg1"/>
                          </a:solidFill>
                          <a:latin typeface="Arial" panose="020B0604020202020204" pitchFamily="34" charset="0"/>
                          <a:cs typeface="Arial" panose="020B0604020202020204" pitchFamily="34" charset="0"/>
                        </a:rPr>
                        <a:t>a presentation poster</a:t>
                      </a:r>
                      <a:br>
                        <a:rPr lang="en-US" sz="2400">
                          <a:solidFill>
                            <a:schemeClr val="bg1"/>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40 inches tall</a:t>
                      </a:r>
                      <a:br>
                        <a:rPr lang="en-US" sz="4000" b="1">
                          <a:solidFill>
                            <a:srgbClr val="FFC000"/>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by</a:t>
                      </a:r>
                      <a:br>
                        <a:rPr lang="en-US" sz="4000" b="1">
                          <a:solidFill>
                            <a:srgbClr val="FFC000"/>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30 inches wide</a:t>
                      </a:r>
                      <a:br>
                        <a:rPr lang="en-US" sz="2400">
                          <a:solidFill>
                            <a:schemeClr val="bg1"/>
                          </a:solidFill>
                          <a:latin typeface="Arial" panose="020B0604020202020204" pitchFamily="34" charset="0"/>
                          <a:cs typeface="Arial" panose="020B0604020202020204" pitchFamily="34" charset="0"/>
                        </a:rPr>
                      </a:br>
                      <a:endParaRPr lang="en-US" sz="24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a:solidFill>
                            <a:srgbClr val="FFC000"/>
                          </a:solidFill>
                          <a:latin typeface="Arial" panose="020B0604020202020204" pitchFamily="34" charset="0"/>
                          <a:cs typeface="Arial" panose="020B0604020202020204" pitchFamily="34" charset="0"/>
                        </a:rPr>
                        <a:t>Important: </a:t>
                      </a:r>
                      <a:br>
                        <a:rPr lang="en-US" sz="2800" b="1" baseline="0">
                          <a:solidFill>
                            <a:srgbClr val="FFC000"/>
                          </a:solidFill>
                          <a:latin typeface="Arial" panose="020B0604020202020204" pitchFamily="34" charset="0"/>
                          <a:cs typeface="Arial" panose="020B0604020202020204" pitchFamily="34" charset="0"/>
                        </a:rPr>
                      </a:br>
                      <a:r>
                        <a:rPr lang="en-US" sz="2800" b="1" baseline="0">
                          <a:solidFill>
                            <a:srgbClr val="FFC000"/>
                          </a:solidFill>
                          <a:latin typeface="Arial" panose="020B0604020202020204" pitchFamily="34" charset="0"/>
                          <a:cs typeface="Arial" panose="020B0604020202020204" pitchFamily="34" charset="0"/>
                        </a:rPr>
                        <a:t>Check the template size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30 tall x 40 wide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48 tall x 36 wide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a:solidFill>
                          <a:srgbClr val="1F3A4E"/>
                        </a:solidFill>
                      </a:endParaRPr>
                    </a:p>
                  </a:txBody>
                  <a:tcPr>
                    <a:blipFill rotWithShape="1">
                      <a:blip r:embed="rId8"/>
                      <a:stretch>
                        <a:fillRect/>
                      </a:stretch>
                    </a:blipFill>
                  </a:tcPr>
                </a:tc>
                <a:tc rowSpan="2">
                  <a:txBody>
                    <a:bodyPr/>
                    <a:lstStyle/>
                    <a:p>
                      <a:pPr algn="l"/>
                      <a:r>
                        <a:rPr lang="en-US" sz="2800" b="1" baseline="0">
                          <a:solidFill>
                            <a:srgbClr val="FFC000"/>
                          </a:solidFill>
                          <a:latin typeface="Arial" panose="020B0604020202020204" pitchFamily="34" charset="0"/>
                          <a:cs typeface="Arial" panose="020B0604020202020204" pitchFamily="34" charset="0"/>
                        </a:rPr>
                        <a:t>How to </a:t>
                      </a:r>
                      <a:r>
                        <a:rPr lang="en-US" sz="4400" b="1" baseline="0">
                          <a:solidFill>
                            <a:srgbClr val="FFC000"/>
                          </a:solidFill>
                          <a:latin typeface="Arial" panose="020B0604020202020204" pitchFamily="34" charset="0"/>
                          <a:cs typeface="Arial" panose="020B0604020202020204" pitchFamily="34" charset="0"/>
                        </a:rPr>
                        <a:t>Zoom in </a:t>
                      </a:r>
                      <a:r>
                        <a:rPr lang="en-US" sz="2800" b="1" baseline="0">
                          <a:solidFill>
                            <a:srgbClr val="FFC000"/>
                          </a:solidFill>
                          <a:latin typeface="Arial" panose="020B0604020202020204" pitchFamily="34" charset="0"/>
                          <a:cs typeface="Arial" panose="020B0604020202020204" pitchFamily="34" charset="0"/>
                        </a:rPr>
                        <a:t>and </a:t>
                      </a:r>
                      <a:r>
                        <a:rPr lang="en-US" sz="2000" b="1" baseline="0">
                          <a:solidFill>
                            <a:srgbClr val="FFC000"/>
                          </a:solidFill>
                          <a:latin typeface="Arial" panose="020B0604020202020204" pitchFamily="34" charset="0"/>
                          <a:cs typeface="Arial" panose="020B0604020202020204" pitchFamily="34" charset="0"/>
                        </a:rPr>
                        <a:t>out</a:t>
                      </a:r>
                      <a:endParaRPr lang="en-US" sz="2800" b="1" baseline="0">
                        <a:solidFill>
                          <a:srgbClr val="FFC000"/>
                        </a:solidFill>
                        <a:latin typeface="Arial" panose="020B0604020202020204" pitchFamily="34" charset="0"/>
                        <a:cs typeface="Arial" panose="020B0604020202020204" pitchFamily="34" charset="0"/>
                      </a:endParaRPr>
                    </a:p>
                    <a:p>
                      <a:pPr algn="l"/>
                      <a:r>
                        <a:rPr lang="en-US" sz="24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1. </a:t>
                      </a:r>
                      <a:r>
                        <a:rPr lang="en-US" sz="24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2. </a:t>
                      </a:r>
                      <a:r>
                        <a:rPr lang="en-US" sz="24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a:solidFill>
                            <a:srgbClr val="FFC000"/>
                          </a:solidFill>
                          <a:latin typeface="Arial" panose="020B0604020202020204" pitchFamily="34" charset="0"/>
                          <a:cs typeface="Arial" panose="020B0604020202020204" pitchFamily="34" charset="0"/>
                        </a:rPr>
                        <a:t>Ruler and Guides</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a:solidFill>
                          <a:srgbClr val="1F3A4E"/>
                        </a:solidFill>
                      </a:endParaRPr>
                    </a:p>
                  </a:txBody>
                  <a:tcPr>
                    <a:blipFill rotWithShape="1">
                      <a:blip r:embed="rId9"/>
                      <a:stretch>
                        <a:fillRect/>
                      </a:stretch>
                    </a:blipFill>
                  </a:tcPr>
                </a:tc>
                <a:tc>
                  <a:txBody>
                    <a:bodyPr/>
                    <a:lstStyle/>
                    <a:p>
                      <a:pPr marL="0" lvl="1" indent="0" algn="l" defTabSz="114300"/>
                      <a:r>
                        <a:rPr lang="en-US" sz="2800" b="1" baseline="0">
                          <a:solidFill>
                            <a:srgbClr val="FFC000"/>
                          </a:solidFill>
                          <a:latin typeface="Arial" panose="020B0604020202020204" pitchFamily="34" charset="0"/>
                          <a:cs typeface="Arial" panose="020B0604020202020204" pitchFamily="34" charset="0"/>
                        </a:rPr>
                        <a:t>Headers and text containers</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Click inside a section header to add its text.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a:solidFill>
                            <a:srgbClr val="FFC000"/>
                          </a:solidFill>
                          <a:latin typeface="Arial" panose="020B0604020202020204" pitchFamily="34" charset="0"/>
                          <a:cs typeface="Arial" panose="020B0604020202020204" pitchFamily="34" charset="0"/>
                        </a:rPr>
                        <a:t>Adding content to the poster</a:t>
                      </a:r>
                    </a:p>
                    <a:p>
                      <a:r>
                        <a:rPr lang="en-US" sz="24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
        <p:nvSpPr>
          <p:cNvPr id="17" name="Rectangle 16">
            <a:extLst>
              <a:ext uri="{FF2B5EF4-FFF2-40B4-BE49-F238E27FC236}">
                <a16:creationId xmlns:a16="http://schemas.microsoft.com/office/drawing/2014/main" id="{89AB67BA-B9D3-8946-B0B3-6089B1C3E0BB}"/>
              </a:ext>
            </a:extLst>
          </p:cNvPr>
          <p:cNvSpPr/>
          <p:nvPr userDrawn="1"/>
        </p:nvSpPr>
        <p:spPr>
          <a:xfrm rot="10800000">
            <a:off x="0" y="35026276"/>
            <a:ext cx="274320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E1D158F-AE34-214E-A513-719FA85E6EB1}"/>
              </a:ext>
            </a:extLst>
          </p:cNvPr>
          <p:cNvSpPr/>
          <p:nvPr userDrawn="1"/>
        </p:nvSpPr>
        <p:spPr>
          <a:xfrm>
            <a:off x="0" y="0"/>
            <a:ext cx="274320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03B5E22F-4A33-5144-9468-6C3BDE5B0B23}"/>
              </a:ext>
            </a:extLst>
          </p:cNvPr>
          <p:cNvSpPr txBox="1">
            <a:spLocks noChangeArrowheads="1"/>
          </p:cNvSpPr>
          <p:nvPr userDrawn="1"/>
        </p:nvSpPr>
        <p:spPr bwMode="auto">
          <a:xfrm>
            <a:off x="1175774" y="35634272"/>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dfin.com/news/data-center/" TargetMode="External"/><Relationship Id="rId1" Type="http://schemas.openxmlformats.org/officeDocument/2006/relationships/slideLayout" Target="../slideLayouts/slideLayout1.xml"/><Relationship Id="rId6" Type="http://schemas.openxmlformats.org/officeDocument/2006/relationships/hyperlink" Target="https://public.tableau.com/app/profile/wei.peng8662/viz/Dashboard_16694220545890/Dashboard1?publish=yes" TargetMode="Externa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E6F6AC-C9AC-5247-9C5C-038CE7F4BF5E}"/>
              </a:ext>
            </a:extLst>
          </p:cNvPr>
          <p:cNvSpPr>
            <a:spLocks noGrp="1"/>
          </p:cNvSpPr>
          <p:nvPr>
            <p:ph type="body" sz="quarter" idx="10"/>
          </p:nvPr>
        </p:nvSpPr>
        <p:spPr>
          <a:xfrm>
            <a:off x="565119" y="6576688"/>
            <a:ext cx="12644288" cy="4446396"/>
          </a:xfrm>
        </p:spPr>
        <p:txBody>
          <a:bodyPr wrap="square" lIns="196113" tIns="196113" rIns="196113" bIns="196113" anchor="t">
            <a:spAutoFit/>
          </a:bodyPr>
          <a:lstStyle/>
          <a:p>
            <a:pPr algn="just"/>
            <a:r>
              <a:rPr lang="en-US" sz="2800" b="1">
                <a:latin typeface="+mn-lt"/>
                <a:cs typeface="Times New Roman"/>
              </a:rPr>
              <a:t>Background:</a:t>
            </a:r>
            <a:r>
              <a:rPr lang="en-US" sz="2800">
                <a:latin typeface="+mn-lt"/>
                <a:cs typeface="Times New Roman"/>
              </a:rPr>
              <a:t> Many have studied the gender pay gap (GPG) across different regions and occupations, but few have dived into the multi-faceted impacts of GPG on people’s everyday lives. </a:t>
            </a:r>
            <a:endParaRPr lang="en-US" sz="2800">
              <a:latin typeface="+mn-lt"/>
            </a:endParaRPr>
          </a:p>
          <a:p>
            <a:pPr algn="just"/>
            <a:endParaRPr lang="en-US" sz="2800">
              <a:latin typeface="+mn-lt"/>
              <a:cs typeface="Times New Roman"/>
            </a:endParaRPr>
          </a:p>
          <a:p>
            <a:pPr algn="just"/>
            <a:r>
              <a:rPr lang="en-US" sz="2800" b="1">
                <a:latin typeface="+mn-lt"/>
                <a:cs typeface="Times New Roman"/>
              </a:rPr>
              <a:t>Motivation:</a:t>
            </a:r>
            <a:r>
              <a:rPr lang="en-US" sz="2800">
                <a:latin typeface="+mn-lt"/>
                <a:cs typeface="Times New Roman"/>
              </a:rPr>
              <a:t> </a:t>
            </a:r>
            <a:r>
              <a:rPr lang="en-US" sz="2800">
                <a:latin typeface="+mn-lt"/>
                <a:cs typeface="Calibri"/>
              </a:rPr>
              <a:t>Our project aims to explore how the GPG can associate with the housing market. Through this project, we developed  an interactive and user-friendly dashboard that demonstrates the impacts of GPG using U.S. census data and national real estate data. We used the time-series model to make predictions on the housing market and used regression to predict GPG for the next three years. </a:t>
            </a:r>
            <a:endParaRPr lang="en-US" sz="2800">
              <a:latin typeface="+mn-lt"/>
            </a:endParaRPr>
          </a:p>
        </p:txBody>
      </p:sp>
      <p:sp>
        <p:nvSpPr>
          <p:cNvPr id="3" name="Text Placeholder 2">
            <a:extLst>
              <a:ext uri="{FF2B5EF4-FFF2-40B4-BE49-F238E27FC236}">
                <a16:creationId xmlns:a16="http://schemas.microsoft.com/office/drawing/2014/main" id="{18DC8CF0-A346-2449-8D9B-95FE9C93A3DC}"/>
              </a:ext>
            </a:extLst>
          </p:cNvPr>
          <p:cNvSpPr>
            <a:spLocks noGrp="1"/>
          </p:cNvSpPr>
          <p:nvPr>
            <p:ph type="body" sz="quarter" idx="11"/>
          </p:nvPr>
        </p:nvSpPr>
        <p:spPr>
          <a:solidFill>
            <a:schemeClr val="accent3">
              <a:lumMod val="60000"/>
              <a:lumOff val="40000"/>
            </a:schemeClr>
          </a:solidFill>
        </p:spPr>
        <p:txBody>
          <a:bodyPr/>
          <a:lstStyle/>
          <a:p>
            <a:r>
              <a:rPr lang="en-US" u="none">
                <a:latin typeface="Calibri"/>
                <a:cs typeface="Calibri"/>
              </a:rPr>
              <a:t>Introduction and Motivation</a:t>
            </a:r>
            <a:endParaRPr lang="en-US" u="none">
              <a:latin typeface="Calibri"/>
              <a:cs typeface="Times New Roman"/>
            </a:endParaRPr>
          </a:p>
        </p:txBody>
      </p:sp>
      <p:sp>
        <p:nvSpPr>
          <p:cNvPr id="4" name="Text Placeholder 3">
            <a:extLst>
              <a:ext uri="{FF2B5EF4-FFF2-40B4-BE49-F238E27FC236}">
                <a16:creationId xmlns:a16="http://schemas.microsoft.com/office/drawing/2014/main" id="{2C0C5A20-AC9A-1747-869C-C1ED67FEFF46}"/>
              </a:ext>
            </a:extLst>
          </p:cNvPr>
          <p:cNvSpPr>
            <a:spLocks noGrp="1"/>
          </p:cNvSpPr>
          <p:nvPr>
            <p:ph type="body" sz="quarter" idx="20"/>
          </p:nvPr>
        </p:nvSpPr>
        <p:spPr>
          <a:xfrm>
            <a:off x="576462" y="11670284"/>
            <a:ext cx="12949224" cy="697033"/>
          </a:xfrm>
          <a:solidFill>
            <a:schemeClr val="accent3">
              <a:lumMod val="60000"/>
              <a:lumOff val="40000"/>
            </a:schemeClr>
          </a:solidFill>
        </p:spPr>
        <p:txBody>
          <a:bodyPr/>
          <a:lstStyle/>
          <a:p>
            <a:r>
              <a:rPr lang="en-US" u="none">
                <a:latin typeface="Calibri"/>
                <a:cs typeface="Calibri"/>
              </a:rPr>
              <a:t>Methods and Innovations</a:t>
            </a:r>
            <a:endParaRPr lang="en-US" u="none">
              <a:latin typeface="Calibri"/>
              <a:cs typeface="Times New Roman"/>
            </a:endParaRPr>
          </a:p>
        </p:txBody>
      </p:sp>
      <p:sp>
        <p:nvSpPr>
          <p:cNvPr id="5" name="Text Placeholder 4">
            <a:extLst>
              <a:ext uri="{FF2B5EF4-FFF2-40B4-BE49-F238E27FC236}">
                <a16:creationId xmlns:a16="http://schemas.microsoft.com/office/drawing/2014/main" id="{39C8057F-0695-2444-B31A-4A7D23E46A51}"/>
              </a:ext>
            </a:extLst>
          </p:cNvPr>
          <p:cNvSpPr>
            <a:spLocks noGrp="1"/>
          </p:cNvSpPr>
          <p:nvPr>
            <p:ph type="body" sz="quarter" idx="25"/>
          </p:nvPr>
        </p:nvSpPr>
        <p:spPr>
          <a:solidFill>
            <a:schemeClr val="accent3">
              <a:lumMod val="60000"/>
              <a:lumOff val="40000"/>
            </a:schemeClr>
          </a:solidFill>
        </p:spPr>
        <p:txBody>
          <a:bodyPr/>
          <a:lstStyle/>
          <a:p>
            <a:r>
              <a:rPr lang="en-US" u="none">
                <a:latin typeface="Calibri"/>
                <a:cs typeface="Calibri"/>
              </a:rPr>
              <a:t>Data Acquisition </a:t>
            </a:r>
            <a:endParaRPr lang="en-US" u="none">
              <a:latin typeface="Calibri"/>
              <a:cs typeface="Times New Roman"/>
            </a:endParaRPr>
          </a:p>
        </p:txBody>
      </p:sp>
      <p:sp>
        <p:nvSpPr>
          <p:cNvPr id="6" name="Text Placeholder 5">
            <a:extLst>
              <a:ext uri="{FF2B5EF4-FFF2-40B4-BE49-F238E27FC236}">
                <a16:creationId xmlns:a16="http://schemas.microsoft.com/office/drawing/2014/main" id="{E931F6E2-C666-2A40-A86B-4FE6DD821484}"/>
              </a:ext>
            </a:extLst>
          </p:cNvPr>
          <p:cNvSpPr>
            <a:spLocks noGrp="1"/>
          </p:cNvSpPr>
          <p:nvPr>
            <p:ph type="body" sz="quarter" idx="26"/>
          </p:nvPr>
        </p:nvSpPr>
        <p:spPr>
          <a:xfrm>
            <a:off x="13856717" y="6528688"/>
            <a:ext cx="12945893" cy="5308170"/>
          </a:xfrm>
        </p:spPr>
        <p:txBody>
          <a:bodyPr wrap="square" lIns="196113" tIns="196113" rIns="196113" bIns="196113" anchor="t">
            <a:spAutoFit/>
          </a:bodyPr>
          <a:lstStyle/>
          <a:p>
            <a:r>
              <a:rPr lang="en-US" sz="2800">
                <a:latin typeface="+mn-lt"/>
                <a:cs typeface="Calibri"/>
              </a:rPr>
              <a:t>We obtained both the zip-code level and county level median earning by sex for the US population from U.S. Census Bureau from 2011 to 2020. We conducted basic data cleaning by removing irrelevant columns and features, filling in missing data with the most recent prior year’s available data, and regulated the geo data. We chose to apply the linear regression model on the time series data over the ten years, which helped us predict the near future income trend by sex for each county.</a:t>
            </a:r>
            <a:endParaRPr lang="en-US">
              <a:latin typeface="+mn-lt"/>
            </a:endParaRPr>
          </a:p>
          <a:p>
            <a:endParaRPr lang="en-US" sz="2800">
              <a:latin typeface="+mn-lt"/>
              <a:cs typeface="Calibri"/>
            </a:endParaRPr>
          </a:p>
          <a:p>
            <a:r>
              <a:rPr lang="en-US" sz="2800">
                <a:latin typeface="+mn-lt"/>
                <a:cs typeface="Calibri"/>
              </a:rPr>
              <a:t>The home price data is downloaded from </a:t>
            </a:r>
            <a:r>
              <a:rPr lang="en-US" sz="2800">
                <a:latin typeface="+mn-lt"/>
                <a:cs typeface="Calibri"/>
                <a:hlinkClick r:id="rId2"/>
              </a:rPr>
              <a:t>Redfin Data Center</a:t>
            </a:r>
            <a:r>
              <a:rPr lang="en-US" sz="2800">
                <a:latin typeface="+mn-lt"/>
                <a:cs typeface="Calibri"/>
              </a:rPr>
              <a:t>, which contains 2.46 Gb of home sale records by US zip code since 2012. We cleaned our data by Python using the </a:t>
            </a:r>
            <a:r>
              <a:rPr lang="en-US" sz="2800" err="1">
                <a:latin typeface="+mn-lt"/>
                <a:cs typeface="Calibri"/>
              </a:rPr>
              <a:t>Pyspark</a:t>
            </a:r>
            <a:r>
              <a:rPr lang="en-US" sz="2800">
                <a:latin typeface="+mn-lt"/>
                <a:cs typeface="Calibri"/>
              </a:rPr>
              <a:t> and Pandas packages to fill in the NULL values in the time series with the previous value.  we used ARIMA model to predict future home price.</a:t>
            </a:r>
          </a:p>
        </p:txBody>
      </p:sp>
      <p:sp>
        <p:nvSpPr>
          <p:cNvPr id="7" name="Text Placeholder 6">
            <a:extLst>
              <a:ext uri="{FF2B5EF4-FFF2-40B4-BE49-F238E27FC236}">
                <a16:creationId xmlns:a16="http://schemas.microsoft.com/office/drawing/2014/main" id="{D15ABB87-C7F7-7E4F-B83D-BF8134B1FD41}"/>
              </a:ext>
            </a:extLst>
          </p:cNvPr>
          <p:cNvSpPr>
            <a:spLocks noGrp="1"/>
          </p:cNvSpPr>
          <p:nvPr>
            <p:ph type="body" sz="quarter" idx="27"/>
          </p:nvPr>
        </p:nvSpPr>
        <p:spPr>
          <a:xfrm>
            <a:off x="14000717" y="11671123"/>
            <a:ext cx="12942336" cy="697033"/>
          </a:xfrm>
          <a:solidFill>
            <a:schemeClr val="accent3">
              <a:lumMod val="60000"/>
              <a:lumOff val="40000"/>
            </a:schemeClr>
          </a:solidFill>
        </p:spPr>
        <p:txBody>
          <a:bodyPr/>
          <a:lstStyle/>
          <a:p>
            <a:r>
              <a:rPr lang="en-US" u="none">
                <a:latin typeface="Calibri"/>
                <a:cs typeface="Calibri"/>
              </a:rPr>
              <a:t>Experiments and Results </a:t>
            </a:r>
            <a:endParaRPr lang="en-US" u="none">
              <a:latin typeface="Calibri"/>
              <a:cs typeface="Times New Roman"/>
            </a:endParaRPr>
          </a:p>
        </p:txBody>
      </p:sp>
      <p:sp>
        <p:nvSpPr>
          <p:cNvPr id="8" name="Text Placeholder 7">
            <a:extLst>
              <a:ext uri="{FF2B5EF4-FFF2-40B4-BE49-F238E27FC236}">
                <a16:creationId xmlns:a16="http://schemas.microsoft.com/office/drawing/2014/main" id="{CCEF2947-48D3-D249-9AC7-1EB0F606D71E}"/>
              </a:ext>
            </a:extLst>
          </p:cNvPr>
          <p:cNvSpPr>
            <a:spLocks noGrp="1"/>
          </p:cNvSpPr>
          <p:nvPr>
            <p:ph type="body" sz="quarter" idx="28"/>
          </p:nvPr>
        </p:nvSpPr>
        <p:spPr>
          <a:xfrm>
            <a:off x="14000717" y="12479289"/>
            <a:ext cx="12947298" cy="8324381"/>
          </a:xfrm>
        </p:spPr>
        <p:txBody>
          <a:bodyPr wrap="square" lIns="196113" tIns="196113" rIns="196113" bIns="196113" anchor="t">
            <a:spAutoFit/>
          </a:bodyPr>
          <a:lstStyle/>
          <a:p>
            <a:r>
              <a:rPr lang="en-US" sz="2800">
                <a:latin typeface="+mn-lt"/>
                <a:cs typeface="Times New Roman"/>
              </a:rPr>
              <a:t>We used Tableau Public to host our dashboard. We tested and evaluated the efficiency, functionality and capability through performance survey.  </a:t>
            </a:r>
          </a:p>
          <a:p>
            <a:endParaRPr lang="en-US" sz="2800">
              <a:latin typeface="+mn-lt"/>
            </a:endParaRPr>
          </a:p>
          <a:p>
            <a:r>
              <a:rPr lang="en-US" sz="2800" b="1">
                <a:solidFill>
                  <a:srgbClr val="3F3029"/>
                </a:solidFill>
                <a:latin typeface="+mn-lt"/>
                <a:cs typeface="Times New Roman"/>
              </a:rPr>
              <a:t>Performance summary: </a:t>
            </a:r>
            <a:endParaRPr lang="en-US" sz="2800" b="1">
              <a:solidFill>
                <a:srgbClr val="3F3029"/>
              </a:solidFill>
              <a:latin typeface="+mn-lt"/>
            </a:endParaRPr>
          </a:p>
          <a:p>
            <a:r>
              <a:rPr lang="en-US" sz="2800" b="1">
                <a:latin typeface="+mn-lt"/>
                <a:cs typeface="Times New Roman"/>
              </a:rPr>
              <a:t>Survey Result</a:t>
            </a:r>
            <a:endParaRPr lang="en-US" sz="2800" b="1">
              <a:latin typeface="+mn-lt"/>
            </a:endParaRPr>
          </a:p>
          <a:p>
            <a:pPr marL="457200" indent="-457200">
              <a:buFont typeface="Wingdings" pitchFamily="34" charset="0"/>
              <a:buChar char="Ø"/>
            </a:pPr>
            <a:r>
              <a:rPr lang="en-US" sz="2800">
                <a:latin typeface="+mn-lt"/>
                <a:cs typeface="Times New Roman"/>
              </a:rPr>
              <a:t>24 survey respondents</a:t>
            </a:r>
          </a:p>
          <a:p>
            <a:pPr marL="457200" indent="-457200">
              <a:buFont typeface="Wingdings" pitchFamily="34" charset="0"/>
              <a:buChar char="Ø"/>
            </a:pPr>
            <a:r>
              <a:rPr lang="en-US" sz="2800">
                <a:solidFill>
                  <a:srgbClr val="3F3029"/>
                </a:solidFill>
                <a:latin typeface="+mn-lt"/>
                <a:cs typeface="Times New Roman"/>
              </a:rPr>
              <a:t>45.8% </a:t>
            </a:r>
            <a:r>
              <a:rPr lang="en-US" sz="2800">
                <a:latin typeface="+mn-lt"/>
                <a:cs typeface="Times New Roman"/>
              </a:rPr>
              <a:t>of survey responders are male and 50% of them are female</a:t>
            </a:r>
          </a:p>
          <a:p>
            <a:pPr marL="457200" indent="-457200">
              <a:buFont typeface="Wingdings" pitchFamily="34" charset="0"/>
              <a:buChar char="Ø"/>
            </a:pPr>
            <a:r>
              <a:rPr lang="en-US" sz="2800">
                <a:latin typeface="+mn-lt"/>
                <a:cs typeface="Times New Roman"/>
              </a:rPr>
              <a:t>91.7% users claimed the dashboard is easy to use and they learned something interesting or new about the topic </a:t>
            </a:r>
          </a:p>
          <a:p>
            <a:endParaRPr lang="en-US" sz="2800">
              <a:highlight>
                <a:srgbClr val="FFFF00"/>
              </a:highlight>
              <a:latin typeface="+mn-lt"/>
            </a:endParaRPr>
          </a:p>
          <a:p>
            <a:r>
              <a:rPr lang="en-US" sz="2800" b="1">
                <a:latin typeface="+mn-lt"/>
                <a:cs typeface="Times New Roman"/>
              </a:rPr>
              <a:t>Limitations and future work: </a:t>
            </a:r>
          </a:p>
          <a:p>
            <a:pPr marL="457200" indent="-457200">
              <a:buFont typeface="Wingdings" pitchFamily="34" charset="0"/>
              <a:buChar char="Ø"/>
            </a:pPr>
            <a:r>
              <a:rPr lang="en-US" sz="2800" b="1">
                <a:latin typeface="+mn-lt"/>
                <a:cs typeface="Times New Roman"/>
              </a:rPr>
              <a:t>Future studies can be conducted on the gender pay gap by occupation</a:t>
            </a:r>
          </a:p>
          <a:p>
            <a:pPr marL="457200" indent="-457200">
              <a:buFont typeface="Wingdings" pitchFamily="34" charset="0"/>
              <a:buChar char="Ø"/>
            </a:pPr>
            <a:r>
              <a:rPr lang="en-US" sz="2800" b="1">
                <a:latin typeface="+mn-lt"/>
                <a:cs typeface="Times New Roman"/>
              </a:rPr>
              <a:t>Visualize the dashboard on a website and add more interactive tooltips and charts</a:t>
            </a:r>
          </a:p>
          <a:p>
            <a:pPr marL="457200" indent="-457200">
              <a:buFont typeface="Wingdings" pitchFamily="34" charset="0"/>
              <a:buChar char="Ø"/>
            </a:pPr>
            <a:endParaRPr lang="en-US" sz="2800" b="1">
              <a:latin typeface="Calibri"/>
              <a:cs typeface="Times New Roman"/>
            </a:endParaRPr>
          </a:p>
          <a:p>
            <a:endParaRPr lang="en-US" sz="2800" b="1">
              <a:latin typeface="Calibri"/>
              <a:cs typeface="Times New Roman"/>
            </a:endParaRPr>
          </a:p>
        </p:txBody>
      </p:sp>
      <p:sp>
        <p:nvSpPr>
          <p:cNvPr id="9" name="Text Placeholder 8">
            <a:extLst>
              <a:ext uri="{FF2B5EF4-FFF2-40B4-BE49-F238E27FC236}">
                <a16:creationId xmlns:a16="http://schemas.microsoft.com/office/drawing/2014/main" id="{3B22C521-DBF6-FE41-AB85-F9C947B8CBBE}"/>
              </a:ext>
            </a:extLst>
          </p:cNvPr>
          <p:cNvSpPr>
            <a:spLocks noGrp="1"/>
          </p:cNvSpPr>
          <p:nvPr>
            <p:ph type="body" sz="quarter" idx="29"/>
          </p:nvPr>
        </p:nvSpPr>
        <p:spPr>
          <a:xfrm>
            <a:off x="483877" y="20994431"/>
            <a:ext cx="26255857" cy="697033"/>
          </a:xfrm>
          <a:solidFill>
            <a:schemeClr val="accent3">
              <a:lumMod val="60000"/>
              <a:lumOff val="40000"/>
            </a:schemeClr>
          </a:solidFill>
        </p:spPr>
        <p:txBody>
          <a:bodyPr/>
          <a:lstStyle/>
          <a:p>
            <a:r>
              <a:rPr lang="en-US">
                <a:latin typeface="Calibri"/>
                <a:cs typeface="Calibri"/>
              </a:rPr>
              <a:t>Dashboard Showcase</a:t>
            </a:r>
            <a:endParaRPr lang="en-US">
              <a:latin typeface="Calibri"/>
              <a:cs typeface="Times New Roman"/>
            </a:endParaRPr>
          </a:p>
        </p:txBody>
      </p:sp>
      <p:sp>
        <p:nvSpPr>
          <p:cNvPr id="11" name="Text Placeholder 10">
            <a:extLst>
              <a:ext uri="{FF2B5EF4-FFF2-40B4-BE49-F238E27FC236}">
                <a16:creationId xmlns:a16="http://schemas.microsoft.com/office/drawing/2014/main" id="{2BD6B40B-F9C1-F944-BEAB-D3858C2893C8}"/>
              </a:ext>
            </a:extLst>
          </p:cNvPr>
          <p:cNvSpPr>
            <a:spLocks noGrp="1"/>
          </p:cNvSpPr>
          <p:nvPr>
            <p:ph type="body" sz="quarter" idx="96"/>
          </p:nvPr>
        </p:nvSpPr>
        <p:spPr>
          <a:xfrm>
            <a:off x="565119" y="12237195"/>
            <a:ext cx="12957406" cy="826944"/>
          </a:xfrm>
        </p:spPr>
        <p:txBody>
          <a:bodyPr wrap="square" lIns="196113" tIns="196113" rIns="196113" bIns="196113" anchor="t">
            <a:spAutoFit/>
          </a:bodyPr>
          <a:lstStyle/>
          <a:p>
            <a:r>
              <a:rPr lang="en-US" sz="2800" b="1">
                <a:latin typeface="Calibri"/>
                <a:cs typeface="Calibri"/>
              </a:rPr>
              <a:t>Current Gender Pay Gap Dashboard by US Census:</a:t>
            </a:r>
            <a:endParaRPr lang="en-US" sz="2800"/>
          </a:p>
        </p:txBody>
      </p:sp>
      <p:sp>
        <p:nvSpPr>
          <p:cNvPr id="12" name="Text Placeholder 11">
            <a:extLst>
              <a:ext uri="{FF2B5EF4-FFF2-40B4-BE49-F238E27FC236}">
                <a16:creationId xmlns:a16="http://schemas.microsoft.com/office/drawing/2014/main" id="{6E08AE98-6D7D-A348-A7EF-71A28D32A5F7}"/>
              </a:ext>
            </a:extLst>
          </p:cNvPr>
          <p:cNvSpPr>
            <a:spLocks noGrp="1"/>
          </p:cNvSpPr>
          <p:nvPr>
            <p:ph type="body" sz="quarter" idx="150"/>
          </p:nvPr>
        </p:nvSpPr>
        <p:spPr>
          <a:xfrm>
            <a:off x="705771" y="3514320"/>
            <a:ext cx="20420066" cy="1300652"/>
          </a:xfrm>
        </p:spPr>
        <p:txBody>
          <a:bodyPr lIns="95646" tIns="47823" rIns="95646" bIns="47823" anchor="t">
            <a:normAutofit/>
          </a:bodyPr>
          <a:lstStyle/>
          <a:p>
            <a:pPr algn="l"/>
            <a:r>
              <a:rPr lang="en-US" sz="3600">
                <a:latin typeface="Calibri"/>
                <a:cs typeface="Calibri"/>
              </a:rPr>
              <a:t>Team 126: Hanna Choi, </a:t>
            </a:r>
            <a:r>
              <a:rPr lang="en-US" sz="3600" err="1">
                <a:latin typeface="Calibri"/>
                <a:cs typeface="Calibri"/>
              </a:rPr>
              <a:t>Xuanming</a:t>
            </a:r>
            <a:r>
              <a:rPr lang="en-US" sz="3600">
                <a:latin typeface="Calibri"/>
                <a:cs typeface="Calibri"/>
              </a:rPr>
              <a:t> Lin, </a:t>
            </a:r>
            <a:r>
              <a:rPr lang="en-US" sz="3600" err="1">
                <a:latin typeface="Calibri"/>
                <a:cs typeface="Calibri"/>
              </a:rPr>
              <a:t>Xinying</a:t>
            </a:r>
            <a:r>
              <a:rPr lang="en-US" sz="3600">
                <a:latin typeface="Calibri"/>
                <a:cs typeface="Calibri"/>
              </a:rPr>
              <a:t> Lu, Wei Peng, Jia Wan</a:t>
            </a:r>
          </a:p>
        </p:txBody>
      </p:sp>
      <p:sp>
        <p:nvSpPr>
          <p:cNvPr id="13" name="Text Placeholder 12">
            <a:extLst>
              <a:ext uri="{FF2B5EF4-FFF2-40B4-BE49-F238E27FC236}">
                <a16:creationId xmlns:a16="http://schemas.microsoft.com/office/drawing/2014/main" id="{B467BE33-74B9-7345-9A24-60B3B04FEB8E}"/>
              </a:ext>
            </a:extLst>
          </p:cNvPr>
          <p:cNvSpPr>
            <a:spLocks noGrp="1"/>
          </p:cNvSpPr>
          <p:nvPr>
            <p:ph type="body" sz="quarter" idx="151"/>
          </p:nvPr>
        </p:nvSpPr>
        <p:spPr>
          <a:xfrm>
            <a:off x="705771" y="2373528"/>
            <a:ext cx="20420066" cy="821072"/>
          </a:xfrm>
        </p:spPr>
        <p:txBody>
          <a:bodyPr>
            <a:normAutofit fontScale="55000" lnSpcReduction="20000"/>
          </a:bodyPr>
          <a:lstStyle/>
          <a:p>
            <a:pPr algn="l"/>
            <a:r>
              <a:rPr lang="en-US">
                <a:latin typeface="Calibri"/>
                <a:cs typeface="Calibri"/>
              </a:rPr>
              <a:t>An interactive dashboard to visualize housing prices and gender pay data</a:t>
            </a:r>
            <a:endParaRPr lang="en-US">
              <a:latin typeface="Calibri"/>
              <a:cs typeface="Times New Roman"/>
            </a:endParaRPr>
          </a:p>
        </p:txBody>
      </p:sp>
      <p:sp>
        <p:nvSpPr>
          <p:cNvPr id="14" name="Text Placeholder 13">
            <a:extLst>
              <a:ext uri="{FF2B5EF4-FFF2-40B4-BE49-F238E27FC236}">
                <a16:creationId xmlns:a16="http://schemas.microsoft.com/office/drawing/2014/main" id="{6E22B49B-9FC0-E544-9A74-BE266C943D30}"/>
              </a:ext>
            </a:extLst>
          </p:cNvPr>
          <p:cNvSpPr>
            <a:spLocks noGrp="1"/>
          </p:cNvSpPr>
          <p:nvPr>
            <p:ph type="body" sz="quarter" idx="153"/>
          </p:nvPr>
        </p:nvSpPr>
        <p:spPr>
          <a:xfrm>
            <a:off x="481967" y="549474"/>
            <a:ext cx="20420066" cy="1664193"/>
          </a:xfrm>
        </p:spPr>
        <p:txBody>
          <a:bodyPr>
            <a:normAutofit fontScale="92500"/>
          </a:bodyPr>
          <a:lstStyle/>
          <a:p>
            <a:pPr algn="l"/>
            <a:r>
              <a:rPr lang="en-US" b="0">
                <a:latin typeface="Calibri"/>
                <a:cs typeface="Calibri"/>
              </a:rPr>
              <a:t>Gender Pay and House Price Dashboard</a:t>
            </a:r>
            <a:endParaRPr lang="en-US" b="0">
              <a:latin typeface="Calibri"/>
              <a:cs typeface="Times New Roman"/>
            </a:endParaRPr>
          </a:p>
        </p:txBody>
      </p:sp>
      <p:sp>
        <p:nvSpPr>
          <p:cNvPr id="28" name="Text Placeholder 10">
            <a:extLst>
              <a:ext uri="{FF2B5EF4-FFF2-40B4-BE49-F238E27FC236}">
                <a16:creationId xmlns:a16="http://schemas.microsoft.com/office/drawing/2014/main" id="{A5391E5C-8BAF-9BAA-51EE-9BF742DE56C3}"/>
              </a:ext>
            </a:extLst>
          </p:cNvPr>
          <p:cNvSpPr txBox="1">
            <a:spLocks/>
          </p:cNvSpPr>
          <p:nvPr/>
        </p:nvSpPr>
        <p:spPr>
          <a:xfrm>
            <a:off x="477519" y="17878396"/>
            <a:ext cx="13043826" cy="4951149"/>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800" b="1">
                <a:latin typeface="+mn-lt"/>
                <a:cs typeface="Calibri"/>
              </a:rPr>
              <a:t>Innovations:</a:t>
            </a:r>
            <a:endParaRPr lang="en-US" sz="2800">
              <a:latin typeface="+mn-lt"/>
            </a:endParaRPr>
          </a:p>
          <a:p>
            <a:pPr marL="457200" indent="-457200">
              <a:buFont typeface="Wingdings" pitchFamily="34" charset="0"/>
              <a:buChar char="Ø"/>
            </a:pPr>
            <a:r>
              <a:rPr lang="en-US" sz="2800">
                <a:latin typeface="+mn-lt"/>
                <a:cs typeface="Times New Roman"/>
              </a:rPr>
              <a:t>First user-interaction tool of GPG from the view against the reginal home price</a:t>
            </a:r>
          </a:p>
          <a:p>
            <a:pPr marL="457200" indent="-457200">
              <a:buFont typeface="Wingdings" pitchFamily="34" charset="0"/>
              <a:buChar char="Ø"/>
            </a:pPr>
            <a:r>
              <a:rPr lang="en-US" sz="2800">
                <a:latin typeface="+mn-lt"/>
                <a:cs typeface="Times New Roman"/>
              </a:rPr>
              <a:t>Forecasted future home price and gender pay on US county level for the next 3 years</a:t>
            </a:r>
          </a:p>
          <a:p>
            <a:pPr marL="457200" indent="-457200">
              <a:buFont typeface="Wingdings" pitchFamily="34" charset="0"/>
              <a:buChar char="Ø"/>
            </a:pPr>
            <a:r>
              <a:rPr lang="en-US" sz="2800">
                <a:latin typeface="+mn-lt"/>
                <a:cs typeface="Times New Roman"/>
              </a:rPr>
              <a:t>Provided tool-tip summary statistics and charts for home price and gender pay ratio </a:t>
            </a:r>
            <a:endParaRPr lang="en-US" sz="2800">
              <a:latin typeface="+mn-lt"/>
            </a:endParaRPr>
          </a:p>
          <a:p>
            <a:pPr marL="457200" indent="-457200">
              <a:buFont typeface="Wingdings" pitchFamily="34" charset="0"/>
              <a:buChar char="Ø"/>
            </a:pPr>
            <a:r>
              <a:rPr lang="en-US" sz="2800">
                <a:latin typeface="+mn-lt"/>
                <a:cs typeface="Times New Roman"/>
              </a:rPr>
              <a:t>Allowed for filtering for visualization</a:t>
            </a:r>
            <a:endParaRPr lang="en-US" sz="2800">
              <a:latin typeface="+mn-lt"/>
            </a:endParaRPr>
          </a:p>
          <a:p>
            <a:pPr marL="457200" indent="-457200">
              <a:buFont typeface="Wingdings" pitchFamily="34" charset="0"/>
              <a:buChar char="ü"/>
            </a:pPr>
            <a:endParaRPr lang="en-US" sz="2800">
              <a:latin typeface="+mn-lt"/>
            </a:endParaRPr>
          </a:p>
          <a:p>
            <a:endParaRPr lang="en-US" sz="2800" b="1">
              <a:latin typeface="+mn-lt"/>
              <a:cs typeface="Times New Roman"/>
            </a:endParaRPr>
          </a:p>
          <a:p>
            <a:pPr marL="457200" indent="-457200">
              <a:buFont typeface="Wingdings" pitchFamily="34" charset="0"/>
              <a:buChar char="ü"/>
            </a:pPr>
            <a:endParaRPr lang="en-US" sz="3200"/>
          </a:p>
        </p:txBody>
      </p:sp>
      <p:pic>
        <p:nvPicPr>
          <p:cNvPr id="29" name="Picture 29">
            <a:extLst>
              <a:ext uri="{FF2B5EF4-FFF2-40B4-BE49-F238E27FC236}">
                <a16:creationId xmlns:a16="http://schemas.microsoft.com/office/drawing/2014/main" id="{302F7F27-9CBE-7980-64FC-0999A85E6FBA}"/>
              </a:ext>
            </a:extLst>
          </p:cNvPr>
          <p:cNvPicPr>
            <a:picLocks noChangeAspect="1"/>
          </p:cNvPicPr>
          <p:nvPr/>
        </p:nvPicPr>
        <p:blipFill>
          <a:blip r:embed="rId3"/>
          <a:stretch>
            <a:fillRect/>
          </a:stretch>
        </p:blipFill>
        <p:spPr>
          <a:xfrm>
            <a:off x="3086358" y="13232817"/>
            <a:ext cx="7855200" cy="5045190"/>
          </a:xfrm>
          <a:prstGeom prst="rect">
            <a:avLst/>
          </a:prstGeom>
        </p:spPr>
      </p:pic>
      <p:pic>
        <p:nvPicPr>
          <p:cNvPr id="10" name="Picture 14" descr="Graphical user interface, application&#10;&#10;Description automatically generated">
            <a:extLst>
              <a:ext uri="{FF2B5EF4-FFF2-40B4-BE49-F238E27FC236}">
                <a16:creationId xmlns:a16="http://schemas.microsoft.com/office/drawing/2014/main" id="{FCCF029E-80AC-54C6-012A-C65F0E5D96BA}"/>
              </a:ext>
            </a:extLst>
          </p:cNvPr>
          <p:cNvPicPr>
            <a:picLocks noChangeAspect="1"/>
          </p:cNvPicPr>
          <p:nvPr/>
        </p:nvPicPr>
        <p:blipFill>
          <a:blip r:embed="rId4"/>
          <a:stretch>
            <a:fillRect/>
          </a:stretch>
        </p:blipFill>
        <p:spPr>
          <a:xfrm>
            <a:off x="3178716" y="22491254"/>
            <a:ext cx="20647374" cy="8025448"/>
          </a:xfrm>
          <a:prstGeom prst="rect">
            <a:avLst/>
          </a:prstGeom>
        </p:spPr>
      </p:pic>
      <p:pic>
        <p:nvPicPr>
          <p:cNvPr id="15" name="Picture 15" descr="Chart, bar chart&#10;&#10;Description automatically generated">
            <a:extLst>
              <a:ext uri="{FF2B5EF4-FFF2-40B4-BE49-F238E27FC236}">
                <a16:creationId xmlns:a16="http://schemas.microsoft.com/office/drawing/2014/main" id="{4CDC528D-84F8-A015-FF03-DECBCCF64FB1}"/>
              </a:ext>
            </a:extLst>
          </p:cNvPr>
          <p:cNvPicPr>
            <a:picLocks noChangeAspect="1"/>
          </p:cNvPicPr>
          <p:nvPr/>
        </p:nvPicPr>
        <p:blipFill>
          <a:blip r:embed="rId5"/>
          <a:stretch>
            <a:fillRect/>
          </a:stretch>
        </p:blipFill>
        <p:spPr>
          <a:xfrm>
            <a:off x="3008400" y="30535726"/>
            <a:ext cx="21031200" cy="4472547"/>
          </a:xfrm>
          <a:prstGeom prst="rect">
            <a:avLst/>
          </a:prstGeom>
        </p:spPr>
      </p:pic>
      <p:sp>
        <p:nvSpPr>
          <p:cNvPr id="16" name="Text Placeholder 10">
            <a:extLst>
              <a:ext uri="{FF2B5EF4-FFF2-40B4-BE49-F238E27FC236}">
                <a16:creationId xmlns:a16="http://schemas.microsoft.com/office/drawing/2014/main" id="{FAA4670E-9E51-56B4-B8E7-6B1F098CD59D}"/>
              </a:ext>
            </a:extLst>
          </p:cNvPr>
          <p:cNvSpPr txBox="1">
            <a:spLocks/>
          </p:cNvSpPr>
          <p:nvPr/>
        </p:nvSpPr>
        <p:spPr>
          <a:xfrm>
            <a:off x="477519" y="21829986"/>
            <a:ext cx="21395826" cy="2969068"/>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800" b="1">
                <a:latin typeface="+mn-lt"/>
                <a:cs typeface="Calibri"/>
              </a:rPr>
              <a:t>Access the Dashboard: </a:t>
            </a:r>
            <a:r>
              <a:rPr lang="en-US" sz="2800" b="1">
                <a:latin typeface="+mn-lt"/>
                <a:cs typeface="Calibri"/>
                <a:hlinkClick r:id="rId6"/>
              </a:rPr>
              <a:t>https://public.tableau.com/app/profile/wei.peng8662/viz/Dashboard_16694220545890/Dashboard1?publish=yes</a:t>
            </a:r>
            <a:endParaRPr lang="en-US" sz="2800" b="1">
              <a:latin typeface="+mn-lt"/>
              <a:cs typeface="Calibri"/>
            </a:endParaRPr>
          </a:p>
          <a:p>
            <a:pPr marL="457200" indent="-457200">
              <a:buFont typeface="Wingdings" pitchFamily="34" charset="0"/>
              <a:buChar char="Ø"/>
            </a:pPr>
            <a:endParaRPr lang="en-US" sz="2800">
              <a:latin typeface="+mn-lt"/>
            </a:endParaRPr>
          </a:p>
          <a:p>
            <a:pPr marL="457200" indent="-457200">
              <a:buFont typeface="Wingdings" pitchFamily="34" charset="0"/>
              <a:buChar char="ü"/>
            </a:pPr>
            <a:endParaRPr lang="en-US" sz="2800"/>
          </a:p>
          <a:p>
            <a:endParaRPr lang="en-US" sz="2800" b="1">
              <a:latin typeface="Times New Roman"/>
              <a:cs typeface="Times New Roman"/>
            </a:endParaRPr>
          </a:p>
          <a:p>
            <a:pPr marL="457200" indent="-457200">
              <a:buFont typeface="Wingdings" pitchFamily="34" charset="0"/>
              <a:buChar char="ü"/>
            </a:pPr>
            <a:endParaRPr lang="en-US" sz="3200"/>
          </a:p>
        </p:txBody>
      </p:sp>
    </p:spTree>
    <p:extLst>
      <p:ext uri="{BB962C8B-B14F-4D97-AF65-F5344CB8AC3E}">
        <p14:creationId xmlns:p14="http://schemas.microsoft.com/office/powerpoint/2010/main" val="665467505"/>
      </p:ext>
    </p:extLst>
  </p:cSld>
  <p:clrMapOvr>
    <a:masterClrMapping/>
  </p:clrMapOvr>
</p:sld>
</file>

<file path=ppt/theme/theme1.xml><?xml version="1.0" encoding="utf-8"?>
<a:theme xmlns:a="http://schemas.openxmlformats.org/drawingml/2006/main" name="30x40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revision>1</cp:revision>
  <dcterms:created xsi:type="dcterms:W3CDTF">2012-02-10T00:10:15Z</dcterms:created>
  <dcterms:modified xsi:type="dcterms:W3CDTF">2022-12-02T13:58:36Z</dcterms:modified>
  <cp:category>Research poster templates</cp:category>
</cp:coreProperties>
</file>