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3" r:id="rId8"/>
    <p:sldId id="305" r:id="rId9"/>
    <p:sldId id="306" r:id="rId10"/>
    <p:sldId id="308" r:id="rId11"/>
    <p:sldId id="309" r:id="rId12"/>
    <p:sldId id="310" r:id="rId13"/>
    <p:sldId id="311" r:id="rId14"/>
    <p:sldId id="31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84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3700" y="1475234"/>
            <a:ext cx="3429000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SQL Programming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Project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Phase 1 &amp;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Instructor: Mr. Hamid </a:t>
            </a:r>
            <a:r>
              <a:rPr lang="en-US" sz="1600" dirty="0" err="1"/>
              <a:t>rajaee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Presented by: Peng wang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96EC2-D01C-4DA6-BFCF-B1FC00791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36" y="11819"/>
            <a:ext cx="8853894" cy="460402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4C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7D152-F2EF-4D71-B0F3-90629640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Q9 cont.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EBE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93DEE4-7D3B-4A5C-936A-5750059C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Create a stored procedure that takes a deposit as a parameter and updates CurrentBalance value for that particular account.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56C44-C58C-47DD-974E-D4E67D066B0B}"/>
              </a:ext>
            </a:extLst>
          </p:cNvPr>
          <p:cNvCxnSpPr>
            <a:cxnSpLocks/>
          </p:cNvCxnSpPr>
          <p:nvPr/>
        </p:nvCxnSpPr>
        <p:spPr>
          <a:xfrm flipV="1">
            <a:off x="3363985" y="855677"/>
            <a:ext cx="451694" cy="1330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CE368A-ADCE-4E03-AD86-A797D10E960F}"/>
              </a:ext>
            </a:extLst>
          </p:cNvPr>
          <p:cNvCxnSpPr>
            <a:cxnSpLocks/>
          </p:cNvCxnSpPr>
          <p:nvPr/>
        </p:nvCxnSpPr>
        <p:spPr>
          <a:xfrm flipV="1">
            <a:off x="3620226" y="875700"/>
            <a:ext cx="1060797" cy="134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5CDF2-C132-4832-891E-8010F95DD1AC}"/>
              </a:ext>
            </a:extLst>
          </p:cNvPr>
          <p:cNvCxnSpPr>
            <a:cxnSpLocks/>
          </p:cNvCxnSpPr>
          <p:nvPr/>
        </p:nvCxnSpPr>
        <p:spPr>
          <a:xfrm flipH="1">
            <a:off x="2239861" y="1602632"/>
            <a:ext cx="1566316" cy="182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8507A-FF46-4CFD-9FDB-12B2199D3FE1}"/>
              </a:ext>
            </a:extLst>
          </p:cNvPr>
          <p:cNvSpPr/>
          <p:nvPr/>
        </p:nvSpPr>
        <p:spPr>
          <a:xfrm>
            <a:off x="3850547" y="1258349"/>
            <a:ext cx="2491530" cy="176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D8E0D6-7DF4-4180-B43C-17CA448B6A2F}"/>
              </a:ext>
            </a:extLst>
          </p:cNvPr>
          <p:cNvCxnSpPr>
            <a:cxnSpLocks/>
          </p:cNvCxnSpPr>
          <p:nvPr/>
        </p:nvCxnSpPr>
        <p:spPr>
          <a:xfrm flipH="1">
            <a:off x="2869223" y="1446337"/>
            <a:ext cx="153796" cy="20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AFF5E5F-0799-4D15-B2CC-A52F6E5B33DE}"/>
              </a:ext>
            </a:extLst>
          </p:cNvPr>
          <p:cNvSpPr/>
          <p:nvPr/>
        </p:nvSpPr>
        <p:spPr>
          <a:xfrm>
            <a:off x="3607266" y="692699"/>
            <a:ext cx="1677798" cy="246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5E5A54-EC9A-4E33-A81A-D507AB34CB55}"/>
              </a:ext>
            </a:extLst>
          </p:cNvPr>
          <p:cNvSpPr/>
          <p:nvPr/>
        </p:nvSpPr>
        <p:spPr>
          <a:xfrm>
            <a:off x="3254743" y="2130804"/>
            <a:ext cx="175415" cy="18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485EEC-14EA-40F1-8248-7EFED0F535C5}"/>
              </a:ext>
            </a:extLst>
          </p:cNvPr>
          <p:cNvSpPr/>
          <p:nvPr/>
        </p:nvSpPr>
        <p:spPr>
          <a:xfrm>
            <a:off x="3532519" y="2143424"/>
            <a:ext cx="175415" cy="18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F94A5D-114B-44C8-B65F-6B67F7925D1F}"/>
              </a:ext>
            </a:extLst>
          </p:cNvPr>
          <p:cNvCxnSpPr/>
          <p:nvPr/>
        </p:nvCxnSpPr>
        <p:spPr>
          <a:xfrm>
            <a:off x="4681023" y="875700"/>
            <a:ext cx="1291938" cy="470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D77D52-9DA3-4685-AE5C-CD5B12D8DFC8}"/>
              </a:ext>
            </a:extLst>
          </p:cNvPr>
          <p:cNvCxnSpPr/>
          <p:nvPr/>
        </p:nvCxnSpPr>
        <p:spPr>
          <a:xfrm flipH="1">
            <a:off x="3728251" y="875700"/>
            <a:ext cx="156131" cy="64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5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678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FF486-D816-4E05-87A0-F897ED66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Questions &amp; Suggestions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ogo, icon, company name&#10;&#10;Description automatically generated">
            <a:extLst>
              <a:ext uri="{FF2B5EF4-FFF2-40B4-BE49-F238E27FC236}">
                <a16:creationId xmlns:a16="http://schemas.microsoft.com/office/drawing/2014/main" id="{83AFD9C0-F588-4035-B394-A6E4BC1E5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248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7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Questions to present (phase 2)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623040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Q8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Q9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2936334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view to get all customers with total account balance (including interest rate) greater than 5000. 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view to get counts of checking and savings accounts by customer. 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stored procedure that returns error logs inserted in the last 24 hours. 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stored procedure that takes a deposit as a parameter and updates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CurrentBalance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 for that particular account. 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7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FABC8-24BF-4FC7-8AB3-728731AC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Q2: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7FA-F465-4911-8EC4-2090B66F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Create a view to get all customers with total account balance (including interest rate) greater than 5000. </a:t>
            </a:r>
          </a:p>
          <a:p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E760CE-F6B4-4A21-9482-02B9A3665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635" y="516836"/>
            <a:ext cx="6798082" cy="241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05A49-429E-4AF7-A7C8-9A96E5B5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56" y="2928655"/>
            <a:ext cx="1695238" cy="16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C57F7-7123-465F-80FB-C2B2D297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011" y="2928655"/>
            <a:ext cx="5047619" cy="16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78A12-11CD-47B9-BDED-3C16A33A1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556" y="4902810"/>
            <a:ext cx="3638095" cy="128571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978A0E-98AF-4615-8663-E084CF2A1C70}"/>
              </a:ext>
            </a:extLst>
          </p:cNvPr>
          <p:cNvCxnSpPr/>
          <p:nvPr/>
        </p:nvCxnSpPr>
        <p:spPr>
          <a:xfrm flipH="1" flipV="1">
            <a:off x="5517175" y="749030"/>
            <a:ext cx="494519" cy="2266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BB30596-1E56-4ADF-B6A1-AE926A4CECA0}"/>
              </a:ext>
            </a:extLst>
          </p:cNvPr>
          <p:cNvSpPr/>
          <p:nvPr/>
        </p:nvSpPr>
        <p:spPr>
          <a:xfrm>
            <a:off x="5301842" y="2743173"/>
            <a:ext cx="1963024" cy="226530"/>
          </a:xfrm>
          <a:custGeom>
            <a:avLst/>
            <a:gdLst>
              <a:gd name="connsiteX0" fmla="*/ 0 w 1963024"/>
              <a:gd name="connsiteY0" fmla="*/ 226530 h 226530"/>
              <a:gd name="connsiteX1" fmla="*/ 1182848 w 1963024"/>
              <a:gd name="connsiteY1" fmla="*/ 27 h 226530"/>
              <a:gd name="connsiteX2" fmla="*/ 1963024 w 1963024"/>
              <a:gd name="connsiteY2" fmla="*/ 209752 h 226530"/>
              <a:gd name="connsiteX3" fmla="*/ 1963024 w 1963024"/>
              <a:gd name="connsiteY3" fmla="*/ 209752 h 226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024" h="226530">
                <a:moveTo>
                  <a:pt x="0" y="226530"/>
                </a:moveTo>
                <a:cubicBezTo>
                  <a:pt x="427838" y="114676"/>
                  <a:pt x="855677" y="2823"/>
                  <a:pt x="1182848" y="27"/>
                </a:cubicBezTo>
                <a:cubicBezTo>
                  <a:pt x="1510019" y="-2769"/>
                  <a:pt x="1963024" y="209752"/>
                  <a:pt x="1963024" y="209752"/>
                </a:cubicBezTo>
                <a:lnTo>
                  <a:pt x="1963024" y="209752"/>
                </a:ln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CE1881-6A25-4F88-B3D8-03096F9F0D05}"/>
              </a:ext>
            </a:extLst>
          </p:cNvPr>
          <p:cNvCxnSpPr/>
          <p:nvPr/>
        </p:nvCxnSpPr>
        <p:spPr>
          <a:xfrm flipH="1">
            <a:off x="5796793" y="3095538"/>
            <a:ext cx="5234730" cy="180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B14936F-DA99-45B1-BA0A-2116D37D3205}"/>
              </a:ext>
            </a:extLst>
          </p:cNvPr>
          <p:cNvSpPr/>
          <p:nvPr/>
        </p:nvSpPr>
        <p:spPr>
          <a:xfrm>
            <a:off x="7600426" y="2928655"/>
            <a:ext cx="872455" cy="1657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2B9495-E146-490B-812E-843ADD94EC67}"/>
              </a:ext>
            </a:extLst>
          </p:cNvPr>
          <p:cNvSpPr/>
          <p:nvPr/>
        </p:nvSpPr>
        <p:spPr>
          <a:xfrm>
            <a:off x="6165908" y="4902810"/>
            <a:ext cx="989901" cy="1288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00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7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FABC8-24BF-4FC7-8AB3-728731AC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Q2 cont.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7FA-F465-4911-8EC4-2090B66F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Create a view to get all customers with total account balance (including interest rate) greater than 5000. </a:t>
            </a:r>
          </a:p>
          <a:p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DCA5CD6F-09F9-49DF-BD7E-6D5A16F613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59"/>
          <a:stretch/>
        </p:blipFill>
        <p:spPr>
          <a:xfrm>
            <a:off x="4143281" y="10"/>
            <a:ext cx="7556889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893A25-D9CE-4DD9-9EDD-B02B8DD93309}"/>
              </a:ext>
            </a:extLst>
          </p:cNvPr>
          <p:cNvSpPr/>
          <p:nvPr/>
        </p:nvSpPr>
        <p:spPr>
          <a:xfrm>
            <a:off x="5369668" y="4416357"/>
            <a:ext cx="3920247" cy="243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5CFE4-8F0A-40AE-946E-91F7CB5E0949}"/>
              </a:ext>
            </a:extLst>
          </p:cNvPr>
          <p:cNvSpPr/>
          <p:nvPr/>
        </p:nvSpPr>
        <p:spPr>
          <a:xfrm>
            <a:off x="6996418" y="5637402"/>
            <a:ext cx="964734" cy="1015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47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7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FABC8-24BF-4FC7-8AB3-728731AC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Q3: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7FA-F465-4911-8EC4-2090B66F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Create a view to get counts of checking and savings accounts by customer.</a:t>
            </a:r>
          </a:p>
          <a:p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E760CE-F6B4-4A21-9482-02B9A3665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635" y="516836"/>
            <a:ext cx="6798082" cy="241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05A49-429E-4AF7-A7C8-9A96E5B5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56" y="2928655"/>
            <a:ext cx="1695238" cy="1676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C57F7-7123-465F-80FB-C2B2D297C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011" y="2928655"/>
            <a:ext cx="5047619" cy="16571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978A0E-98AF-4615-8663-E084CF2A1C70}"/>
              </a:ext>
            </a:extLst>
          </p:cNvPr>
          <p:cNvCxnSpPr>
            <a:cxnSpLocks/>
          </p:cNvCxnSpPr>
          <p:nvPr/>
        </p:nvCxnSpPr>
        <p:spPr>
          <a:xfrm>
            <a:off x="5544941" y="845150"/>
            <a:ext cx="440969" cy="23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5DFE5E-7300-48F2-83C6-BC4FBD5475F2}"/>
              </a:ext>
            </a:extLst>
          </p:cNvPr>
          <p:cNvCxnSpPr/>
          <p:nvPr/>
        </p:nvCxnSpPr>
        <p:spPr>
          <a:xfrm flipH="1">
            <a:off x="5367196" y="3145871"/>
            <a:ext cx="375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102D03-DAA7-4FC5-B680-7E9CB7278968}"/>
              </a:ext>
            </a:extLst>
          </p:cNvPr>
          <p:cNvCxnSpPr/>
          <p:nvPr/>
        </p:nvCxnSpPr>
        <p:spPr>
          <a:xfrm>
            <a:off x="5198631" y="3237940"/>
            <a:ext cx="1820411" cy="21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575A08-AFE7-4B96-B38A-122B49E93F27}"/>
              </a:ext>
            </a:extLst>
          </p:cNvPr>
          <p:cNvCxnSpPr/>
          <p:nvPr/>
        </p:nvCxnSpPr>
        <p:spPr>
          <a:xfrm flipV="1">
            <a:off x="7264866" y="3380602"/>
            <a:ext cx="1233182" cy="1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3368072-E812-4C73-BE5A-72F5237CD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635" y="5020472"/>
            <a:ext cx="2466667" cy="56190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CE1881-6A25-4F88-B3D8-03096F9F0D05}"/>
              </a:ext>
            </a:extLst>
          </p:cNvPr>
          <p:cNvCxnSpPr>
            <a:cxnSpLocks/>
          </p:cNvCxnSpPr>
          <p:nvPr/>
        </p:nvCxnSpPr>
        <p:spPr>
          <a:xfrm flipH="1">
            <a:off x="5201174" y="3462138"/>
            <a:ext cx="3311921" cy="19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399C83-7C71-46C5-8418-0B2B644F2E79}"/>
              </a:ext>
            </a:extLst>
          </p:cNvPr>
          <p:cNvCxnSpPr/>
          <p:nvPr/>
        </p:nvCxnSpPr>
        <p:spPr>
          <a:xfrm>
            <a:off x="5311849" y="5490282"/>
            <a:ext cx="584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74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FABC8-24BF-4FC7-8AB3-728731AC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Q3 cont.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07FA-F465-4911-8EC4-2090B66FF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Create a view to get counts of checking and savings accounts by customer.</a:t>
            </a:r>
          </a:p>
          <a:p>
            <a:endParaRPr lang="en-CA" sz="18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2C1F1-6F97-44D1-B962-F1AD1EE4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16" y="224501"/>
            <a:ext cx="6133333" cy="4828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A86281-2A25-4EE8-B767-AA8F405F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213" y="3312750"/>
            <a:ext cx="4561456" cy="334506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780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7F5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7D152-F2EF-4D71-B0F3-90629640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Q8: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93DEE4-7D3B-4A5C-936A-5750059C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CA" sz="1800">
                <a:solidFill>
                  <a:srgbClr val="FFFFFF"/>
                </a:solidFill>
              </a:rPr>
              <a:t>Create a stored procedure that returns error logs inserted in the last 24 hours. 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301D553F-EA4C-4D1F-998E-B2AA8E38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824" y="1057218"/>
            <a:ext cx="6798082" cy="29156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3A1BBF-F763-4A9F-9C67-4BEB7E559C65}"/>
              </a:ext>
            </a:extLst>
          </p:cNvPr>
          <p:cNvSpPr txBox="1"/>
          <p:nvPr/>
        </p:nvSpPr>
        <p:spPr>
          <a:xfrm>
            <a:off x="4546620" y="51683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tblLoginErrorLog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232E-0946-48AF-9D61-E4811CB231BC}"/>
              </a:ext>
            </a:extLst>
          </p:cNvPr>
          <p:cNvSpPr txBox="1"/>
          <p:nvPr/>
        </p:nvSpPr>
        <p:spPr>
          <a:xfrm>
            <a:off x="4543824" y="4143890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tblLoginErrorLog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401</a:t>
            </a:r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datetime</a:t>
            </a:r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'2020-12-23 0:00'</a:t>
            </a:r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120</a:t>
            </a:r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09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7F5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7D152-F2EF-4D71-B0F3-90629640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anchor="ctr">
            <a:normAutofit/>
          </a:bodyPr>
          <a:lstStyle/>
          <a:p>
            <a:pPr algn="r"/>
            <a:r>
              <a:rPr lang="en-CA" sz="4000" dirty="0">
                <a:solidFill>
                  <a:srgbClr val="FFFFFF"/>
                </a:solidFill>
              </a:rPr>
              <a:t>Q8 cont.</a:t>
            </a:r>
            <a:endParaRPr lang="en-CA" sz="4000">
              <a:solidFill>
                <a:srgbClr val="FFFFFF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E52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93DEE4-7D3B-4A5C-936A-5750059C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Create a stored procedure that returns error logs inserted in the last 24 hours.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D70D44-B12A-4F5D-B385-B2C45AFFAFEA}"/>
              </a:ext>
            </a:extLst>
          </p:cNvPr>
          <p:cNvSpPr/>
          <p:nvPr/>
        </p:nvSpPr>
        <p:spPr>
          <a:xfrm>
            <a:off x="3832698" y="1838528"/>
            <a:ext cx="1575881" cy="194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EDB4D8-3548-43F3-99C3-69B551AC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81" y="484768"/>
            <a:ext cx="9876190" cy="37238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35C583-FCA6-45AF-AB52-4B74CDD41C06}"/>
              </a:ext>
            </a:extLst>
          </p:cNvPr>
          <p:cNvSpPr/>
          <p:nvPr/>
        </p:nvSpPr>
        <p:spPr>
          <a:xfrm>
            <a:off x="3313651" y="2303094"/>
            <a:ext cx="1828800" cy="289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73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7F5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7D152-F2EF-4D71-B0F3-90629640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Q9: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93DEE4-7D3B-4A5C-936A-5750059C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FFFFFF"/>
                </a:solidFill>
              </a:rPr>
              <a:t>Create a stored procedure that takes a deposit as a parameter and updates </a:t>
            </a:r>
            <a:r>
              <a:rPr lang="en-CA" sz="1800" dirty="0" err="1">
                <a:solidFill>
                  <a:srgbClr val="FFFFFF"/>
                </a:solidFill>
              </a:rPr>
              <a:t>CurrentBalance</a:t>
            </a:r>
            <a:r>
              <a:rPr lang="en-CA" sz="1800" dirty="0">
                <a:solidFill>
                  <a:srgbClr val="FFFFFF"/>
                </a:solidFill>
              </a:rPr>
              <a:t> value for that particular account. 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1865C-1D06-4F73-90A7-C81C6D07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66" y="2206260"/>
            <a:ext cx="5180952" cy="19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1B19EF-145D-465B-9039-E7BDDA10AD3B}"/>
              </a:ext>
            </a:extLst>
          </p:cNvPr>
          <p:cNvSpPr txBox="1"/>
          <p:nvPr/>
        </p:nvSpPr>
        <p:spPr>
          <a:xfrm>
            <a:off x="5078666" y="112804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tblAccount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9085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290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Consolas</vt:lpstr>
      <vt:lpstr>Franklin Gothic Book</vt:lpstr>
      <vt:lpstr>1_RetrospectVTI</vt:lpstr>
      <vt:lpstr>SQL Programming  Project  Phase 1 &amp; 2</vt:lpstr>
      <vt:lpstr>Questions to present (phase 2)</vt:lpstr>
      <vt:lpstr>Q2:</vt:lpstr>
      <vt:lpstr>Q2 cont.</vt:lpstr>
      <vt:lpstr>Q3:</vt:lpstr>
      <vt:lpstr>Q3 cont.</vt:lpstr>
      <vt:lpstr>Q8:</vt:lpstr>
      <vt:lpstr>Q8 cont.</vt:lpstr>
      <vt:lpstr>Q9:</vt:lpstr>
      <vt:lpstr>Q9 cont.</vt:lpstr>
      <vt:lpstr>Questions &amp;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Programming  Project  Phase 1 &amp; 2</dc:title>
  <dc:creator>Paddy Peng</dc:creator>
  <cp:lastModifiedBy>Paddy Peng</cp:lastModifiedBy>
  <cp:revision>3</cp:revision>
  <dcterms:created xsi:type="dcterms:W3CDTF">2020-12-23T08:58:36Z</dcterms:created>
  <dcterms:modified xsi:type="dcterms:W3CDTF">2020-12-23T19:44:08Z</dcterms:modified>
</cp:coreProperties>
</file>