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3d5b27e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3d5b27e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d5b27e3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3d5b27e3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2b53e2eb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2b53e2eb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2b53e2e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2b53e2e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Flights: ON Time? NO Time?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NYC Flights Punctuality Analysis with Tableau Desktop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By Peng Wang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Instructor Mr. Hamid Rajaee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Metro College of Technology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8 July 2021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Year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2013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Source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330K Records of Flights Details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19 Features (Original)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Business needs to know which Airline carrier has the best punctual performance and which one is the worst.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Procedure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CSV Source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Flights.csv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Review and Understand Raw Data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Tableau Prep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Flow_Flights.tfl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Remove, Clear and Add New Features</a:t>
            </a:r>
            <a:endParaRPr sz="1600"/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Tableau Desktop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Desktop_Flights.twb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Analysis and Visualization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8" cy="2468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513125" y="490575"/>
            <a:ext cx="39051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Tableau Prep: Remove Fields</a:t>
            </a:r>
            <a:endParaRPr sz="3500"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425" y="1017800"/>
            <a:ext cx="4511850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Features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Current Data Meaningful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" sz="3300"/>
              <a:t>Weekday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" sz="3300"/>
              <a:t>Departure Status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" sz="3300"/>
              <a:t>Arrival Status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460950" y="2184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Calculated Fields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63" y="1057310"/>
            <a:ext cx="206692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2568200" y="1099038"/>
            <a:ext cx="564000" cy="24978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0" y="4060322"/>
            <a:ext cx="39719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150" y="2831597"/>
            <a:ext cx="39528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3613" y="1057288"/>
            <a:ext cx="39719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460950" y="2832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Way to Add Weekday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25" y="1471197"/>
            <a:ext cx="44767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513125" y="490575"/>
            <a:ext cx="79188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Dataset with Additional Features</a:t>
            </a:r>
            <a:endParaRPr sz="3500"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5375"/>
            <a:ext cx="8839200" cy="15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Geometric</vt:lpstr>
      <vt:lpstr>Flights: ON Time? NO Time?</vt:lpstr>
      <vt:lpstr>Project Scope</vt:lpstr>
      <vt:lpstr>Project Procedure</vt:lpstr>
      <vt:lpstr>Raw Data</vt:lpstr>
      <vt:lpstr>Tableau Prep: Remove Fields</vt:lpstr>
      <vt:lpstr>Add New Features</vt:lpstr>
      <vt:lpstr>Create Calculated Fields</vt:lpstr>
      <vt:lpstr>Another Way to Add Weekday</vt:lpstr>
      <vt:lpstr>Dataset with Additional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Flights: ON Time? NO Time?</dc:title>
  <cp:lastModifiedBy>Paddy Peng</cp:lastModifiedBy>
  <cp:revision>1</cp:revision>
  <dcterms:modified xsi:type="dcterms:W3CDTF">2021-07-15T16:58:25Z</dcterms:modified>
</cp:coreProperties>
</file>