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0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1" autoAdjust="0"/>
    <p:restoredTop sz="98576" autoAdjust="0"/>
  </p:normalViewPr>
  <p:slideViewPr>
    <p:cSldViewPr snapToGrid="0" snapToObjects="1">
      <p:cViewPr varScale="1">
        <p:scale>
          <a:sx n="162" d="100"/>
          <a:sy n="162" d="100"/>
        </p:scale>
        <p:origin x="-1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27/06/16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27/06/16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Greenland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List of features that are taken from the Product Backlog, that can be achieved in the sprint.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These features are determined during a Sprint Meeting at the start of each Sprint.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Projects progress via a series of ‘Sprints’.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A sprint is a short development period (usually two to four weeks) where a team works on the Sprint Backlog.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 short length is designed to make sure the goals are achievable and realistic.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Once a Sprint finishes, the next one begins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Progress is tracked by daily or stand-ups.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These stand ups include the Scrum Master and Development Team.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Usually last 15 minutes in total, and are scheduled for the same time, and place each day.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Keeps the team </a:t>
            </a:r>
            <a:r>
              <a:rPr lang="en-US" dirty="0" err="1" smtClean="0"/>
              <a:t>synchronised</a:t>
            </a:r>
            <a:r>
              <a:rPr lang="en-US" dirty="0" smtClean="0"/>
              <a:t> with the progress of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 </a:t>
            </a:r>
            <a:r>
              <a:rPr lang="en-US" sz="3600" dirty="0"/>
              <a:t>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Each member of the development team stands up, and informs the group: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they did yesterday.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they’ll do today.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What obstacles are affecting progress.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These stand-ups are beneficial for not only the Scrum Master, but the rest of the team too.</a:t>
            </a: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The incremental nature of Scrum means that a product is deliverable while the project is still ongoing.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Testing is performed with each iteration, and not in bulk at the end of the project.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Changes can be made to the requirements at any point, without causing problems.</a:t>
            </a:r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Not easy to maintain if the development team is spread across a country or continent.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If communication or planning isn’t concise, the whole project can be jeopardised.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‘Feature Creep’</a:t>
            </a:r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An agile framework for completing software development projects.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“A flexible development strategy where a development team works together to achieve a common goal.”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One of it’s key principle is to allow the customer to change their mind during the development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Conceived by Jeff Sutherland and Ken </a:t>
            </a:r>
            <a:r>
              <a:rPr lang="en-US" dirty="0" err="1" smtClean="0"/>
              <a:t>Schwaber</a:t>
            </a:r>
            <a:r>
              <a:rPr lang="en-US" dirty="0" smtClean="0"/>
              <a:t> in the early 90s.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 name refers to a </a:t>
            </a:r>
            <a:r>
              <a:rPr lang="en-US" dirty="0"/>
              <a:t>r</a:t>
            </a:r>
            <a:r>
              <a:rPr lang="en-US" dirty="0" smtClean="0"/>
              <a:t>ugby scrum, and the essence of teamwork required in both Rugby and Development.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Teams require autonomy to achieve excellence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smtClean="0"/>
              <a:t>One</a:t>
            </a:r>
            <a:r>
              <a:rPr lang="en-US" sz="2800" dirty="0" smtClean="0"/>
              <a:t> 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smtClean="0"/>
              <a:t>One</a:t>
            </a:r>
            <a:r>
              <a:rPr lang="en-US" sz="2800" dirty="0" smtClean="0"/>
              <a:t> 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smtClean="0"/>
              <a:t>Development 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Represents the customer.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Handles the business side of the project, and liaises with the stakeholders.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Doesn’t interfere with the technical side of the project.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 ability to convey priorities between the stakeholders and the scrum team is vital.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Is the buffer between the development team and any distracting influences.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Ensures that the usual Scrum processes are followed.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Ensures that the team are all working towards the same end goal.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Responsible for delivering potentially shippable increments within each Sprint.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They handle design, development and testing of a Sprint.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They are self-organised, and have the final say on how the Sprint is implemented.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The product backlog is a list of requirements that the team must complete for the project to be considered a success.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This list contains features, bug fixes and other requirements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The list is ordered in terms of risk, or value to the overall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475</TotalTime>
  <Words>582</Words>
  <Application>Microsoft Macintosh PowerPoint</Application>
  <PresentationFormat>On-screen Show (4:3)</PresentationFormat>
  <Paragraphs>64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Scrum</vt:lpstr>
      <vt:lpstr>What is Scrum?</vt:lpstr>
      <vt:lpstr>Origins</vt:lpstr>
      <vt:lpstr>What roles are there?</vt:lpstr>
      <vt:lpstr>Product Owner</vt:lpstr>
      <vt:lpstr>Scrum Manager</vt:lpstr>
      <vt:lpstr>Development Team</vt:lpstr>
      <vt:lpstr>The Scrum Model</vt:lpstr>
      <vt:lpstr>Product Backlog</vt:lpstr>
      <vt:lpstr>Sprint Backlog</vt:lpstr>
      <vt:lpstr>Sprints</vt:lpstr>
      <vt:lpstr>Stand-ups</vt:lpstr>
      <vt:lpstr>Stand-ups Cont.</vt:lpstr>
      <vt:lpstr>Advantages</vt:lpstr>
      <vt:lpstr>Disadvantages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Jacob Greenland</cp:lastModifiedBy>
  <cp:revision>22</cp:revision>
  <dcterms:created xsi:type="dcterms:W3CDTF">2016-06-26T07:40:20Z</dcterms:created>
  <dcterms:modified xsi:type="dcterms:W3CDTF">2016-06-27T11:37:04Z</dcterms:modified>
</cp:coreProperties>
</file>