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0"/>
    <p:restoredTop sz="94835"/>
  </p:normalViewPr>
  <p:slideViewPr>
    <p:cSldViewPr snapToGrid="0">
      <p:cViewPr varScale="1">
        <p:scale>
          <a:sx n="115" d="100"/>
          <a:sy n="115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3341-1BCA-8C42-C7B6-133BBCB35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BF911-AE21-5120-59B3-59308ACF0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F00B-1F58-190F-4316-6CF5B41E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36C9-A63F-99B0-97F9-D1283491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9DFB-1A3A-2A24-3DD7-4DAC9D7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4E06-286B-3D68-5EB5-7F67AF1E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0183B-BA04-0E72-8BCB-481AEEE20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E146-CB35-1C91-D31B-3CCAF90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BE88-9136-9F87-09BC-E8C4FB57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A3FA-25E5-EC5F-B92D-1B0F1BA8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A8E0D-2CF4-AE02-7391-0C2D6A620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D8C98-0B32-E983-192D-BEA67539C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A767-C996-E030-3086-D78D652D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9835-1239-2EF8-9279-040CB68E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8ADC-CF95-5A57-67E8-DAE78883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44C6-8898-E6E2-CA12-8F041F11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519E-7D4E-160F-08DF-4CE48B26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2E16-ADF3-8642-5826-5CE3135A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99CC-5CC0-ED6A-6432-90524BD2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AD52-8E01-2E6A-8BF5-3308FA55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4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8F8C-C448-971D-3905-8693AAB3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3D97A-5A22-5F9E-F81F-83088294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47F64-DF34-10EE-6054-D7C07CF3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A2A4-11D1-412F-D882-A3C46636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B42F-DE20-0F15-05C0-E77CDA51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223D-BDCA-BAA8-C60F-7D5671E2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B4F2-556E-20A9-6D0C-A82628ADA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7A141-AC21-7FBA-D5A1-38F3FBF2D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EA6A7-DD7A-E19E-26DF-8AE14CA6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6BB8-23F6-FFE1-1450-FFB871C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51B1-2C41-7DED-3E1A-D686F349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E2E8-F930-DC25-3114-C6C857B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2A60F-744F-79AB-AB39-F950FA50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7E317-F6B8-001E-6922-DAEBB8BB2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192CA-8B96-82E3-00C4-EE6D867BB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0C12C-09AA-0C89-8D7D-BA57EA14E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F447D-D68B-9115-E006-46754202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17627-CB1F-4E7D-5D29-76C7F1A1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4FC31-D7FB-6455-2BA6-082892C2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EFFD-EFCE-66F8-826A-CD914DB3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9601F-B002-16F0-AF50-EDE869FF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9FDEF-B786-8A16-1A55-07A206FE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B651-310B-CA90-5014-1E0DF0C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57991-A900-7E5B-E2B0-104FC627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A6A78-F475-9629-4721-029981DF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51901-C438-D727-646A-83F3155F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9DEC-4F65-98CB-6C25-9C10CB70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EF1A-7F02-59FC-DABC-B94EEBAA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7DCD-C813-EDFA-D41A-C1A801FC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C4C-5F3C-B1B4-CCEF-5DDB3D5E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D836-B245-9A28-D3A3-5D540AE3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7A8B-7B74-02D7-F343-E96AE83C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5487-4777-5EA7-AB11-2C5F1BBB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38A86-776F-E36F-EDFF-6A5E3F792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30125-B30F-A53A-2B41-B301890B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03914-C352-5B5F-51E9-9FF485E8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0FEFB-271D-91CD-7BC3-3EA0855F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8CDCD-F746-49DF-6197-DBA28E6A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9672D-6B55-FC2C-002A-53C27816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5675-2EEA-0318-BD63-1B2DD69A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6684-31E6-5D25-BB81-00C1AFCB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352F-F08C-8B4A-A938-2D02BC11747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57546-E9D4-985D-8539-CB95FD3EB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E79B-5720-F127-F619-9AAAB460F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F9173-7A80-3E4A-B1A1-15D729A0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A5B267-6823-0BB1-B36C-95E7A7D51110}"/>
              </a:ext>
            </a:extLst>
          </p:cNvPr>
          <p:cNvSpPr/>
          <p:nvPr/>
        </p:nvSpPr>
        <p:spPr>
          <a:xfrm rot="19537182">
            <a:off x="3617031" y="470157"/>
            <a:ext cx="2620537" cy="4666786"/>
          </a:xfrm>
          <a:prstGeom prst="ellipse">
            <a:avLst/>
          </a:prstGeom>
          <a:solidFill>
            <a:schemeClr val="accent6">
              <a:lumMod val="40000"/>
              <a:lumOff val="60000"/>
              <a:alpha val="4965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Previous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Tasks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7DCA9A-FA5C-325E-9D85-DA867AB0C8F8}"/>
              </a:ext>
            </a:extLst>
          </p:cNvPr>
          <p:cNvSpPr/>
          <p:nvPr/>
        </p:nvSpPr>
        <p:spPr>
          <a:xfrm rot="2013664">
            <a:off x="6406491" y="380738"/>
            <a:ext cx="2293416" cy="4802540"/>
          </a:xfrm>
          <a:prstGeom prst="ellipse">
            <a:avLst/>
          </a:prstGeom>
          <a:solidFill>
            <a:schemeClr val="accent4">
              <a:lumMod val="40000"/>
              <a:lumOff val="60000"/>
              <a:alpha val="5022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Current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Task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EAB74C-B512-0517-FE34-EDDC0494C26E}"/>
              </a:ext>
            </a:extLst>
          </p:cNvPr>
          <p:cNvSpPr/>
          <p:nvPr/>
        </p:nvSpPr>
        <p:spPr>
          <a:xfrm>
            <a:off x="7400221" y="1752600"/>
            <a:ext cx="127000" cy="12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4BD4D-F512-8F57-248D-0ADA24776F5E}"/>
              </a:ext>
            </a:extLst>
          </p:cNvPr>
          <p:cNvSpPr/>
          <p:nvPr/>
        </p:nvSpPr>
        <p:spPr>
          <a:xfrm>
            <a:off x="4786372" y="1752600"/>
            <a:ext cx="127000" cy="12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FB04C-6217-A84A-7CAD-2DD60924A072}"/>
              </a:ext>
            </a:extLst>
          </p:cNvPr>
          <p:cNvSpPr/>
          <p:nvPr/>
        </p:nvSpPr>
        <p:spPr>
          <a:xfrm>
            <a:off x="6174379" y="3755018"/>
            <a:ext cx="127000" cy="12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3A9AB-1BF1-B0A8-FCF8-29102B3A2F1F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913372" y="1816100"/>
            <a:ext cx="248684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B57FC-DD5F-BF1E-7A5A-AA428389BA97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4894773" y="1861001"/>
            <a:ext cx="1298205" cy="191261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21CEB16-9631-04B6-42A9-5124384408BA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786372" y="1752600"/>
            <a:ext cx="63500" cy="63500"/>
          </a:xfrm>
          <a:prstGeom prst="curvedConnector4">
            <a:avLst>
              <a:gd name="adj1" fmla="val -853332"/>
              <a:gd name="adj2" fmla="val 606666"/>
            </a:avLst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D71DAF-1FC1-3282-E5DE-2690C5A47A2E}"/>
              </a:ext>
            </a:extLst>
          </p:cNvPr>
          <p:cNvSpPr txBox="1"/>
          <p:nvPr/>
        </p:nvSpPr>
        <p:spPr>
          <a:xfrm>
            <a:off x="5412640" y="1309535"/>
            <a:ext cx="152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Finetuning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533D4E-8037-95FC-2BBD-BDEB05C6EB3F}"/>
              </a:ext>
            </a:extLst>
          </p:cNvPr>
          <p:cNvSpPr txBox="1"/>
          <p:nvPr/>
        </p:nvSpPr>
        <p:spPr>
          <a:xfrm rot="3371291">
            <a:off x="4749982" y="2481572"/>
            <a:ext cx="206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Anti-Forgetting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E3DBF6-F390-D5C3-B544-EF02AA95871E}"/>
              </a:ext>
            </a:extLst>
          </p:cNvPr>
          <p:cNvSpPr txBox="1"/>
          <p:nvPr/>
        </p:nvSpPr>
        <p:spPr>
          <a:xfrm>
            <a:off x="3513758" y="1099308"/>
            <a:ext cx="83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Fixed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8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A5B267-6823-0BB1-B36C-95E7A7D51110}"/>
              </a:ext>
            </a:extLst>
          </p:cNvPr>
          <p:cNvSpPr/>
          <p:nvPr/>
        </p:nvSpPr>
        <p:spPr>
          <a:xfrm rot="19537182">
            <a:off x="3979041" y="903369"/>
            <a:ext cx="2297957" cy="4092319"/>
          </a:xfrm>
          <a:prstGeom prst="ellipse">
            <a:avLst/>
          </a:prstGeom>
          <a:solidFill>
            <a:schemeClr val="accent6">
              <a:lumMod val="40000"/>
              <a:lumOff val="60000"/>
              <a:alpha val="4965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Previous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Tasks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7DCA9A-FA5C-325E-9D85-DA867AB0C8F8}"/>
              </a:ext>
            </a:extLst>
          </p:cNvPr>
          <p:cNvSpPr/>
          <p:nvPr/>
        </p:nvSpPr>
        <p:spPr>
          <a:xfrm rot="2013664">
            <a:off x="6310206" y="903198"/>
            <a:ext cx="2062969" cy="4084804"/>
          </a:xfrm>
          <a:prstGeom prst="ellipse">
            <a:avLst/>
          </a:prstGeom>
          <a:solidFill>
            <a:schemeClr val="accent4">
              <a:lumMod val="40000"/>
              <a:lumOff val="60000"/>
              <a:alpha val="5022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Current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Task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EAB74C-B512-0517-FE34-EDDC0494C26E}"/>
              </a:ext>
            </a:extLst>
          </p:cNvPr>
          <p:cNvSpPr/>
          <p:nvPr/>
        </p:nvSpPr>
        <p:spPr>
          <a:xfrm>
            <a:off x="7400221" y="1752600"/>
            <a:ext cx="127000" cy="12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4BD4D-F512-8F57-248D-0ADA24776F5E}"/>
              </a:ext>
            </a:extLst>
          </p:cNvPr>
          <p:cNvSpPr/>
          <p:nvPr/>
        </p:nvSpPr>
        <p:spPr>
          <a:xfrm>
            <a:off x="4786372" y="1752600"/>
            <a:ext cx="127000" cy="12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FB04C-6217-A84A-7CAD-2DD60924A072}"/>
              </a:ext>
            </a:extLst>
          </p:cNvPr>
          <p:cNvSpPr/>
          <p:nvPr/>
        </p:nvSpPr>
        <p:spPr>
          <a:xfrm>
            <a:off x="6174379" y="3755018"/>
            <a:ext cx="127000" cy="12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3A9AB-1BF1-B0A8-FCF8-29102B3A2F1F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913372" y="1816100"/>
            <a:ext cx="248684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B57FC-DD5F-BF1E-7A5A-AA428389BA97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4894773" y="1861001"/>
            <a:ext cx="1298205" cy="191261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21CEB16-9631-04B6-42A9-5124384408BA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786372" y="1752600"/>
            <a:ext cx="63500" cy="63500"/>
          </a:xfrm>
          <a:prstGeom prst="curvedConnector4">
            <a:avLst>
              <a:gd name="adj1" fmla="val -853332"/>
              <a:gd name="adj2" fmla="val 606666"/>
            </a:avLst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D71DAF-1FC1-3282-E5DE-2690C5A47A2E}"/>
              </a:ext>
            </a:extLst>
          </p:cNvPr>
          <p:cNvSpPr txBox="1"/>
          <p:nvPr/>
        </p:nvSpPr>
        <p:spPr>
          <a:xfrm>
            <a:off x="5412640" y="1309535"/>
            <a:ext cx="152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Finetuning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533D4E-8037-95FC-2BBD-BDEB05C6EB3F}"/>
              </a:ext>
            </a:extLst>
          </p:cNvPr>
          <p:cNvSpPr txBox="1"/>
          <p:nvPr/>
        </p:nvSpPr>
        <p:spPr>
          <a:xfrm rot="3371291">
            <a:off x="4827633" y="2481572"/>
            <a:ext cx="19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CL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Algorithms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E3DBF6-F390-D5C3-B544-EF02AA95871E}"/>
              </a:ext>
            </a:extLst>
          </p:cNvPr>
          <p:cNvSpPr txBox="1"/>
          <p:nvPr/>
        </p:nvSpPr>
        <p:spPr>
          <a:xfrm>
            <a:off x="3714479" y="1344634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Fix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7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Wang</dc:creator>
  <cp:lastModifiedBy>Pengxiang Wang</cp:lastModifiedBy>
  <cp:revision>18</cp:revision>
  <dcterms:created xsi:type="dcterms:W3CDTF">2023-05-16T11:08:17Z</dcterms:created>
  <dcterms:modified xsi:type="dcterms:W3CDTF">2024-09-27T22:33:38Z</dcterms:modified>
</cp:coreProperties>
</file>