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8" r:id="rId16"/>
  </p:sldMasterIdLst>
  <p:notesMasterIdLst>
    <p:notesMasterId r:id="rId18"/>
  </p:notesMasterIdLst>
  <p:sldIdLst>
    <p:sldId id="3256" r:id="rId17"/>
    <p:sldId id="3257" r:id="rId19"/>
    <p:sldId id="258" r:id="rId20"/>
    <p:sldId id="3200" r:id="rId21"/>
    <p:sldId id="259" r:id="rId22"/>
    <p:sldId id="260" r:id="rId23"/>
    <p:sldId id="261" r:id="rId24"/>
    <p:sldId id="262" r:id="rId25"/>
    <p:sldId id="380" r:id="rId26"/>
    <p:sldId id="381" r:id="rId27"/>
    <p:sldId id="440" r:id="rId28"/>
    <p:sldId id="263" r:id="rId29"/>
    <p:sldId id="3201" r:id="rId30"/>
    <p:sldId id="264" r:id="rId31"/>
    <p:sldId id="3202" r:id="rId32"/>
    <p:sldId id="3203" r:id="rId33"/>
    <p:sldId id="265" r:id="rId34"/>
    <p:sldId id="382" r:id="rId35"/>
    <p:sldId id="442" r:id="rId36"/>
    <p:sldId id="441" r:id="rId37"/>
    <p:sldId id="3314" r:id="rId38"/>
    <p:sldId id="2727" r:id="rId39"/>
    <p:sldId id="3204" r:id="rId40"/>
    <p:sldId id="3210" r:id="rId41"/>
    <p:sldId id="3211" r:id="rId42"/>
    <p:sldId id="3212" r:id="rId43"/>
    <p:sldId id="3213" r:id="rId44"/>
    <p:sldId id="3214" r:id="rId45"/>
    <p:sldId id="267" r:id="rId46"/>
    <p:sldId id="401" r:id="rId47"/>
    <p:sldId id="389" r:id="rId48"/>
    <p:sldId id="390" r:id="rId49"/>
    <p:sldId id="3315" r:id="rId50"/>
    <p:sldId id="3346" r:id="rId51"/>
    <p:sldId id="391" r:id="rId52"/>
    <p:sldId id="999" r:id="rId53"/>
    <p:sldId id="998" r:id="rId54"/>
    <p:sldId id="1990" r:id="rId55"/>
    <p:sldId id="3215" r:id="rId56"/>
    <p:sldId id="2150" r:id="rId57"/>
    <p:sldId id="393" r:id="rId58"/>
    <p:sldId id="394" r:id="rId59"/>
    <p:sldId id="395" r:id="rId60"/>
    <p:sldId id="3347" r:id="rId61"/>
    <p:sldId id="3348" r:id="rId62"/>
    <p:sldId id="3349" r:id="rId63"/>
    <p:sldId id="3375" r:id="rId64"/>
    <p:sldId id="3350" r:id="rId65"/>
    <p:sldId id="3351" r:id="rId66"/>
    <p:sldId id="3352" r:id="rId67"/>
    <p:sldId id="3353" r:id="rId68"/>
    <p:sldId id="3354" r:id="rId69"/>
    <p:sldId id="3355" r:id="rId70"/>
    <p:sldId id="3356" r:id="rId71"/>
    <p:sldId id="3357" r:id="rId72"/>
    <p:sldId id="3358" r:id="rId73"/>
    <p:sldId id="3359" r:id="rId74"/>
    <p:sldId id="3360" r:id="rId75"/>
    <p:sldId id="3361" r:id="rId76"/>
    <p:sldId id="3362" r:id="rId77"/>
    <p:sldId id="3363" r:id="rId78"/>
    <p:sldId id="3364" r:id="rId79"/>
    <p:sldId id="3365" r:id="rId80"/>
    <p:sldId id="3366" r:id="rId81"/>
    <p:sldId id="3367" r:id="rId82"/>
    <p:sldId id="3368" r:id="rId83"/>
    <p:sldId id="3369" r:id="rId84"/>
    <p:sldId id="3370" r:id="rId85"/>
    <p:sldId id="3371" r:id="rId86"/>
    <p:sldId id="3372" r:id="rId87"/>
    <p:sldId id="3373" r:id="rId88"/>
    <p:sldId id="3374" r:id="rId89"/>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705"/>
  </p:normalViewPr>
  <p:slideViewPr>
    <p:cSldViewPr snapToGrid="0" snapToObjects="1" showGuides="1">
      <p:cViewPr varScale="1">
        <p:scale>
          <a:sx n="142" d="100"/>
          <a:sy n="142" d="100"/>
        </p:scale>
        <p:origin x="714" y="120"/>
      </p:cViewPr>
      <p:guideLst>
        <p:guide orient="horz" pos="1620"/>
        <p:guide pos="288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92" Type="http://schemas.openxmlformats.org/officeDocument/2006/relationships/tableStyles" Target="tableStyles.xml"/><Relationship Id="rId91" Type="http://schemas.openxmlformats.org/officeDocument/2006/relationships/viewProps" Target="viewProps.xml"/><Relationship Id="rId90" Type="http://schemas.openxmlformats.org/officeDocument/2006/relationships/presProps" Target="presProps.xml"/><Relationship Id="rId9" Type="http://schemas.openxmlformats.org/officeDocument/2006/relationships/slideMaster" Target="slideMasters/slideMaster8.xml"/><Relationship Id="rId89" Type="http://schemas.openxmlformats.org/officeDocument/2006/relationships/slide" Target="slides/slide72.xml"/><Relationship Id="rId88" Type="http://schemas.openxmlformats.org/officeDocument/2006/relationships/slide" Target="slides/slide71.xml"/><Relationship Id="rId87" Type="http://schemas.openxmlformats.org/officeDocument/2006/relationships/slide" Target="slides/slide70.xml"/><Relationship Id="rId86" Type="http://schemas.openxmlformats.org/officeDocument/2006/relationships/slide" Target="slides/slide69.xml"/><Relationship Id="rId85" Type="http://schemas.openxmlformats.org/officeDocument/2006/relationships/slide" Target="slides/slide68.xml"/><Relationship Id="rId84" Type="http://schemas.openxmlformats.org/officeDocument/2006/relationships/slide" Target="slides/slide67.xml"/><Relationship Id="rId83" Type="http://schemas.openxmlformats.org/officeDocument/2006/relationships/slide" Target="slides/slide66.xml"/><Relationship Id="rId82" Type="http://schemas.openxmlformats.org/officeDocument/2006/relationships/slide" Target="slides/slide65.xml"/><Relationship Id="rId81" Type="http://schemas.openxmlformats.org/officeDocument/2006/relationships/slide" Target="slides/slide64.xml"/><Relationship Id="rId80" Type="http://schemas.openxmlformats.org/officeDocument/2006/relationships/slide" Target="slides/slide63.xml"/><Relationship Id="rId8" Type="http://schemas.openxmlformats.org/officeDocument/2006/relationships/slideMaster" Target="slideMasters/slideMaster7.xml"/><Relationship Id="rId79" Type="http://schemas.openxmlformats.org/officeDocument/2006/relationships/slide" Target="slides/slide62.xml"/><Relationship Id="rId78" Type="http://schemas.openxmlformats.org/officeDocument/2006/relationships/slide" Target="slides/slide61.xml"/><Relationship Id="rId77" Type="http://schemas.openxmlformats.org/officeDocument/2006/relationships/slide" Target="slides/slide60.xml"/><Relationship Id="rId76" Type="http://schemas.openxmlformats.org/officeDocument/2006/relationships/slide" Target="slides/slide59.xml"/><Relationship Id="rId75" Type="http://schemas.openxmlformats.org/officeDocument/2006/relationships/slide" Target="slides/slide58.xml"/><Relationship Id="rId74" Type="http://schemas.openxmlformats.org/officeDocument/2006/relationships/slide" Target="slides/slide57.xml"/><Relationship Id="rId73" Type="http://schemas.openxmlformats.org/officeDocument/2006/relationships/slide" Target="slides/slide56.xml"/><Relationship Id="rId72" Type="http://schemas.openxmlformats.org/officeDocument/2006/relationships/slide" Target="slides/slide55.xml"/><Relationship Id="rId71" Type="http://schemas.openxmlformats.org/officeDocument/2006/relationships/slide" Target="slides/slide54.xml"/><Relationship Id="rId70" Type="http://schemas.openxmlformats.org/officeDocument/2006/relationships/slide" Target="slides/slide53.xml"/><Relationship Id="rId7" Type="http://schemas.openxmlformats.org/officeDocument/2006/relationships/slideMaster" Target="slideMasters/slideMaster6.xml"/><Relationship Id="rId69" Type="http://schemas.openxmlformats.org/officeDocument/2006/relationships/slide" Target="slides/slide52.xml"/><Relationship Id="rId68" Type="http://schemas.openxmlformats.org/officeDocument/2006/relationships/slide" Target="slides/slide51.xml"/><Relationship Id="rId67" Type="http://schemas.openxmlformats.org/officeDocument/2006/relationships/slide" Target="slides/slide50.xml"/><Relationship Id="rId66" Type="http://schemas.openxmlformats.org/officeDocument/2006/relationships/slide" Target="slides/slide49.xml"/><Relationship Id="rId65" Type="http://schemas.openxmlformats.org/officeDocument/2006/relationships/slide" Target="slides/slide48.xml"/><Relationship Id="rId64" Type="http://schemas.openxmlformats.org/officeDocument/2006/relationships/slide" Target="slides/slide47.xml"/><Relationship Id="rId63" Type="http://schemas.openxmlformats.org/officeDocument/2006/relationships/slide" Target="slides/slide46.xml"/><Relationship Id="rId62" Type="http://schemas.openxmlformats.org/officeDocument/2006/relationships/slide" Target="slides/slide45.xml"/><Relationship Id="rId61" Type="http://schemas.openxmlformats.org/officeDocument/2006/relationships/slide" Target="slides/slide44.xml"/><Relationship Id="rId60" Type="http://schemas.openxmlformats.org/officeDocument/2006/relationships/slide" Target="slides/slide43.xml"/><Relationship Id="rId6" Type="http://schemas.openxmlformats.org/officeDocument/2006/relationships/slideMaster" Target="slideMasters/slideMaster5.xml"/><Relationship Id="rId59" Type="http://schemas.openxmlformats.org/officeDocument/2006/relationships/slide" Target="slides/slide42.xml"/><Relationship Id="rId58" Type="http://schemas.openxmlformats.org/officeDocument/2006/relationships/slide" Target="slides/slide41.xml"/><Relationship Id="rId57" Type="http://schemas.openxmlformats.org/officeDocument/2006/relationships/slide" Target="slides/slide40.xml"/><Relationship Id="rId56" Type="http://schemas.openxmlformats.org/officeDocument/2006/relationships/slide" Target="slides/slide39.xml"/><Relationship Id="rId55" Type="http://schemas.openxmlformats.org/officeDocument/2006/relationships/slide" Target="slides/slide38.xml"/><Relationship Id="rId54" Type="http://schemas.openxmlformats.org/officeDocument/2006/relationships/slide" Target="slides/slide37.xml"/><Relationship Id="rId53" Type="http://schemas.openxmlformats.org/officeDocument/2006/relationships/slide" Target="slides/slide36.xml"/><Relationship Id="rId52" Type="http://schemas.openxmlformats.org/officeDocument/2006/relationships/slide" Target="slides/slide35.xml"/><Relationship Id="rId51" Type="http://schemas.openxmlformats.org/officeDocument/2006/relationships/slide" Target="slides/slide34.xml"/><Relationship Id="rId50" Type="http://schemas.openxmlformats.org/officeDocument/2006/relationships/slide" Target="slides/slide33.xml"/><Relationship Id="rId5" Type="http://schemas.openxmlformats.org/officeDocument/2006/relationships/slideMaster" Target="slideMasters/slideMaster4.xml"/><Relationship Id="rId49" Type="http://schemas.openxmlformats.org/officeDocument/2006/relationships/slide" Target="slides/slide32.xml"/><Relationship Id="rId48" Type="http://schemas.openxmlformats.org/officeDocument/2006/relationships/slide" Target="slides/slide31.xml"/><Relationship Id="rId47" Type="http://schemas.openxmlformats.org/officeDocument/2006/relationships/slide" Target="slides/slide30.xml"/><Relationship Id="rId46" Type="http://schemas.openxmlformats.org/officeDocument/2006/relationships/slide" Target="slides/slide29.xml"/><Relationship Id="rId45" Type="http://schemas.openxmlformats.org/officeDocument/2006/relationships/slide" Target="slides/slide28.xml"/><Relationship Id="rId44" Type="http://schemas.openxmlformats.org/officeDocument/2006/relationships/slide" Target="slides/slide27.xml"/><Relationship Id="rId43" Type="http://schemas.openxmlformats.org/officeDocument/2006/relationships/slide" Target="slides/slide26.xml"/><Relationship Id="rId42" Type="http://schemas.openxmlformats.org/officeDocument/2006/relationships/slide" Target="slides/slide25.xml"/><Relationship Id="rId41" Type="http://schemas.openxmlformats.org/officeDocument/2006/relationships/slide" Target="slides/slide24.xml"/><Relationship Id="rId40" Type="http://schemas.openxmlformats.org/officeDocument/2006/relationships/slide" Target="slides/slide23.xml"/><Relationship Id="rId4" Type="http://schemas.openxmlformats.org/officeDocument/2006/relationships/slideMaster" Target="slideMasters/slideMaster3.xml"/><Relationship Id="rId39" Type="http://schemas.openxmlformats.org/officeDocument/2006/relationships/slide" Target="slides/slide22.xml"/><Relationship Id="rId38" Type="http://schemas.openxmlformats.org/officeDocument/2006/relationships/slide" Target="slides/slide21.xml"/><Relationship Id="rId37" Type="http://schemas.openxmlformats.org/officeDocument/2006/relationships/slide" Target="slides/slide20.xml"/><Relationship Id="rId36" Type="http://schemas.openxmlformats.org/officeDocument/2006/relationships/slide" Target="slides/slide19.xml"/><Relationship Id="rId35" Type="http://schemas.openxmlformats.org/officeDocument/2006/relationships/slide" Target="slides/slide18.xml"/><Relationship Id="rId34" Type="http://schemas.openxmlformats.org/officeDocument/2006/relationships/slide" Target="slides/slide17.xml"/><Relationship Id="rId33" Type="http://schemas.openxmlformats.org/officeDocument/2006/relationships/slide" Target="slides/slide16.xml"/><Relationship Id="rId32" Type="http://schemas.openxmlformats.org/officeDocument/2006/relationships/slide" Target="slides/slide15.xml"/><Relationship Id="rId31" Type="http://schemas.openxmlformats.org/officeDocument/2006/relationships/slide" Target="slides/slide14.xml"/><Relationship Id="rId30" Type="http://schemas.openxmlformats.org/officeDocument/2006/relationships/slide" Target="slides/slide13.xml"/><Relationship Id="rId3" Type="http://schemas.openxmlformats.org/officeDocument/2006/relationships/slideMaster" Target="slideMasters/slideMaster2.xml"/><Relationship Id="rId29" Type="http://schemas.openxmlformats.org/officeDocument/2006/relationships/slide" Target="slides/slide12.xml"/><Relationship Id="rId28" Type="http://schemas.openxmlformats.org/officeDocument/2006/relationships/slide" Target="slides/slide11.xml"/><Relationship Id="rId27" Type="http://schemas.openxmlformats.org/officeDocument/2006/relationships/slide" Target="slides/slide10.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slide" Target="slides/slide6.xml"/><Relationship Id="rId22" Type="http://schemas.openxmlformats.org/officeDocument/2006/relationships/slide" Target="slides/slide5.xml"/><Relationship Id="rId21" Type="http://schemas.openxmlformats.org/officeDocument/2006/relationships/slide" Target="slides/slide4.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notesMaster" Target="notesMasters/notesMaster1.xml"/><Relationship Id="rId17" Type="http://schemas.openxmlformats.org/officeDocument/2006/relationships/slide" Target="slides/slide1.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z="1200" strike="noStrike" noProof="1"/>
          </a:p>
        </p:txBody>
      </p:sp>
      <p:sp>
        <p:nvSpPr>
          <p:cNvPr id="18435" name="Rectangle 3"/>
          <p:cNvSpPr>
            <a:spLocks noGrp="1"/>
          </p:cNvSpPr>
          <p:nvPr>
            <p:ph type="dt" idx="1"/>
          </p:nvPr>
        </p:nvSpPr>
        <p:spPr>
          <a:xfrm>
            <a:off x="3884613" y="0"/>
            <a:ext cx="2971800" cy="457200"/>
          </a:xfrm>
          <a:prstGeom prst="rect">
            <a:avLst/>
          </a:prstGeom>
          <a:noFill/>
          <a:ln w="9525">
            <a:noFill/>
          </a:ln>
        </p:spPr>
        <p:txBody>
          <a:bodyPr/>
          <a:lstStyle/>
          <a:p>
            <a:pPr lvl="0" algn="r" fontAlgn="base"/>
            <a:endParaRPr lang="zh-CN" altLang="en-US" sz="1200" strike="noStrike" noProof="1"/>
          </a:p>
        </p:txBody>
      </p:sp>
      <p:sp>
        <p:nvSpPr>
          <p:cNvPr id="25604" name="Rectangle 4"/>
          <p:cNvSpPr>
            <a:spLocks noGrp="1" noRot="1" noChangeAspect="1"/>
          </p:cNvSpPr>
          <p:nvPr>
            <p:ph type="sldImg"/>
          </p:nvPr>
        </p:nvSpPr>
        <p:spPr>
          <a:xfrm>
            <a:off x="381533" y="685800"/>
            <a:ext cx="6094934" cy="3429000"/>
          </a:xfrm>
          <a:prstGeom prst="rect">
            <a:avLst/>
          </a:prstGeom>
          <a:noFill/>
          <a:ln w="9525">
            <a:noFill/>
          </a:ln>
        </p:spPr>
      </p:sp>
      <p:sp>
        <p:nvSpPr>
          <p:cNvPr id="25605" name="Rectangle 5"/>
          <p:cNvSpPr>
            <a:spLocks noGrp="1"/>
          </p:cNvSpPr>
          <p:nvPr>
            <p:ph type="body" sz="quarter"/>
          </p:nvPr>
        </p:nvSpPr>
        <p:spPr>
          <a:xfrm>
            <a:off x="685800" y="4343400"/>
            <a:ext cx="5486400" cy="4114800"/>
          </a:xfrm>
          <a:prstGeom prst="rect">
            <a:avLst/>
          </a:prstGeom>
          <a:noFill/>
          <a:ln w="9525">
            <a:noFill/>
          </a:ln>
        </p:spPr>
        <p:txBody>
          <a:bodyPr anchor="ctr"/>
          <a:lstStyle/>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8438" name="Rectangle 6"/>
          <p:cNvSpPr>
            <a:spLocks noGrp="1"/>
          </p:cNvSpPr>
          <p:nvPr>
            <p:ph type="ftr" sz="quarter" idx="4"/>
          </p:nvPr>
        </p:nvSpPr>
        <p:spPr>
          <a:xfrm>
            <a:off x="0" y="8685213"/>
            <a:ext cx="2971800" cy="457200"/>
          </a:xfrm>
          <a:prstGeom prst="rect">
            <a:avLst/>
          </a:prstGeom>
          <a:noFill/>
          <a:ln w="9525">
            <a:noFill/>
          </a:ln>
        </p:spPr>
        <p:txBody>
          <a:bodyPr anchor="b"/>
          <a:lstStyle/>
          <a:p>
            <a:pPr lvl="0" fontAlgn="base"/>
            <a:endParaRPr lang="en-US" altLang="x-none" sz="1200" strike="noStrike" noProof="1"/>
          </a:p>
        </p:txBody>
      </p:sp>
      <p:sp>
        <p:nvSpPr>
          <p:cNvPr id="18439" name="Rectangle 7"/>
          <p:cNvSpPr>
            <a:spLocks noGrp="1"/>
          </p:cNvSpPr>
          <p:nvPr>
            <p:ph type="sldNum" sz="quarter" idx="5"/>
          </p:nvPr>
        </p:nvSpPr>
        <p:spPr>
          <a:xfrm>
            <a:off x="3884613" y="8685213"/>
            <a:ext cx="2971800" cy="457200"/>
          </a:xfrm>
          <a:prstGeom prst="rect">
            <a:avLst/>
          </a:prstGeom>
          <a:noFill/>
          <a:ln w="9525">
            <a:noFill/>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ea"/>
              </a:rPr>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很多深度学习书都喜欢用植物或者水果作为代号，如南京大学周志华的西瓜书</a:t>
            </a:r>
            <a:r>
              <a:rPr lang="en-US" altLang="zh-CN" dirty="0"/>
              <a:t>-</a:t>
            </a:r>
            <a:r>
              <a:rPr lang="zh-CN" altLang="en-US" dirty="0"/>
              <a:t>机器学习、复旦大学邱锡鹏的蒲公英</a:t>
            </a:r>
            <a:r>
              <a:rPr lang="en-US" altLang="zh-CN" dirty="0"/>
              <a:t>-</a:t>
            </a:r>
            <a:r>
              <a:rPr lang="zh-CN" altLang="en-US" dirty="0"/>
              <a:t>神经网络与深度学习，最适合的感觉是榴莲，因为拨起来很费劲，一旦拨开很甜蜜。榴莲课</a:t>
            </a:r>
            <a:endParaRPr lang="zh-CN" altLang="en-US" dirty="0"/>
          </a:p>
        </p:txBody>
      </p:sp>
      <p:sp>
        <p:nvSpPr>
          <p:cNvPr id="4" name="灯片编号占位符 3"/>
          <p:cNvSpPr>
            <a:spLocks noGrp="1"/>
          </p:cNvSpPr>
          <p:nvPr>
            <p:ph type="sldNum" sz="quarter" idx="5"/>
          </p:nvPr>
        </p:nvSpPr>
        <p:spPr/>
        <p:txBody>
          <a:bodyPr/>
          <a:lstStyle/>
          <a:p>
            <a:fld id="{27A1B270-2DD3-4852-9DC5-35395D70D8A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pct5">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22530" name="组合 12289"/>
          <p:cNvGrpSpPr/>
          <p:nvPr/>
        </p:nvGrpSpPr>
        <p:grpSpPr>
          <a:xfrm>
            <a:off x="0" y="0"/>
            <a:ext cx="9144000" cy="5143209"/>
            <a:chOff x="0" y="0"/>
            <a:chExt cx="5760" cy="4319"/>
          </a:xfrm>
        </p:grpSpPr>
        <p:sp>
          <p:nvSpPr>
            <p:cNvPr id="22531" name="任意多边形 1229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22532" name="任意多边形 1229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22533" name="任意多边形 1229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22534" name="任意多边形 1229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22535" name="任意多边形 1229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22536" name="任意多边形 1229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22537" name="任意多边形 1229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22538" name="任意多边形 1229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22539" name="任意多边形 1229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22540" name="任意多边形 1229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22541" name="任意多边形 1230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22542" name="任意多边形 1230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22543" name="任意多边形 1230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22544" name="任意多边形 1230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22545" name="任意多边形 1230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22546" name="任意多边形 1230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22547" name="任意多边形 1230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22548" name="任意多边形 1230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22549" name="任意多边形 1230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22550" name="任意多边形 1230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22551" name="任意多边形 1231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22552" name="任意多边形 1231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22553" name="任意多边形 1231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22554" name="任意多边形 1231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22555" name="任意多边形 1231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22556" name="任意多边形 1231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22557" name="任意多边形 1231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22558" name="任意多边形 1231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22559" name="任意多边形 1231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22560" name="任意多边形 1231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22561" name="任意多边形 1232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22562" name="任意多边形 1232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22563" name="任意多边形 1232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22564" name="任意多边形 1232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22565" name="任意多边形 1232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22566" name="任意多边形 1232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22567" name="组合 12326"/>
            <p:cNvGrpSpPr/>
            <p:nvPr userDrawn="1"/>
          </p:nvGrpSpPr>
          <p:grpSpPr>
            <a:xfrm>
              <a:off x="0" y="1632"/>
              <a:ext cx="5758" cy="1858"/>
              <a:chOff x="0" y="0"/>
              <a:chExt cx="5758" cy="1858"/>
            </a:xfrm>
          </p:grpSpPr>
          <p:sp>
            <p:nvSpPr>
              <p:cNvPr id="22568" name="任意多边形 1232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22569" name="任意多边形 1232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2330" name="标题 12329"/>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2331" name="副标题 12330"/>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2332" name="日期占位符 12331"/>
          <p:cNvSpPr>
            <a:spLocks noGrp="1"/>
          </p:cNvSpPr>
          <p:nvPr>
            <p:ph type="dt" sz="quarter" idx="2"/>
          </p:nvPr>
        </p:nvSpPr>
        <p:spPr>
          <a:xfrm>
            <a:off x="457200" y="4683547"/>
            <a:ext cx="2133600" cy="342960"/>
          </a:xfrm>
          <a:prstGeom prst="rect">
            <a:avLst/>
          </a:prstGeom>
          <a:noFill/>
          <a:ln w="9525">
            <a:noFill/>
          </a:ln>
        </p:spPr>
        <p:txBody>
          <a:bodyPr anchor="b"/>
          <a:lstStyle/>
          <a:p>
            <a:pPr fontAlgn="base"/>
            <a:endParaRPr lang="zh-CN" altLang="en-US" strike="noStrike" noProof="1"/>
          </a:p>
        </p:txBody>
      </p:sp>
      <p:sp>
        <p:nvSpPr>
          <p:cNvPr id="12333" name="页脚占位符 12332"/>
          <p:cNvSpPr>
            <a:spLocks noGrp="1"/>
          </p:cNvSpPr>
          <p:nvPr>
            <p:ph type="ftr" sz="quarter" idx="3"/>
          </p:nvPr>
        </p:nvSpPr>
        <p:spPr>
          <a:xfrm>
            <a:off x="3124200" y="4687120"/>
            <a:ext cx="2895600" cy="342960"/>
          </a:xfrm>
          <a:prstGeom prst="rect">
            <a:avLst/>
          </a:prstGeom>
          <a:noFill/>
          <a:ln w="9525">
            <a:noFill/>
          </a:ln>
        </p:spPr>
        <p:txBody>
          <a:bodyPr anchor="b"/>
          <a:lstStyle/>
          <a:p>
            <a:pPr fontAlgn="base"/>
            <a:endParaRPr lang="zh-CN" altLang="en-US" strike="noStrike" noProof="1"/>
          </a:p>
        </p:txBody>
      </p:sp>
      <p:sp>
        <p:nvSpPr>
          <p:cNvPr id="12334" name="灯片编号占位符 12333"/>
          <p:cNvSpPr>
            <a:spLocks noGrp="1"/>
          </p:cNvSpPr>
          <p:nvPr>
            <p:ph type="sldNum" sz="quarter" idx="4"/>
          </p:nvPr>
        </p:nvSpPr>
        <p:spPr>
          <a:xfrm>
            <a:off x="6553200" y="4683547"/>
            <a:ext cx="2133600" cy="342960"/>
          </a:xfrm>
          <a:prstGeom prst="rect">
            <a:avLst/>
          </a:prstGeom>
          <a:noFill/>
          <a:ln w="9525">
            <a:noFill/>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23554" name="组合 15361"/>
          <p:cNvGrpSpPr/>
          <p:nvPr/>
        </p:nvGrpSpPr>
        <p:grpSpPr>
          <a:xfrm>
            <a:off x="0" y="0"/>
            <a:ext cx="9144000" cy="5143209"/>
            <a:chOff x="0" y="0"/>
            <a:chExt cx="5760" cy="4319"/>
          </a:xfrm>
        </p:grpSpPr>
        <p:sp>
          <p:nvSpPr>
            <p:cNvPr id="23555" name="任意多边形 15362"/>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23556" name="任意多边形 15363"/>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23557" name="任意多边形 15364"/>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23558" name="任意多边形 15365"/>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23559" name="任意多边形 15366"/>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23560" name="任意多边形 15367"/>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23561" name="任意多边形 15368"/>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23562" name="任意多边形 15369"/>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23563" name="任意多边形 15370"/>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23564" name="任意多边形 15371"/>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23565" name="任意多边形 15372"/>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23566" name="任意多边形 15373"/>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23567" name="任意多边形 15374"/>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23568" name="任意多边形 15375"/>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23569" name="任意多边形 15376"/>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23570" name="任意多边形 15377"/>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23571" name="任意多边形 15378"/>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23572" name="任意多边形 15379"/>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23573" name="任意多边形 15380"/>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23574" name="任意多边形 15381"/>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23575" name="任意多边形 15382"/>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23576" name="任意多边形 15383"/>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23577" name="任意多边形 15384"/>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23578" name="任意多边形 15385"/>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23579" name="任意多边形 15386"/>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23580" name="任意多边形 15387"/>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23581" name="任意多边形 15388"/>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23582" name="任意多边形 15389"/>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23583" name="任意多边形 15390"/>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23584" name="任意多边形 15391"/>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23585" name="任意多边形 15392"/>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23586" name="任意多边形 15393"/>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23587" name="任意多边形 15394"/>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23588" name="任意多边形 15395"/>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23589" name="任意多边形 15396"/>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23590" name="任意多边形 15397"/>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23591" name="组合 15398"/>
            <p:cNvGrpSpPr/>
            <p:nvPr userDrawn="1"/>
          </p:nvGrpSpPr>
          <p:grpSpPr>
            <a:xfrm>
              <a:off x="0" y="1632"/>
              <a:ext cx="5758" cy="1858"/>
              <a:chOff x="0" y="0"/>
              <a:chExt cx="5758" cy="1858"/>
            </a:xfrm>
          </p:grpSpPr>
          <p:sp>
            <p:nvSpPr>
              <p:cNvPr id="23592" name="任意多边形 15399"/>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23593" name="任意多边形 15400"/>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5402" name="标题 15401"/>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lvl1pPr>
          </a:lstStyle>
          <a:p>
            <a:pPr lvl="0" fontAlgn="base"/>
            <a:r>
              <a:rPr lang="zh-CN" altLang="en-US" strike="noStrike" noProof="1"/>
              <a:t>单击此处编辑母版标题样式</a:t>
            </a:r>
            <a:endParaRPr lang="zh-CN" altLang="en-US" strike="noStrike" noProof="1"/>
          </a:p>
        </p:txBody>
      </p:sp>
      <p:sp>
        <p:nvSpPr>
          <p:cNvPr id="15403" name="副标题 15402"/>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15404" name="日期占位符 15403"/>
          <p:cNvSpPr>
            <a:spLocks noGrp="1"/>
          </p:cNvSpPr>
          <p:nvPr>
            <p:ph type="dt" sz="quarter" idx="2"/>
          </p:nvPr>
        </p:nvSpPr>
        <p:spPr>
          <a:xfrm>
            <a:off x="457200" y="4683547"/>
            <a:ext cx="2133600" cy="342960"/>
          </a:xfrm>
          <a:prstGeom prst="rect">
            <a:avLst/>
          </a:prstGeom>
          <a:noFill/>
          <a:ln w="9525">
            <a:noFill/>
          </a:ln>
        </p:spPr>
        <p:txBody>
          <a:bodyPr anchor="b"/>
          <a:lstStyle/>
          <a:p>
            <a:pPr fontAlgn="base"/>
            <a:endParaRPr lang="zh-CN" altLang="en-US" strike="noStrike" noProof="1"/>
          </a:p>
        </p:txBody>
      </p:sp>
      <p:sp>
        <p:nvSpPr>
          <p:cNvPr id="15405" name="页脚占位符 15404"/>
          <p:cNvSpPr>
            <a:spLocks noGrp="1"/>
          </p:cNvSpPr>
          <p:nvPr>
            <p:ph type="ftr" sz="quarter" idx="3"/>
          </p:nvPr>
        </p:nvSpPr>
        <p:spPr>
          <a:xfrm>
            <a:off x="3124200" y="4687120"/>
            <a:ext cx="2895600" cy="342960"/>
          </a:xfrm>
          <a:prstGeom prst="rect">
            <a:avLst/>
          </a:prstGeom>
          <a:noFill/>
          <a:ln w="9525">
            <a:noFill/>
          </a:ln>
        </p:spPr>
        <p:txBody>
          <a:bodyPr anchor="b"/>
          <a:lstStyle/>
          <a:p>
            <a:pPr fontAlgn="base"/>
            <a:endParaRPr lang="zh-CN" altLang="en-US" strike="noStrike" noProof="1"/>
          </a:p>
        </p:txBody>
      </p:sp>
      <p:sp>
        <p:nvSpPr>
          <p:cNvPr id="15406" name="灯片编号占位符 15405"/>
          <p:cNvSpPr>
            <a:spLocks noGrp="1"/>
          </p:cNvSpPr>
          <p:nvPr>
            <p:ph type="sldNum" sz="quarter" idx="4"/>
          </p:nvPr>
        </p:nvSpPr>
        <p:spPr>
          <a:xfrm>
            <a:off x="6553200" y="4683547"/>
            <a:ext cx="2133600" cy="342960"/>
          </a:xfrm>
          <a:prstGeom prst="rect">
            <a:avLst/>
          </a:prstGeom>
          <a:noFill/>
          <a:ln w="9525">
            <a:noFill/>
          </a:ln>
        </p:spPr>
        <p:txBody>
          <a:bodyPr anchor="b"/>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4578" name="组合 17409"/>
          <p:cNvGrpSpPr/>
          <p:nvPr/>
        </p:nvGrpSpPr>
        <p:grpSpPr>
          <a:xfrm>
            <a:off x="0" y="0"/>
            <a:ext cx="9140825" cy="5138446"/>
            <a:chOff x="0" y="0"/>
            <a:chExt cx="5758" cy="4315"/>
          </a:xfrm>
        </p:grpSpPr>
        <p:grpSp>
          <p:nvGrpSpPr>
            <p:cNvPr id="24579" name="组合 17410"/>
            <p:cNvGrpSpPr/>
            <p:nvPr userDrawn="1"/>
          </p:nvGrpSpPr>
          <p:grpSpPr>
            <a:xfrm>
              <a:off x="1728" y="2230"/>
              <a:ext cx="4027" cy="2085"/>
              <a:chOff x="0" y="0"/>
              <a:chExt cx="4027" cy="2085"/>
            </a:xfrm>
          </p:grpSpPr>
          <p:sp>
            <p:nvSpPr>
              <p:cNvPr id="24580" name="任意多边形 17411"/>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24581" name="任意多边形 17412"/>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24582" name="任意多边形 17413"/>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24583" name="任意多边形 17414"/>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24584" name="任意多边形 17415"/>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24585" name="任意多边形 17416"/>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24586" name="任意多边形 17417"/>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7419" name="标题 17418"/>
          <p:cNvSpPr>
            <a:spLocks noGrp="1"/>
          </p:cNvSpPr>
          <p:nvPr>
            <p:ph type="ctrTitle" sz="quarter"/>
          </p:nvPr>
        </p:nvSpPr>
        <p:spPr>
          <a:xfrm>
            <a:off x="685800" y="1302772"/>
            <a:ext cx="7772400" cy="1440908"/>
          </a:xfrm>
          <a:prstGeom prst="rect">
            <a:avLst/>
          </a:prstGeom>
          <a:noFill/>
          <a:ln w="9525">
            <a:noFill/>
          </a:ln>
        </p:spPr>
        <p:txBody>
          <a:bodyPr anchor="ctr"/>
          <a:lstStyle>
            <a:lvl1pPr lvl="0">
              <a:defRPr sz="4500" kern="1200"/>
            </a:lvl1pPr>
          </a:lstStyle>
          <a:p>
            <a:pPr lvl="0" fontAlgn="base"/>
            <a:r>
              <a:rPr lang="zh-CN" altLang="en-US" strike="noStrike" noProof="1"/>
              <a:t>单击此处编辑母版标题样式</a:t>
            </a:r>
            <a:endParaRPr lang="zh-CN" altLang="en-US" strike="noStrike" noProof="1"/>
          </a:p>
        </p:txBody>
      </p:sp>
      <p:sp>
        <p:nvSpPr>
          <p:cNvPr id="17420" name="副标题 17419"/>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kern="1200"/>
            </a:lvl1pPr>
            <a:lvl2pPr marL="342900" lvl="1" indent="-342900" algn="ctr">
              <a:buNone/>
              <a:defRPr kern="1200"/>
            </a:lvl2pPr>
            <a:lvl3pPr marL="685800" lvl="2" indent="-685800" algn="ctr">
              <a:buNone/>
              <a:defRPr kern="1200"/>
            </a:lvl3pPr>
            <a:lvl4pPr marL="1028700" lvl="3" indent="-1028700" algn="ctr">
              <a:buNone/>
              <a:defRPr kern="1200"/>
            </a:lvl4pPr>
            <a:lvl5pPr marL="1371600" lvl="4" indent="-1371600" algn="ctr">
              <a:buNone/>
              <a:defRPr kern="1200"/>
            </a:lvl5pPr>
          </a:lstStyle>
          <a:p>
            <a:pPr lvl="0" fontAlgn="base"/>
            <a:r>
              <a:rPr lang="zh-CN" altLang="en-US" strike="noStrike" noProof="1"/>
              <a:t>单击此处编辑母版副标题样式</a:t>
            </a:r>
            <a:endParaRPr lang="zh-CN" altLang="en-US" strike="noStrike" noProof="1"/>
          </a:p>
        </p:txBody>
      </p:sp>
      <p:sp>
        <p:nvSpPr>
          <p:cNvPr id="17421" name="日期占位符 17420"/>
          <p:cNvSpPr>
            <a:spLocks noGrp="1"/>
          </p:cNvSpPr>
          <p:nvPr>
            <p:ph type="dt" sz="quarter" idx="2"/>
          </p:nvPr>
        </p:nvSpPr>
        <p:spPr>
          <a:xfrm>
            <a:off x="457200" y="4687120"/>
            <a:ext cx="2133600" cy="357250"/>
          </a:xfrm>
          <a:prstGeom prst="rect">
            <a:avLst/>
          </a:prstGeom>
          <a:noFill/>
          <a:ln w="9525">
            <a:noFill/>
          </a:ln>
        </p:spPr>
        <p:txBody>
          <a:bodyPr anchor="b"/>
          <a:lstStyle/>
          <a:p>
            <a:pPr fontAlgn="base"/>
            <a:endParaRPr lang="zh-CN" altLang="en-US" strike="noStrike" noProof="1"/>
          </a:p>
        </p:txBody>
      </p:sp>
      <p:sp>
        <p:nvSpPr>
          <p:cNvPr id="17422" name="页脚占位符 17421"/>
          <p:cNvSpPr>
            <a:spLocks noGrp="1"/>
          </p:cNvSpPr>
          <p:nvPr>
            <p:ph type="ftr" sz="quarter" idx="3"/>
          </p:nvPr>
        </p:nvSpPr>
        <p:spPr>
          <a:xfrm>
            <a:off x="3124200" y="4689501"/>
            <a:ext cx="2895600" cy="357250"/>
          </a:xfrm>
          <a:prstGeom prst="rect">
            <a:avLst/>
          </a:prstGeom>
          <a:noFill/>
          <a:ln w="9525">
            <a:noFill/>
          </a:ln>
        </p:spPr>
        <p:txBody>
          <a:bodyPr anchor="b"/>
          <a:lstStyle/>
          <a:p>
            <a:pPr fontAlgn="base"/>
            <a:endParaRPr lang="zh-CN" strike="noStrike" noProof="1"/>
          </a:p>
        </p:txBody>
      </p:sp>
      <p:sp>
        <p:nvSpPr>
          <p:cNvPr id="17423" name="灯片编号占位符 17422"/>
          <p:cNvSpPr>
            <a:spLocks noGrp="1"/>
          </p:cNvSpPr>
          <p:nvPr>
            <p:ph type="sldNum" sz="quarter" idx="4"/>
          </p:nvPr>
        </p:nvSpPr>
        <p:spPr>
          <a:xfrm>
            <a:off x="6553200" y="4691883"/>
            <a:ext cx="2133600" cy="357250"/>
          </a:xfrm>
          <a:prstGeom prst="rect">
            <a:avLst/>
          </a:prstGeom>
          <a:noFill/>
          <a:ln w="9525">
            <a:noFill/>
          </a:ln>
        </p:spPr>
        <p:txBody>
          <a:bodyPr anchor="b"/>
          <a:lstStyle/>
          <a:p>
            <a:pPr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Tree>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Slide Number Placeholder 7"/>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9" name="Footer Placeholder 8"/>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Slide Number Placeholder 3"/>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5" name="Footer Placeholder 4"/>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Slide Number Placeholder 2"/>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4" name="Footer Placeholder 3"/>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Slide Number Placeholder 5"/>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7" name="Footer Placeholder 6"/>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Slide Number Placeholder 4"/>
          <p:cNvSpPr>
            <a:spLocks noGrp="1"/>
          </p:cNvSpPr>
          <p:nvPr>
            <p:ph type="sldNum" sz="quarter" idx="11"/>
          </p:nvPr>
        </p:nvSpPr>
        <p:spPr/>
        <p:txBody>
          <a:body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sp>
        <p:nvSpPr>
          <p:cNvPr id="6" name="Footer Placeholder 5"/>
          <p:cNvSpPr>
            <a:spLocks noGrp="1"/>
          </p:cNvSpPr>
          <p:nvPr>
            <p:ph type="ftr" sz="quarter" idx="12"/>
          </p:nvPr>
        </p:nvSpPr>
        <p:spPr/>
        <p:txBody>
          <a:bodyPr/>
          <a:lstStyle/>
          <a:p>
            <a:pPr lvl="0" fontAlgn="base"/>
            <a:endParaRPr lang="zh-CN"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920"/>
            <a:ext cx="6858000" cy="1791013"/>
          </a:xfrm>
        </p:spPr>
        <p:txBody>
          <a:bodyPr anchor="b"/>
          <a:lstStyle>
            <a:lvl1pPr algn="ctr">
              <a:defRPr sz="3375"/>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bg>
      <p:bgPr>
        <a:noFill/>
        <a:effectLst/>
      </p:bgPr>
    </p:bg>
    <p:spTree>
      <p:nvGrpSpPr>
        <p:cNvPr id="1" name=""/>
        <p:cNvGrpSpPr/>
        <p:nvPr/>
      </p:nvGrpSpPr>
      <p:grpSpPr>
        <a:xfrm>
          <a:off x="0" y="0"/>
          <a:ext cx="0" cy="0"/>
          <a:chOff x="0" y="0"/>
          <a:chExt cx="0" cy="0"/>
        </a:xfrm>
      </p:grpSpPr>
      <p:cxnSp>
        <p:nvCxnSpPr>
          <p:cNvPr id="8" name="直接连接符 7"/>
          <p:cNvCxnSpPr/>
          <p:nvPr userDrawn="1"/>
        </p:nvCxnSpPr>
        <p:spPr>
          <a:xfrm>
            <a:off x="187325"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直接连接符 6"/>
          <p:cNvCxnSpPr/>
          <p:nvPr userDrawn="1"/>
        </p:nvCxnSpPr>
        <p:spPr>
          <a:xfrm>
            <a:off x="44450" y="989582"/>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4445" y="1905"/>
            <a:ext cx="9135745" cy="914084"/>
          </a:xfrm>
          <a:gradFill>
            <a:gsLst>
              <a:gs pos="0">
                <a:schemeClr val="accent1">
                  <a:lumMod val="5000"/>
                  <a:lumOff val="95000"/>
                </a:schemeClr>
              </a:gs>
              <a:gs pos="0">
                <a:srgbClr val="00B0F0"/>
              </a:gs>
              <a:gs pos="22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Tree>
  </p:cSld>
  <p:clrMapOvr>
    <a:masterClrMapping/>
  </p:clrMapOvr>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528"/>
            <a:ext cx="7886700" cy="2139927"/>
          </a:xfrm>
        </p:spPr>
        <p:txBody>
          <a:bodyPr anchor="b"/>
          <a:lstStyle>
            <a:lvl1pPr>
              <a:defRPr sz="3375"/>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457200"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54296" y="1200360"/>
            <a:ext cx="4032504" cy="3395066"/>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92"/>
            <a:ext cx="7886700" cy="994346"/>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1" y="1261093"/>
            <a:ext cx="3868340"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1" y="1879135"/>
            <a:ext cx="3868340"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261093"/>
            <a:ext cx="3887391" cy="61804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8035" indent="0">
              <a:buNone/>
              <a:defRPr sz="9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1879135"/>
            <a:ext cx="3887391" cy="2763924"/>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60"/>
            <a:ext cx="2949178" cy="1200360"/>
          </a:xfrm>
        </p:spPr>
        <p:txBody>
          <a:bodyPr anchor="b"/>
          <a:lstStyle>
            <a:lvl1pPr>
              <a:defRPr sz="18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740698"/>
            <a:ext cx="4629150" cy="3655858"/>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en-US" strike="noStrike" noProof="1"/>
          </a:p>
        </p:txBody>
      </p:sp>
      <p:sp>
        <p:nvSpPr>
          <p:cNvPr id="4" name="Text Placeholder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a:xfrm>
            <a:off x="457200" y="4684738"/>
            <a:ext cx="2133600" cy="357250"/>
          </a:xfrm>
          <a:prstGeom prst="rect">
            <a:avLst/>
          </a:prstGeom>
          <a:noFill/>
          <a:ln w="9525">
            <a:noFill/>
          </a:ln>
        </p:spPr>
        <p:txBody>
          <a:bodyPr/>
          <a:lstStyle/>
          <a:p>
            <a:pPr fontAlgn="base"/>
            <a:endParaRPr lang="en-US" strike="noStrike" noProof="1"/>
          </a:p>
        </p:txBody>
      </p:sp>
      <p:sp>
        <p:nvSpPr>
          <p:cNvPr id="6" name="Footer Placeholder 5"/>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en-US" strike="noStrike" noProof="1"/>
          </a:p>
        </p:txBody>
      </p:sp>
      <p:sp>
        <p:nvSpPr>
          <p:cNvPr id="7" name="Slide Number Placeholder 6"/>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en-US" strike="noStrike" noProof="1">
                <a:latin typeface="Arial" panose="020B0604020202020204" pitchFamily="34" charset="0"/>
                <a:ea typeface="宋体" panose="02010600030101010101" pitchFamily="2" charset="-122"/>
                <a:cs typeface="+mn-ea"/>
              </a:rPr>
            </a:fld>
            <a:endParaRPr lang="en-US" strike="noStrike" noProof="1"/>
          </a:p>
        </p:txBody>
      </p:sp>
    </p:spTree>
  </p:cSld>
  <p:clrMapOvr>
    <a:masterClrMapping/>
  </p:clrMapOvr>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015"/>
            <a:ext cx="2057400" cy="4389411"/>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457200" y="206015"/>
            <a:ext cx="6052930" cy="4389411"/>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6286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29150" y="1369458"/>
            <a:ext cx="3886200" cy="3264074"/>
          </a:xfrm>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miter/>
          </a:ln>
        </p:spPr>
        <p:txBody>
          <a:bodyPr anchor="b"/>
          <a:lstStyle>
            <a:lvl1pPr>
              <a:defRPr>
                <a:effectLst/>
              </a:defRPr>
            </a:lvl1pPr>
          </a:lstStyle>
          <a:p>
            <a:pPr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6" name="页脚占位符 5"/>
          <p:cNvSpPr>
            <a:spLocks noGrp="1"/>
          </p:cNvSpPr>
          <p:nvPr>
            <p:ph type="ftr" sz="quarter" idx="11"/>
          </p:nvPr>
        </p:nvSpPr>
        <p:spPr>
          <a:xfrm>
            <a:off x="3124200" y="4687120"/>
            <a:ext cx="2895600" cy="342960"/>
          </a:xfrm>
          <a:prstGeom prst="rect">
            <a:avLst/>
          </a:prstGeom>
          <a:noFill/>
          <a:ln w="9525">
            <a:noFill/>
            <a:miter/>
          </a:ln>
        </p:spPr>
        <p:txBody>
          <a:bodyPr anchor="b"/>
          <a:lstStyle>
            <a:lvl1pPr>
              <a:defRPr>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miter/>
          </a:ln>
        </p:spPr>
        <p:txBody>
          <a:bodyPr anchor="b"/>
          <a:lstStyle>
            <a:lvl1pPr>
              <a:defRPr>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矩形 3"/>
          <p:cNvSpPr/>
          <p:nvPr userDrawn="1"/>
        </p:nvSpPr>
        <p:spPr>
          <a:xfrm>
            <a:off x="0" y="4913079"/>
            <a:ext cx="9144000" cy="23042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bg1"/>
              </a:solidFill>
            </a:endParaRPr>
          </a:p>
        </p:txBody>
      </p:sp>
      <p:sp>
        <p:nvSpPr>
          <p:cNvPr id="7" name="矩形 6"/>
          <p:cNvSpPr/>
          <p:nvPr userDrawn="1"/>
        </p:nvSpPr>
        <p:spPr>
          <a:xfrm>
            <a:off x="0" y="1000687"/>
            <a:ext cx="9144000" cy="124182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 name="Title 1"/>
          <p:cNvSpPr>
            <a:spLocks noGrp="1"/>
          </p:cNvSpPr>
          <p:nvPr>
            <p:ph type="ctrTitle"/>
          </p:nvPr>
        </p:nvSpPr>
        <p:spPr>
          <a:xfrm>
            <a:off x="742950" y="1338297"/>
            <a:ext cx="7772400" cy="754857"/>
          </a:xfrm>
        </p:spPr>
        <p:txBody>
          <a:bodyPr anchor="b"/>
          <a:lstStyle>
            <a:lvl1pPr algn="ctr">
              <a:defRPr sz="3600">
                <a:latin typeface="微软雅黑" panose="020B0503020204020204" charset="-122"/>
                <a:ea typeface="微软雅黑" panose="020B0503020204020204" charset="-122"/>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2429436"/>
            <a:ext cx="6858000" cy="1241822"/>
          </a:xfrm>
        </p:spPr>
        <p:txBody>
          <a:bodyPr/>
          <a:lstStyle>
            <a:lvl1pPr marL="0" indent="0" algn="ctr">
              <a:buNone/>
              <a:defRPr sz="1800">
                <a:latin typeface="微软雅黑" panose="020B0503020204020204" charset="-122"/>
                <a:ea typeface="微软雅黑" panose="020B050302020402020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2565" indent="0" algn="ctr">
              <a:buNone/>
              <a:defRPr sz="1200"/>
            </a:lvl9pPr>
          </a:lstStyle>
          <a:p>
            <a:r>
              <a:rPr lang="zh-CN" altLang="en-US"/>
              <a:t>单击此处编辑母版副标题样式</a:t>
            </a:r>
            <a:endParaRPr lang="en-US" dirty="0"/>
          </a:p>
        </p:txBody>
      </p:sp>
      <p:sp>
        <p:nvSpPr>
          <p:cNvPr id="9" name="文本框 8"/>
          <p:cNvSpPr txBox="1"/>
          <p:nvPr userDrawn="1"/>
        </p:nvSpPr>
        <p:spPr>
          <a:xfrm>
            <a:off x="114300" y="4930437"/>
            <a:ext cx="1166495" cy="252730"/>
          </a:xfrm>
          <a:prstGeom prst="rect">
            <a:avLst/>
          </a:prstGeom>
          <a:noFill/>
        </p:spPr>
        <p:txBody>
          <a:bodyPr wrap="none" rtlCol="0">
            <a:spAutoFit/>
          </a:bodyPr>
          <a:lstStyle/>
          <a:p>
            <a:r>
              <a:rPr lang="en-US" altLang="zh-CN" sz="1050" dirty="0">
                <a:solidFill>
                  <a:schemeClr val="bg1"/>
                </a:solidFill>
                <a:latin typeface="微软雅黑" panose="020B0503020204020204" charset="-122"/>
                <a:ea typeface="微软雅黑" panose="020B0503020204020204" charset="-122"/>
              </a:rPr>
              <a:t>Python</a:t>
            </a:r>
            <a:r>
              <a:rPr lang="zh-CN" altLang="en-US" sz="1050" dirty="0">
                <a:solidFill>
                  <a:schemeClr val="bg1"/>
                </a:solidFill>
                <a:latin typeface="微软雅黑" panose="020B0503020204020204" charset="-122"/>
                <a:ea typeface="微软雅黑" panose="020B0503020204020204" charset="-122"/>
              </a:rPr>
              <a:t>程序设计</a:t>
            </a:r>
            <a:endParaRPr lang="zh-CN" altLang="en-US" sz="1050" dirty="0">
              <a:solidFill>
                <a:schemeClr val="bg1"/>
              </a:solidFill>
              <a:latin typeface="微软雅黑" panose="020B0503020204020204" charset="-122"/>
              <a:ea typeface="微软雅黑" panose="020B0503020204020204" charset="-122"/>
            </a:endParaRPr>
          </a:p>
        </p:txBody>
      </p:sp>
      <p:sp>
        <p:nvSpPr>
          <p:cNvPr id="10" name="文本框 9"/>
          <p:cNvSpPr txBox="1"/>
          <p:nvPr userDrawn="1"/>
        </p:nvSpPr>
        <p:spPr>
          <a:xfrm>
            <a:off x="2787918" y="4930437"/>
            <a:ext cx="2774315" cy="252730"/>
          </a:xfrm>
          <a:prstGeom prst="rect">
            <a:avLst/>
          </a:prstGeom>
          <a:noFill/>
        </p:spPr>
        <p:txBody>
          <a:bodyPr wrap="none" rtlCol="0">
            <a:spAutoFit/>
          </a:bodyPr>
          <a:lstStyle/>
          <a:p>
            <a:r>
              <a:rPr lang="zh-CN" altLang="en-US" sz="1050" dirty="0">
                <a:solidFill>
                  <a:schemeClr val="bg1"/>
                </a:solidFill>
                <a:latin typeface="微软雅黑" panose="020B0503020204020204" charset="-122"/>
                <a:ea typeface="微软雅黑" panose="020B0503020204020204" charset="-122"/>
              </a:rPr>
              <a:t>彭小江，深圳技术大学</a:t>
            </a:r>
            <a:r>
              <a:rPr lang="en-US" altLang="zh-CN" sz="1050" dirty="0">
                <a:solidFill>
                  <a:schemeClr val="bg1"/>
                </a:solidFill>
                <a:latin typeface="微软雅黑" panose="020B0503020204020204" charset="-122"/>
                <a:ea typeface="微软雅黑" panose="020B0503020204020204" charset="-122"/>
              </a:rPr>
              <a:t>-</a:t>
            </a:r>
            <a:r>
              <a:rPr lang="zh-CN" altLang="en-US" sz="1050" dirty="0">
                <a:solidFill>
                  <a:schemeClr val="bg1"/>
                </a:solidFill>
                <a:latin typeface="微软雅黑" panose="020B0503020204020204" charset="-122"/>
                <a:ea typeface="微软雅黑" panose="020B0503020204020204" charset="-122"/>
              </a:rPr>
              <a:t>大数据与互联网学院</a:t>
            </a:r>
            <a:endParaRPr lang="zh-CN" altLang="en-US" sz="1050" dirty="0">
              <a:solidFill>
                <a:schemeClr val="bg1"/>
              </a:solidFill>
              <a:latin typeface="微软雅黑" panose="020B0503020204020204" charset="-122"/>
              <a:ea typeface="微软雅黑" panose="020B0503020204020204" charset="-122"/>
            </a:endParaRPr>
          </a:p>
        </p:txBody>
      </p:sp>
      <p:pic>
        <p:nvPicPr>
          <p:cNvPr id="921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71229" y="3744306"/>
            <a:ext cx="1634144" cy="1019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92D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z="3375"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z="1350" strike="noStrike" noProof="1"/>
              <a:t>单击此处编辑母版副标题样式</a:t>
            </a:r>
            <a:endParaRPr lang="zh-CN" altLang="en-US" strike="noStrike" noProof="1"/>
          </a:p>
        </p:txBody>
      </p:sp>
      <p:sp>
        <p:nvSpPr>
          <p:cNvPr id="7"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46050"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8" name="直接连接符 6"/>
          <p:cNvCxnSpPr/>
          <p:nvPr userDrawn="1"/>
        </p:nvCxnSpPr>
        <p:spPr>
          <a:xfrm>
            <a:off x="44450" y="939800"/>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3175" y="-953"/>
            <a:ext cx="9121775" cy="925039"/>
          </a:xfrm>
          <a:gradFill>
            <a:gsLst>
              <a:gs pos="0">
                <a:srgbClr val="00B0F0"/>
              </a:gs>
              <a:gs pos="19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a:lstStyle>
            <a:lvl1pPr algn="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Date Placeholder 3"/>
          <p:cNvSpPr>
            <a:spLocks noGrp="1"/>
          </p:cNvSpPr>
          <p:nvPr>
            <p:ph type="dt" sz="half" idx="2"/>
          </p:nvPr>
        </p:nvSpPr>
        <p:spPr>
          <a:xfrm>
            <a:off x="457200" y="4684713"/>
            <a:ext cx="2133600" cy="357188"/>
          </a:xfrm>
          <a:prstGeom prst="rect">
            <a:avLst/>
          </a:prstGeom>
          <a:noFill/>
          <a:ln w="9525">
            <a:noFill/>
            <a:miter/>
          </a:ln>
        </p:spPr>
        <p:txBody>
          <a:bodyPr/>
          <a:lstStyle>
            <a:lvl1pPr>
              <a:defRPr dirty="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1" name="Footer Placeholder 4"/>
          <p:cNvSpPr>
            <a:spLocks noGrp="1"/>
          </p:cNvSpPr>
          <p:nvPr>
            <p:ph type="ftr" sz="quarter" idx="3"/>
          </p:nvPr>
        </p:nvSpPr>
        <p:spPr>
          <a:xfrm>
            <a:off x="3124200" y="4684713"/>
            <a:ext cx="2895600" cy="357188"/>
          </a:xfrm>
          <a:prstGeom prst="rect">
            <a:avLst/>
          </a:prstGeom>
          <a:noFill/>
          <a:ln w="9525">
            <a:noFill/>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Slide Number Placeholder 5"/>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p>
            <a:pPr algn="r" fontAlgn="base"/>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z="3375"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z="1350"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z="1575"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z="1575" strike="noStrike" noProof="1"/>
              <a:t>第二级</a:t>
            </a:r>
            <a:endParaRPr lang="zh-CN" altLang="en-US" strike="noStrike" noProof="1"/>
          </a:p>
          <a:p>
            <a:pPr lvl="2" fontAlgn="base"/>
            <a:r>
              <a:rPr lang="zh-CN" altLang="en-US" sz="1350" strike="noStrike" noProof="1"/>
              <a:t>第三级</a:t>
            </a:r>
            <a:endParaRPr lang="zh-CN" altLang="en-US" strike="noStrike" noProof="1"/>
          </a:p>
          <a:p>
            <a:pPr lvl="3" fontAlgn="base"/>
            <a:r>
              <a:rPr lang="zh-CN" altLang="en-US" sz="1125" strike="noStrike" noProof="1"/>
              <a:t>第四级</a:t>
            </a:r>
            <a:endParaRPr lang="zh-CN" altLang="en-US" strike="noStrike" noProof="1"/>
          </a:p>
          <a:p>
            <a:pPr lvl="4" fontAlgn="base"/>
            <a:r>
              <a:rPr lang="zh-CN" altLang="en-US" sz="1125"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z="1125"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cxnSp>
        <p:nvCxnSpPr>
          <p:cNvPr id="7" name="直接连接符 7"/>
          <p:cNvCxnSpPr/>
          <p:nvPr userDrawn="1"/>
        </p:nvCxnSpPr>
        <p:spPr>
          <a:xfrm>
            <a:off x="147638" y="742604"/>
            <a:ext cx="0" cy="3322425"/>
          </a:xfrm>
          <a:prstGeom prst="line">
            <a:avLst/>
          </a:prstGeom>
          <a:ln w="28575" cmpd="sng">
            <a:solidFill>
              <a:srgbClr val="002060"/>
            </a:solidFill>
            <a:prstDash val="solid"/>
          </a:ln>
          <a:effectLst>
            <a:glow>
              <a:schemeClr val="accent1">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直接连接符 6"/>
          <p:cNvCxnSpPr/>
          <p:nvPr userDrawn="1"/>
        </p:nvCxnSpPr>
        <p:spPr>
          <a:xfrm>
            <a:off x="44450" y="1001491"/>
            <a:ext cx="8286750" cy="0"/>
          </a:xfrm>
          <a:prstGeom prst="line">
            <a:avLst/>
          </a:prstGeom>
          <a:ln w="28575" cmpd="sng">
            <a:solidFill>
              <a:schemeClr val="accent6"/>
            </a:solidFill>
            <a:prstDash val="solid"/>
          </a:ln>
        </p:spPr>
        <p:style>
          <a:lnRef idx="3">
            <a:schemeClr val="accent6"/>
          </a:lnRef>
          <a:fillRef idx="0">
            <a:schemeClr val="accent6"/>
          </a:fillRef>
          <a:effectRef idx="2">
            <a:schemeClr val="accent6"/>
          </a:effectRef>
          <a:fontRef idx="minor">
            <a:schemeClr val="tx1"/>
          </a:fontRef>
        </p:style>
      </p:cxnSp>
      <p:sp>
        <p:nvSpPr>
          <p:cNvPr id="2" name="标题 1"/>
          <p:cNvSpPr>
            <a:spLocks noGrp="1"/>
          </p:cNvSpPr>
          <p:nvPr>
            <p:ph type="title"/>
          </p:nvPr>
        </p:nvSpPr>
        <p:spPr>
          <a:xfrm>
            <a:off x="-1270" y="476"/>
            <a:ext cx="9124315" cy="936948"/>
          </a:xfrm>
          <a:gradFill>
            <a:gsLst>
              <a:gs pos="0">
                <a:srgbClr val="00B0F0"/>
              </a:gs>
              <a:gs pos="67000">
                <a:schemeClr val="accent1">
                  <a:lumMod val="45000"/>
                  <a:lumOff val="55000"/>
                </a:schemeClr>
              </a:gs>
              <a:gs pos="78000">
                <a:schemeClr val="accent1">
                  <a:lumMod val="45000"/>
                  <a:lumOff val="55000"/>
                </a:schemeClr>
              </a:gs>
              <a:gs pos="100000">
                <a:schemeClr val="accent1">
                  <a:lumMod val="30000"/>
                  <a:lumOff val="70000"/>
                </a:schemeClr>
              </a:gs>
            </a:gsLst>
            <a:path path="rect">
              <a:fillToRect r="100000" b="100000"/>
            </a:path>
            <a:tileRect l="-100000" t="-100000"/>
          </a:gradFill>
        </p:spPr>
        <p:txBody>
          <a:bodyPr/>
          <a:lstStyle>
            <a:lvl1pPr algn="l">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a:xfrm>
            <a:off x="457200" y="4684738"/>
            <a:ext cx="2133600" cy="357250"/>
          </a:xfrm>
          <a:prstGeom prst="rect">
            <a:avLst/>
          </a:prstGeom>
          <a:noFill/>
          <a:ln w="9525">
            <a:noFill/>
          </a:ln>
        </p:spPr>
        <p:txBody>
          <a:bodyPr/>
          <a:lstStyle/>
          <a:p>
            <a:pPr fontAlgn="base"/>
            <a:endParaRPr lang="zh-CN" altLang="en-US" strike="noStrike" noProof="1"/>
          </a:p>
        </p:txBody>
      </p:sp>
      <p:sp>
        <p:nvSpPr>
          <p:cNvPr id="5" name="Footer Placeholder 4"/>
          <p:cNvSpPr>
            <a:spLocks noGrp="1"/>
          </p:cNvSpPr>
          <p:nvPr>
            <p:ph type="ftr" sz="quarter" idx="11"/>
          </p:nvPr>
        </p:nvSpPr>
        <p:spPr>
          <a:xfrm>
            <a:off x="3124200" y="4684738"/>
            <a:ext cx="2895600" cy="357250"/>
          </a:xfrm>
          <a:prstGeom prst="rect">
            <a:avLst/>
          </a:prstGeom>
          <a:noFill/>
          <a:ln w="9525">
            <a:noFill/>
          </a:ln>
        </p:spPr>
        <p:txBody>
          <a:bodyPr/>
          <a:lstStyle/>
          <a:p>
            <a:pPr fontAlgn="base"/>
            <a:endParaRPr lang="zh-CN" altLang="en-US" strike="noStrike" noProof="1"/>
          </a:p>
        </p:txBody>
      </p:sp>
      <p:sp>
        <p:nvSpPr>
          <p:cNvPr id="6" name="Slide Number Placeholder 5"/>
          <p:cNvSpPr>
            <a:spLocks noGrp="1"/>
          </p:cNvSpPr>
          <p:nvPr>
            <p:ph type="sldNum" sz="quarter" idx="12"/>
          </p:nvPr>
        </p:nvSpPr>
        <p:spPr>
          <a:xfrm>
            <a:off x="6553200" y="4684738"/>
            <a:ext cx="2133600" cy="357250"/>
          </a:xfrm>
          <a:prstGeom prst="rect">
            <a:avLst/>
          </a:prstGeom>
          <a:noFill/>
          <a:ln w="9525">
            <a:noFill/>
          </a:ln>
        </p:spPr>
        <p:txBody>
          <a:body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eaLnBrk="1" fontAlgn="base" hangingPunct="1"/>
            <a:endParaRPr lang="zh-CN" altLang="en-US" strike="noStrike" noProof="1"/>
          </a:p>
        </p:txBody>
      </p:sp>
      <p:sp>
        <p:nvSpPr>
          <p:cNvPr id="8" name="Footer Placeholder 7"/>
          <p:cNvSpPr>
            <a:spLocks noGrp="1"/>
          </p:cNvSpPr>
          <p:nvPr>
            <p:ph type="ftr" sz="quarter" idx="11"/>
          </p:nvPr>
        </p:nvSpPr>
        <p:spPr/>
        <p:txBody>
          <a:bodyPr/>
          <a:lstStyle/>
          <a:p>
            <a:pPr lvl="0" eaLnBrk="1" fontAlgn="base" hangingPunct="1"/>
            <a:endParaRPr lang="zh-CN" altLang="en-US" strike="noStrike" noProof="1"/>
          </a:p>
        </p:txBody>
      </p:sp>
      <p:sp>
        <p:nvSpPr>
          <p:cNvPr id="9" name="Slide Number Placeholder 8"/>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eaLnBrk="1" fontAlgn="base" hangingPunct="1"/>
            <a:endParaRPr lang="zh-CN" altLang="en-US" strike="noStrike" noProof="1"/>
          </a:p>
        </p:txBody>
      </p:sp>
      <p:sp>
        <p:nvSpPr>
          <p:cNvPr id="5" name="Footer Placeholder 4"/>
          <p:cNvSpPr>
            <a:spLocks noGrp="1"/>
          </p:cNvSpPr>
          <p:nvPr>
            <p:ph type="ftr" sz="quarter" idx="11"/>
          </p:nvPr>
        </p:nvSpPr>
        <p:spPr/>
        <p:txBody>
          <a:bodyPr/>
          <a:lstStyle/>
          <a:p>
            <a:pPr lvl="0" eaLnBrk="1" fontAlgn="base" hangingPunct="1"/>
            <a:endParaRPr lang="zh-CN" altLang="en-US" strike="noStrike" noProof="1"/>
          </a:p>
        </p:txBody>
      </p:sp>
      <p:sp>
        <p:nvSpPr>
          <p:cNvPr id="6" name="Slide Number Placeholder 5"/>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eaLnBrk="1" fontAlgn="base" hangingPunct="1"/>
            <a:endParaRPr lang="zh-CN" altLang="en-US" strike="noStrike" noProof="1"/>
          </a:p>
        </p:txBody>
      </p:sp>
      <p:sp>
        <p:nvSpPr>
          <p:cNvPr id="4" name="Footer Placeholder 3"/>
          <p:cNvSpPr>
            <a:spLocks noGrp="1"/>
          </p:cNvSpPr>
          <p:nvPr>
            <p:ph type="ftr" sz="quarter" idx="11"/>
          </p:nvPr>
        </p:nvSpPr>
        <p:spPr/>
        <p:txBody>
          <a:bodyPr/>
          <a:lstStyle/>
          <a:p>
            <a:pPr lvl="0" eaLnBrk="1" fontAlgn="base" hangingPunct="1"/>
            <a:endParaRPr lang="zh-CN" altLang="en-US" strike="noStrike" noProof="1"/>
          </a:p>
        </p:txBody>
      </p:sp>
      <p:sp>
        <p:nvSpPr>
          <p:cNvPr id="5" name="Slide Number Placeholder 4"/>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6386" name="组合 8193"/>
          <p:cNvGrpSpPr/>
          <p:nvPr/>
        </p:nvGrpSpPr>
        <p:grpSpPr>
          <a:xfrm>
            <a:off x="0" y="0"/>
            <a:ext cx="9144000" cy="5143209"/>
            <a:chOff x="0" y="0"/>
            <a:chExt cx="5760" cy="4319"/>
          </a:xfrm>
        </p:grpSpPr>
        <p:sp>
          <p:nvSpPr>
            <p:cNvPr id="14339" name="任意多边形 8194"/>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0" name="任意多边形 8195"/>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1" name="任意多边形 8196"/>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2" name="任意多边形 8197"/>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3" name="任意多边形 8198"/>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4" name="任意多边形 8199"/>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5" name="任意多边形 8200"/>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6" name="任意多边形 8201"/>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7" name="任意多边形 8202"/>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8" name="任意多边形 8203"/>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49" name="任意多边形 8204"/>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0" name="任意多边形 8205"/>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1" name="任意多边形 8206"/>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2" name="任意多边形 8207"/>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3" name="任意多边形 8208"/>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4" name="任意多边形 8209"/>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5" name="任意多边形 8210"/>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6" name="任意多边形 8211"/>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7" name="任意多边形 8212"/>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8" name="任意多边形 8213"/>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59" name="任意多边形 8214"/>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0" name="任意多边形 8215"/>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1" name="任意多边形 8216"/>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2" name="任意多边形 8217"/>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3" name="任意多边形 8218"/>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4" name="任意多边形 8219"/>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5" name="任意多边形 8220"/>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6" name="任意多边形 8221"/>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7" name="任意多边形 8222"/>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8" name="任意多边形 8223"/>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69" name="任意多边形 8224"/>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0" name="任意多边形 8225"/>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1" name="任意多边形 8226"/>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2" name="任意多边形 8227"/>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3" name="任意多边形 8228"/>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4" name="任意多边形 8229"/>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nvGrpSpPr>
            <p:cNvPr id="16423" name="组合 8230"/>
            <p:cNvGrpSpPr/>
            <p:nvPr userDrawn="1"/>
          </p:nvGrpSpPr>
          <p:grpSpPr>
            <a:xfrm>
              <a:off x="0" y="1632"/>
              <a:ext cx="5758" cy="1858"/>
              <a:chOff x="0" y="0"/>
              <a:chExt cx="5758" cy="1858"/>
            </a:xfrm>
          </p:grpSpPr>
          <p:sp>
            <p:nvSpPr>
              <p:cNvPr id="14376" name="任意多边形 8231"/>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14377" name="任意多边形 8232"/>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grpSp>
      <p:sp>
        <p:nvSpPr>
          <p:cNvPr id="8234" name="标题 8233"/>
          <p:cNvSpPr>
            <a:spLocks noGrp="1"/>
          </p:cNvSpPr>
          <p:nvPr>
            <p:ph type="ctrTitle" sz="quarter"/>
          </p:nvPr>
        </p:nvSpPr>
        <p:spPr>
          <a:xfrm>
            <a:off x="457200" y="1200360"/>
            <a:ext cx="8229600" cy="1371840"/>
          </a:xfrm>
          <a:prstGeom prst="rect">
            <a:avLst/>
          </a:prstGeom>
          <a:noFill/>
          <a:ln w="9525">
            <a:noFill/>
          </a:ln>
        </p:spPr>
        <p:txBody>
          <a:bodyPr anchor="ctr"/>
          <a:lstStyle>
            <a:lvl1pPr lvl="0">
              <a:defRPr sz="3600" kern="1200">
                <a:effectLst>
                  <a:outerShdw blurRad="38100" dist="38100" dir="2700000" algn="tl">
                    <a:srgbClr val="000000">
                      <a:alpha val="43137"/>
                    </a:srgbClr>
                  </a:outerShdw>
                </a:effectLst>
              </a:defRPr>
            </a:lvl1pPr>
          </a:lstStyle>
          <a:p>
            <a:pPr lvl="0" fontAlgn="base"/>
            <a:r>
              <a:rPr lang="zh-CN" altLang="en-US" strike="noStrike" noProof="1"/>
              <a:t>单击此处编辑母版标题样式</a:t>
            </a:r>
            <a:endParaRPr lang="zh-CN" altLang="en-US" strike="noStrike" noProof="1"/>
          </a:p>
        </p:txBody>
      </p:sp>
      <p:sp>
        <p:nvSpPr>
          <p:cNvPr id="8235" name="副标题 8234"/>
          <p:cNvSpPr>
            <a:spLocks noGrp="1"/>
          </p:cNvSpPr>
          <p:nvPr>
            <p:ph type="subTitle" sz="quarter" idx="1"/>
          </p:nvPr>
        </p:nvSpPr>
        <p:spPr>
          <a:xfrm>
            <a:off x="1371600" y="2915160"/>
            <a:ext cx="6400800" cy="1314680"/>
          </a:xfrm>
          <a:prstGeom prst="rect">
            <a:avLst/>
          </a:prstGeom>
          <a:noFill/>
          <a:ln w="9525">
            <a:noFill/>
          </a:ln>
        </p:spPr>
        <p:txBody>
          <a:bodyPr anchor="t"/>
          <a:lstStyle>
            <a:lvl1pPr marL="0" lvl="0" indent="0" algn="ctr">
              <a:buNone/>
              <a:defRPr sz="2700" kern="1200">
                <a:effectLst>
                  <a:outerShdw blurRad="38100" dist="38100" dir="2700000" algn="tl">
                    <a:srgbClr val="000000">
                      <a:alpha val="43137"/>
                    </a:srgbClr>
                  </a:outerShdw>
                </a:effectLst>
              </a:defRPr>
            </a:lvl1pPr>
            <a:lvl2pPr marL="342900" lvl="1" indent="-342900" algn="ctr">
              <a:buNone/>
              <a:defRPr sz="2700" kern="1200"/>
            </a:lvl2pPr>
            <a:lvl3pPr marL="685800" lvl="2" indent="-685800" algn="ctr">
              <a:buNone/>
              <a:defRPr sz="2700" kern="1200"/>
            </a:lvl3pPr>
            <a:lvl4pPr marL="1028700" lvl="3" indent="-1028700" algn="ctr">
              <a:buNone/>
              <a:defRPr sz="2700" kern="1200"/>
            </a:lvl4pPr>
            <a:lvl5pPr marL="1371600" lvl="4" indent="-1371600" algn="ctr">
              <a:buNone/>
              <a:defRPr sz="2700" kern="1200"/>
            </a:lvl5pPr>
          </a:lstStyle>
          <a:p>
            <a:pPr lvl="0" fontAlgn="base"/>
            <a:r>
              <a:rPr lang="zh-CN" altLang="en-US" strike="noStrike" noProof="1"/>
              <a:t>单击此处编辑母版副标题样式</a:t>
            </a:r>
            <a:endParaRPr lang="zh-CN" altLang="en-US" strike="noStrike" noProof="1"/>
          </a:p>
        </p:txBody>
      </p:sp>
      <p:sp>
        <p:nvSpPr>
          <p:cNvPr id="8236" name="日期占位符 8235"/>
          <p:cNvSpPr>
            <a:spLocks noGrp="1"/>
          </p:cNvSpPr>
          <p:nvPr>
            <p:ph type="dt" sz="quarter" idx="2"/>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8237" name="页脚占位符 8236"/>
          <p:cNvSpPr>
            <a:spLocks noGrp="1"/>
          </p:cNvSpPr>
          <p:nvPr>
            <p:ph type="ftr" sz="quarter" idx="3"/>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8238" name="灯片编号占位符 8237"/>
          <p:cNvSpPr>
            <a:spLocks noGrp="1"/>
          </p:cNvSpPr>
          <p:nvPr>
            <p:ph type="sldNum" sz="quarter" idx="4"/>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effectLst>
                  <a:outerShdw blurRad="38100" dist="38100" dir="2700000" algn="tl">
                    <a:srgbClr val="000000">
                      <a:alpha val="43137"/>
                    </a:srgbClr>
                  </a:outerShdw>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effectLst>
                  <a:outerShdw blurRad="38100" dist="38100" dir="2700000" algn="tl">
                    <a:srgbClr val="000000">
                      <a:alpha val="43137"/>
                    </a:srgbClr>
                  </a:outerShdw>
                </a:effectLst>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5" name="页脚占位符 4"/>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6" name="灯片编号占位符 5"/>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eaLnBrk="1" fontAlgn="base" hangingPunct="1"/>
            <a:endParaRPr lang="zh-CN" altLang="en-US" strike="noStrike" noProof="1"/>
          </a:p>
        </p:txBody>
      </p:sp>
      <p:sp>
        <p:nvSpPr>
          <p:cNvPr id="3" name="Footer Placeholder 2"/>
          <p:cNvSpPr>
            <a:spLocks noGrp="1"/>
          </p:cNvSpPr>
          <p:nvPr>
            <p:ph type="ftr" sz="quarter" idx="11"/>
          </p:nvPr>
        </p:nvSpPr>
        <p:spPr/>
        <p:txBody>
          <a:bodyPr/>
          <a:lstStyle/>
          <a:p>
            <a:pPr lvl="0" eaLnBrk="1" fontAlgn="base" hangingPunct="1"/>
            <a:endParaRPr lang="zh-CN" altLang="en-US" strike="noStrike" noProof="1"/>
          </a:p>
        </p:txBody>
      </p:sp>
      <p:sp>
        <p:nvSpPr>
          <p:cNvPr id="4" name="Slide Number Placeholder 3"/>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8638"/>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8638"/>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6" name="页脚占位符 5"/>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7" name="灯片编号占位符 6"/>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lvl1pPr>
              <a:defRPr>
                <a:effectLst>
                  <a:outerShdw blurRad="38100" dist="38100" dir="2700000" algn="tl">
                    <a:srgbClr val="000000">
                      <a:alpha val="43137"/>
                    </a:srgbClr>
                  </a:outerShdw>
                </a:effectLst>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effectLst>
                  <a:outerShdw blurRad="38100" dist="38100" dir="2700000" algn="tl">
                    <a:srgbClr val="000000">
                      <a:alpha val="43137"/>
                    </a:srgbClr>
                  </a:outerShdw>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effectLst>
                  <a:outerShdw blurRad="38100" dist="38100" dir="2700000" algn="tl">
                    <a:srgbClr val="000000">
                      <a:alpha val="43137"/>
                    </a:srgbClr>
                  </a:outerShdw>
                </a:effectLst>
              </a:defRPr>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8" name="页脚占位符 7"/>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9" name="灯片编号占位符 8"/>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a:xfrm>
            <a:off x="457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4" name="页脚占位符 3"/>
          <p:cNvSpPr>
            <a:spLocks noGrp="1"/>
          </p:cNvSpPr>
          <p:nvPr>
            <p:ph type="ftr" sz="quarter" idx="11"/>
          </p:nvPr>
        </p:nvSpPr>
        <p:spPr>
          <a:xfrm>
            <a:off x="3124200" y="4687120"/>
            <a:ext cx="2895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endParaRPr lang="zh-CN" altLang="en-US" strike="noStrike" noProof="1"/>
          </a:p>
        </p:txBody>
      </p:sp>
      <p:sp>
        <p:nvSpPr>
          <p:cNvPr id="5" name="灯片编号占位符 4"/>
          <p:cNvSpPr>
            <a:spLocks noGrp="1"/>
          </p:cNvSpPr>
          <p:nvPr>
            <p:ph type="sldNum" sz="quarter" idx="12"/>
          </p:nvPr>
        </p:nvSpPr>
        <p:spPr>
          <a:xfrm>
            <a:off x="6553200" y="4683547"/>
            <a:ext cx="2133600" cy="342960"/>
          </a:xfrm>
          <a:prstGeom prst="rect">
            <a:avLst/>
          </a:prstGeom>
          <a:noFill/>
          <a:ln w="9525">
            <a:noFill/>
          </a:ln>
        </p:spPr>
        <p:txBody>
          <a:bodyPr anchor="b"/>
          <a:lstStyle>
            <a:lvl1pPr>
              <a:defRPr>
                <a:effectLst>
                  <a:outerShdw blurRad="38100" dist="38100" dir="2700000" algn="tl">
                    <a:srgbClr val="000000">
                      <a:alpha val="43137"/>
                    </a:srgbClr>
                  </a:outerShdw>
                </a:effectLst>
              </a:defRPr>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8396"/>
            <a:ext cx="2057400" cy="439060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8396"/>
            <a:ext cx="6052930" cy="439060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3375"/>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143000" y="2702001"/>
            <a:ext cx="6858000" cy="1242039"/>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8035" indent="0" algn="ctr">
              <a:buNone/>
              <a:defRPr sz="900"/>
            </a:lvl9pPr>
          </a:lstStyle>
          <a:p>
            <a:pPr fontAlgn="base"/>
            <a:r>
              <a:rPr lang="zh-CN" altLang="en-US" strike="noStrike" noProof="1"/>
              <a:t>单击此处编辑母版副标题样式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eaLnBrk="1" fontAlgn="base" hangingPunct="1"/>
            <a:endParaRPr lang="zh-CN" altLang="en-US" strike="noStrike" noProof="1"/>
          </a:p>
        </p:txBody>
      </p:sp>
      <p:sp>
        <p:nvSpPr>
          <p:cNvPr id="6" name="Footer Placeholder 5"/>
          <p:cNvSpPr>
            <a:spLocks noGrp="1"/>
          </p:cNvSpPr>
          <p:nvPr>
            <p:ph type="ftr" sz="quarter" idx="11"/>
          </p:nvPr>
        </p:nvSpPr>
        <p:spPr/>
        <p:txBody>
          <a:bodyPr/>
          <a:lstStyle/>
          <a:p>
            <a:pPr lvl="0" eaLnBrk="1" fontAlgn="base" hangingPunct="1"/>
            <a:endParaRPr lang="zh-CN" altLang="en-US" strike="noStrike" noProof="1"/>
          </a:p>
        </p:txBody>
      </p:sp>
      <p:sp>
        <p:nvSpPr>
          <p:cNvPr id="7" name="Slide Number Placeholder 6"/>
          <p:cNvSpPr>
            <a:spLocks noGrp="1"/>
          </p:cNvSpPr>
          <p:nvPr>
            <p:ph type="sldNum" sz="quarter" idx="12"/>
          </p:nvPr>
        </p:nvSpPr>
        <p:spPr/>
        <p:txBody>
          <a:body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3375"/>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3442699"/>
            <a:ext cx="7886700" cy="11253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8035" indent="0">
              <a:buNone/>
              <a:defRPr sz="9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200360"/>
            <a:ext cx="4032504" cy="3395066"/>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334062"/>
            <a:ext cx="3655181"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1999384"/>
            <a:ext cx="3655181"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334062"/>
            <a:ext cx="3673182" cy="618042"/>
          </a:xfrm>
        </p:spPr>
        <p:txBody>
          <a:bodyPr anchor="ctr" anchorCtr="0"/>
          <a:lstStyle>
            <a:lvl1pPr marL="0" indent="0">
              <a:buNone/>
              <a:defRPr sz="1575"/>
            </a:lvl1pPr>
            <a:lvl2pPr marL="257175" indent="0">
              <a:buNone/>
              <a:defRPr sz="1350"/>
            </a:lvl2pPr>
            <a:lvl3pPr marL="514350" indent="0">
              <a:buNone/>
              <a:defRPr sz="1125"/>
            </a:lvl3pPr>
            <a:lvl4pPr marL="771525" indent="0">
              <a:buNone/>
              <a:defRPr sz="1015"/>
            </a:lvl4pPr>
            <a:lvl5pPr marL="1028700" indent="0">
              <a:buNone/>
              <a:defRPr sz="1015"/>
            </a:lvl5pPr>
            <a:lvl6pPr marL="1285875" indent="0">
              <a:buNone/>
              <a:defRPr sz="1015"/>
            </a:lvl6pPr>
            <a:lvl7pPr marL="1543050" indent="0">
              <a:buNone/>
              <a:defRPr sz="1015"/>
            </a:lvl7pPr>
            <a:lvl8pPr marL="1800225" indent="0">
              <a:buNone/>
              <a:defRPr sz="1015"/>
            </a:lvl8pPr>
            <a:lvl9pPr marL="2058035" indent="0">
              <a:buNone/>
              <a:defRPr sz="1015"/>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1999384"/>
            <a:ext cx="3673182" cy="26436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Date Placeholder 6"/>
          <p:cNvSpPr>
            <a:spLocks noGrp="1"/>
          </p:cNvSpPr>
          <p:nvPr>
            <p:ph type="dt" sz="half" idx="10"/>
          </p:nvPr>
        </p:nvSpPr>
        <p:spPr/>
        <p:txBody>
          <a:bodyPr/>
          <a:lstStyle/>
          <a:p>
            <a:pPr lvl="0" fontAlgn="base"/>
            <a:endParaRPr lang="zh-CN" altLang="en-US" strike="noStrike" noProof="1"/>
          </a:p>
        </p:txBody>
      </p:sp>
      <p:sp>
        <p:nvSpPr>
          <p:cNvPr id="8" name="Footer Placeholder 7"/>
          <p:cNvSpPr>
            <a:spLocks noGrp="1"/>
          </p:cNvSpPr>
          <p:nvPr>
            <p:ph type="ftr" sz="quarter" idx="11"/>
          </p:nvPr>
        </p:nvSpPr>
        <p:spPr/>
        <p:txBody>
          <a:bodyPr/>
          <a:lstStyle/>
          <a:p>
            <a:pPr lvl="0" fontAlgn="base"/>
            <a:endParaRPr lang="zh-CN" altLang="en-US" strike="noStrike" noProof="1"/>
          </a:p>
        </p:txBody>
      </p:sp>
      <p:sp>
        <p:nvSpPr>
          <p:cNvPr id="9" name="Slide Number Placeholder 8"/>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Date Placeholder 2"/>
          <p:cNvSpPr>
            <a:spLocks noGrp="1"/>
          </p:cNvSpPr>
          <p:nvPr>
            <p:ph type="dt" sz="half" idx="10"/>
          </p:nvPr>
        </p:nvSpPr>
        <p:spPr/>
        <p:txBody>
          <a:bodyPr/>
          <a:lstStyle/>
          <a:p>
            <a:pPr lvl="0" fontAlgn="base"/>
            <a:endParaRPr lang="zh-CN" altLang="en-US" strike="noStrike" noProof="1"/>
          </a:p>
        </p:txBody>
      </p:sp>
      <p:sp>
        <p:nvSpPr>
          <p:cNvPr id="4" name="Footer Placeholder 3"/>
          <p:cNvSpPr>
            <a:spLocks noGrp="1"/>
          </p:cNvSpPr>
          <p:nvPr>
            <p:ph type="ftr" sz="quarter" idx="11"/>
          </p:nvPr>
        </p:nvSpPr>
        <p:spPr/>
        <p:txBody>
          <a:bodyPr/>
          <a:lstStyle/>
          <a:p>
            <a:pPr lvl="0" fontAlgn="base"/>
            <a:endParaRPr lang="zh-CN" altLang="en-US" strike="noStrike" noProof="1"/>
          </a:p>
        </p:txBody>
      </p:sp>
      <p:sp>
        <p:nvSpPr>
          <p:cNvPr id="5" name="Slide Number Placeholder 4"/>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fontAlgn="base"/>
            <a:endParaRPr lang="zh-CN" altLang="en-US" strike="noStrike" noProof="1"/>
          </a:p>
        </p:txBody>
      </p:sp>
      <p:sp>
        <p:nvSpPr>
          <p:cNvPr id="3" name="Footer Placeholder 2"/>
          <p:cNvSpPr>
            <a:spLocks noGrp="1"/>
          </p:cNvSpPr>
          <p:nvPr>
            <p:ph type="ftr" sz="quarter" idx="11"/>
          </p:nvPr>
        </p:nvSpPr>
        <p:spPr/>
        <p:txBody>
          <a:bodyPr/>
          <a:lstStyle/>
          <a:p>
            <a:pPr lvl="0" fontAlgn="base"/>
            <a:endParaRPr lang="zh-CN" altLang="en-US" strike="noStrike" noProof="1"/>
          </a:p>
        </p:txBody>
      </p:sp>
      <p:sp>
        <p:nvSpPr>
          <p:cNvPr id="4" name="Slide Number Placeholder 3"/>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740698"/>
            <a:ext cx="4629150" cy="3655858"/>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1543320"/>
            <a:ext cx="2949178" cy="28591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8035" indent="0">
              <a:buNone/>
              <a:defRPr sz="565"/>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3124012" cy="1200360"/>
          </a:xfrm>
        </p:spPr>
        <p:txBody>
          <a:bodyPr anchor="b"/>
          <a:lstStyle>
            <a:lvl1pPr>
              <a:defRPr sz="18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342961"/>
            <a:ext cx="4629150" cy="4053597"/>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8035" indent="0">
              <a:buNone/>
              <a:defRPr sz="1125"/>
            </a:lvl9pPr>
          </a:lstStyle>
          <a:p>
            <a:pPr fontAlgn="base"/>
            <a:endParaRPr lang="zh-CN" altLang="en-US" strike="noStrike" noProof="1"/>
          </a:p>
        </p:txBody>
      </p:sp>
      <p:sp>
        <p:nvSpPr>
          <p:cNvPr id="4" name="文本占位符 3"/>
          <p:cNvSpPr>
            <a:spLocks noGrp="1"/>
          </p:cNvSpPr>
          <p:nvPr>
            <p:ph type="body" sz="half" idx="2"/>
          </p:nvPr>
        </p:nvSpPr>
        <p:spPr>
          <a:xfrm>
            <a:off x="629841" y="1543320"/>
            <a:ext cx="3124012" cy="2859191"/>
          </a:xfrm>
        </p:spPr>
        <p:txBody>
          <a:bodyPr/>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8035" indent="0">
              <a:buNone/>
              <a:defRPr sz="790"/>
            </a:lvl9pPr>
          </a:lstStyle>
          <a:p>
            <a:pPr lvl="0" fontAlgn="base"/>
            <a:r>
              <a:rPr lang="zh-CN" altLang="en-US" strike="noStrike" noProof="1"/>
              <a:t>单击此处编辑母版文本样式</a:t>
            </a:r>
            <a:endParaRPr lang="zh-CN" altLang="en-US" strike="noStrike" noProof="1"/>
          </a:p>
        </p:txBody>
      </p:sp>
      <p:sp>
        <p:nvSpPr>
          <p:cNvPr id="5" name="Date Placeholder 4"/>
          <p:cNvSpPr>
            <a:spLocks noGrp="1"/>
          </p:cNvSpPr>
          <p:nvPr>
            <p:ph type="dt" sz="half" idx="10"/>
          </p:nvPr>
        </p:nvSpPr>
        <p:spPr/>
        <p:txBody>
          <a:bodyPr/>
          <a:lstStyle/>
          <a:p>
            <a:pPr lvl="0" fontAlgn="base"/>
            <a:endParaRPr lang="zh-CN" altLang="en-US" strike="noStrike" noProof="1"/>
          </a:p>
        </p:txBody>
      </p:sp>
      <p:sp>
        <p:nvSpPr>
          <p:cNvPr id="6" name="Footer Placeholder 5"/>
          <p:cNvSpPr>
            <a:spLocks noGrp="1"/>
          </p:cNvSpPr>
          <p:nvPr>
            <p:ph type="ftr" sz="quarter" idx="11"/>
          </p:nvPr>
        </p:nvSpPr>
        <p:spPr/>
        <p:txBody>
          <a:bodyPr/>
          <a:lstStyle/>
          <a:p>
            <a:pPr lvl="0" fontAlgn="base"/>
            <a:endParaRPr lang="zh-CN" altLang="en-US" strike="noStrike" noProof="1"/>
          </a:p>
        </p:txBody>
      </p:sp>
      <p:sp>
        <p:nvSpPr>
          <p:cNvPr id="7" name="Slide Number Placeholder 6"/>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15"/>
            <a:ext cx="2057400" cy="4389411"/>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015"/>
            <a:ext cx="6052930" cy="4389411"/>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Date Placeholder 3"/>
          <p:cNvSpPr>
            <a:spLocks noGrp="1"/>
          </p:cNvSpPr>
          <p:nvPr>
            <p:ph type="dt" sz="half" idx="10"/>
          </p:nvPr>
        </p:nvSpPr>
        <p:spPr/>
        <p:txBody>
          <a:bodyPr/>
          <a:lstStyle/>
          <a:p>
            <a:pPr lvl="0" fontAlgn="base"/>
            <a:endParaRPr lang="zh-CN" altLang="en-US" strike="noStrike" noProof="1"/>
          </a:p>
        </p:txBody>
      </p:sp>
      <p:sp>
        <p:nvSpPr>
          <p:cNvPr id="5" name="Footer Placeholder 4"/>
          <p:cNvSpPr>
            <a:spLocks noGrp="1"/>
          </p:cNvSpPr>
          <p:nvPr>
            <p:ph type="ftr" sz="quarter" idx="11"/>
          </p:nvPr>
        </p:nvSpPr>
        <p:spPr/>
        <p:txBody>
          <a:bodyPr/>
          <a:lstStyle/>
          <a:p>
            <a:pPr lvl="0" fontAlgn="base"/>
            <a:endParaRPr lang="zh-CN" altLang="en-US" strike="noStrike" noProof="1"/>
          </a:p>
        </p:txBody>
      </p:sp>
      <p:sp>
        <p:nvSpPr>
          <p:cNvPr id="6" name="Slide Number Placeholder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5" Type="http://schemas.openxmlformats.org/officeDocument/2006/relationships/theme" Target="../theme/theme10.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5" Type="http://schemas.openxmlformats.org/officeDocument/2006/relationships/theme" Target="../theme/theme12.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2" Type="http://schemas.openxmlformats.org/officeDocument/2006/relationships/theme" Target="../theme/theme13.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4" Type="http://schemas.openxmlformats.org/officeDocument/2006/relationships/theme" Target="../theme/theme14.xml"/><Relationship Id="rId13" Type="http://schemas.openxmlformats.org/officeDocument/2006/relationships/slideLayout" Target="../slideLayouts/slideLayout156.xml"/><Relationship Id="rId12" Type="http://schemas.openxmlformats.org/officeDocument/2006/relationships/slideLayout" Target="../slideLayouts/slideLayout155.xml"/><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2" Type="http://schemas.openxmlformats.org/officeDocument/2006/relationships/theme" Target="../theme/theme15.xml"/><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5" Type="http://schemas.openxmlformats.org/officeDocument/2006/relationships/theme" Target="../theme/theme7.xml"/><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02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1029"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1030"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0242" name="组合 11265"/>
          <p:cNvGrpSpPr/>
          <p:nvPr/>
        </p:nvGrpSpPr>
        <p:grpSpPr>
          <a:xfrm>
            <a:off x="0" y="0"/>
            <a:ext cx="9144000" cy="5143209"/>
            <a:chOff x="0" y="0"/>
            <a:chExt cx="5760" cy="4319"/>
          </a:xfrm>
        </p:grpSpPr>
        <p:sp>
          <p:nvSpPr>
            <p:cNvPr id="10243" name="任意多边形 11266"/>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0244" name="任意多边形 11267"/>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0245" name="任意多边形 11268"/>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0246" name="任意多边形 11269"/>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0247" name="任意多边形 11270"/>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0248" name="任意多边形 11271"/>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0249" name="任意多边形 11272"/>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0250" name="任意多边形 11273"/>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0251" name="任意多边形 11274"/>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0252" name="任意多边形 11275"/>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0253" name="任意多边形 11276"/>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0254" name="任意多边形 11277"/>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0255" name="任意多边形 11278"/>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0256" name="任意多边形 11279"/>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0257" name="任意多边形 11280"/>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0258" name="任意多边形 11281"/>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0259" name="任意多边形 11282"/>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0260" name="任意多边形 11283"/>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0261" name="任意多边形 11284"/>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0262" name="任意多边形 11285"/>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0263" name="任意多边形 11286"/>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0264" name="任意多边形 11287"/>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0265" name="任意多边形 11288"/>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0266" name="任意多边形 11289"/>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0267" name="任意多边形 11290"/>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0268" name="任意多边形 11291"/>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0269" name="任意多边形 11292"/>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0270" name="任意多边形 11293"/>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0271" name="任意多边形 11294"/>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0272" name="任意多边形 11295"/>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0273" name="任意多边形 11296"/>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0274" name="任意多边形 11297"/>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0275" name="任意多边形 11298"/>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0276" name="任意多边形 11299"/>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0277" name="任意多边形 11300"/>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0278" name="任意多边形 11301"/>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0279" name="组合 11302"/>
            <p:cNvGrpSpPr/>
            <p:nvPr userDrawn="1"/>
          </p:nvGrpSpPr>
          <p:grpSpPr>
            <a:xfrm>
              <a:off x="0" y="1632"/>
              <a:ext cx="5758" cy="1858"/>
              <a:chOff x="0" y="0"/>
              <a:chExt cx="5758" cy="1858"/>
            </a:xfrm>
          </p:grpSpPr>
          <p:sp>
            <p:nvSpPr>
              <p:cNvPr id="10280" name="任意多边形 11303"/>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0281" name="任意多边形 11304"/>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1306" name="标题 11305"/>
          <p:cNvSpPr>
            <a:spLocks noGrp="1"/>
          </p:cNvSpPr>
          <p:nvPr>
            <p:ph type="title"/>
          </p:nvPr>
        </p:nvSpPr>
        <p:spPr>
          <a:xfrm>
            <a:off x="457200" y="208396"/>
            <a:ext cx="8229600" cy="8574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11307" name="文本占位符 11306"/>
          <p:cNvSpPr>
            <a:spLocks noGrp="1"/>
          </p:cNvSpPr>
          <p:nvPr>
            <p:ph type="body" idx="1"/>
          </p:nvPr>
        </p:nvSpPr>
        <p:spPr>
          <a:xfrm>
            <a:off x="457200" y="1200360"/>
            <a:ext cx="8229600" cy="3398638"/>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308" name="日期占位符 11307"/>
          <p:cNvSpPr>
            <a:spLocks noGrp="1"/>
          </p:cNvSpPr>
          <p:nvPr>
            <p:ph type="dt" sz="half" idx="2"/>
          </p:nvPr>
        </p:nvSpPr>
        <p:spPr>
          <a:xfrm>
            <a:off x="457200" y="4683547"/>
            <a:ext cx="2133600" cy="342960"/>
          </a:xfrm>
          <a:prstGeom prst="rect">
            <a:avLst/>
          </a:prstGeom>
          <a:noFill/>
          <a:ln w="9525">
            <a:noFill/>
          </a:ln>
        </p:spPr>
        <p:txBody>
          <a:bodyPr anchor="b"/>
          <a:lstStyle>
            <a:lvl1pPr>
              <a:defRPr sz="900"/>
            </a:lvl1pPr>
          </a:lstStyle>
          <a:p>
            <a:pPr lvl="0" fontAlgn="base"/>
            <a:endParaRPr lang="zh-CN" altLang="en-US" strike="noStrike" noProof="1"/>
          </a:p>
        </p:txBody>
      </p:sp>
      <p:sp>
        <p:nvSpPr>
          <p:cNvPr id="11309" name="页脚占位符 11308"/>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lvl1pPr>
          </a:lstStyle>
          <a:p>
            <a:pPr lvl="0" fontAlgn="base"/>
            <a:endParaRPr lang="zh-CN" altLang="en-US" strike="noStrike" noProof="1"/>
          </a:p>
        </p:txBody>
      </p:sp>
      <p:sp>
        <p:nvSpPr>
          <p:cNvPr id="11310" name="灯片编号占位符 11309"/>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1126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3316"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13317"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3318"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12290" name="组合 14337"/>
          <p:cNvGrpSpPr/>
          <p:nvPr/>
        </p:nvGrpSpPr>
        <p:grpSpPr>
          <a:xfrm>
            <a:off x="0" y="0"/>
            <a:ext cx="9144000" cy="5143209"/>
            <a:chOff x="0" y="0"/>
            <a:chExt cx="5760" cy="4319"/>
          </a:xfrm>
        </p:grpSpPr>
        <p:sp>
          <p:nvSpPr>
            <p:cNvPr id="12291" name="任意多边形 14338"/>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endParaRPr lang="en-US" sz="100"/>
            </a:p>
          </p:txBody>
        </p:sp>
        <p:sp>
          <p:nvSpPr>
            <p:cNvPr id="12292" name="任意多边形 14339"/>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2293" name="任意多边形 14340"/>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endParaRPr lang="en-US" sz="100"/>
            </a:p>
          </p:txBody>
        </p:sp>
        <p:sp>
          <p:nvSpPr>
            <p:cNvPr id="12294" name="任意多边形 14341"/>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2295" name="任意多边形 14342"/>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endParaRPr lang="en-US" sz="100"/>
            </a:p>
          </p:txBody>
        </p:sp>
        <p:sp>
          <p:nvSpPr>
            <p:cNvPr id="12296" name="任意多边形 14343"/>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endParaRPr lang="en-US" sz="100"/>
            </a:p>
          </p:txBody>
        </p:sp>
        <p:sp>
          <p:nvSpPr>
            <p:cNvPr id="12297" name="任意多边形 14344"/>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endParaRPr lang="en-US" sz="100"/>
            </a:p>
          </p:txBody>
        </p:sp>
        <p:sp>
          <p:nvSpPr>
            <p:cNvPr id="12298" name="任意多边形 14345"/>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2299" name="任意多边形 14346"/>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endParaRPr lang="en-US" sz="100"/>
            </a:p>
          </p:txBody>
        </p:sp>
        <p:sp>
          <p:nvSpPr>
            <p:cNvPr id="12300" name="任意多边形 14347"/>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endParaRPr lang="en-US" sz="100"/>
            </a:p>
          </p:txBody>
        </p:sp>
        <p:sp>
          <p:nvSpPr>
            <p:cNvPr id="12301" name="任意多边形 14348"/>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endParaRPr lang="en-US" sz="100"/>
            </a:p>
          </p:txBody>
        </p:sp>
        <p:sp>
          <p:nvSpPr>
            <p:cNvPr id="12302" name="任意多边形 14349"/>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endParaRPr lang="en-US" sz="100"/>
            </a:p>
          </p:txBody>
        </p:sp>
        <p:sp>
          <p:nvSpPr>
            <p:cNvPr id="12303" name="任意多边形 14350"/>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endParaRPr lang="en-US" sz="100"/>
            </a:p>
          </p:txBody>
        </p:sp>
        <p:sp>
          <p:nvSpPr>
            <p:cNvPr id="12304" name="任意多边形 14351"/>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endParaRPr lang="en-US" sz="100"/>
            </a:p>
          </p:txBody>
        </p:sp>
        <p:sp>
          <p:nvSpPr>
            <p:cNvPr id="12305" name="任意多边形 14352"/>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endParaRPr lang="en-US" sz="100"/>
            </a:p>
          </p:txBody>
        </p:sp>
        <p:sp>
          <p:nvSpPr>
            <p:cNvPr id="12306" name="任意多边形 14353"/>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endParaRPr lang="en-US" sz="100"/>
            </a:p>
          </p:txBody>
        </p:sp>
        <p:sp>
          <p:nvSpPr>
            <p:cNvPr id="12307" name="任意多边形 14354"/>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endParaRPr lang="en-US" sz="100"/>
            </a:p>
          </p:txBody>
        </p:sp>
        <p:sp>
          <p:nvSpPr>
            <p:cNvPr id="12308" name="任意多边形 14355"/>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endParaRPr lang="en-US" sz="100"/>
            </a:p>
          </p:txBody>
        </p:sp>
        <p:sp>
          <p:nvSpPr>
            <p:cNvPr id="12309" name="任意多边形 14356"/>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endParaRPr lang="en-US" sz="100"/>
            </a:p>
          </p:txBody>
        </p:sp>
        <p:sp>
          <p:nvSpPr>
            <p:cNvPr id="12310" name="任意多边形 14357"/>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endParaRPr lang="en-US" sz="100"/>
            </a:p>
          </p:txBody>
        </p:sp>
        <p:sp>
          <p:nvSpPr>
            <p:cNvPr id="12311" name="任意多边形 14358"/>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2312" name="任意多边形 14359"/>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endParaRPr lang="en-US" sz="100"/>
            </a:p>
          </p:txBody>
        </p:sp>
        <p:sp>
          <p:nvSpPr>
            <p:cNvPr id="12313" name="任意多边形 14360"/>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endParaRPr lang="en-US" sz="100"/>
            </a:p>
          </p:txBody>
        </p:sp>
        <p:sp>
          <p:nvSpPr>
            <p:cNvPr id="12314" name="任意多边形 14361"/>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endParaRPr lang="en-US" sz="100"/>
            </a:p>
          </p:txBody>
        </p:sp>
        <p:sp>
          <p:nvSpPr>
            <p:cNvPr id="12315" name="任意多边形 14362"/>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endParaRPr lang="en-US" sz="100"/>
            </a:p>
          </p:txBody>
        </p:sp>
        <p:sp>
          <p:nvSpPr>
            <p:cNvPr id="12316" name="任意多边形 14363"/>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endParaRPr lang="en-US" sz="100"/>
            </a:p>
          </p:txBody>
        </p:sp>
        <p:sp>
          <p:nvSpPr>
            <p:cNvPr id="12317" name="任意多边形 14364"/>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endParaRPr lang="en-US" sz="100"/>
            </a:p>
          </p:txBody>
        </p:sp>
        <p:sp>
          <p:nvSpPr>
            <p:cNvPr id="12318" name="任意多边形 14365"/>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endParaRPr lang="en-US" sz="100"/>
            </a:p>
          </p:txBody>
        </p:sp>
        <p:sp>
          <p:nvSpPr>
            <p:cNvPr id="12319" name="任意多边形 14366"/>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endParaRPr lang="en-US" sz="100"/>
            </a:p>
          </p:txBody>
        </p:sp>
        <p:sp>
          <p:nvSpPr>
            <p:cNvPr id="12320" name="任意多边形 14367"/>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endParaRPr lang="en-US" sz="100"/>
            </a:p>
          </p:txBody>
        </p:sp>
        <p:sp>
          <p:nvSpPr>
            <p:cNvPr id="12321" name="任意多边形 14368"/>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endParaRPr lang="en-US" sz="100"/>
            </a:p>
          </p:txBody>
        </p:sp>
        <p:sp>
          <p:nvSpPr>
            <p:cNvPr id="12322" name="任意多边形 14369"/>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endParaRPr lang="en-US" sz="100"/>
            </a:p>
          </p:txBody>
        </p:sp>
        <p:sp>
          <p:nvSpPr>
            <p:cNvPr id="12323" name="任意多边形 14370"/>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endParaRPr lang="en-US" sz="100"/>
            </a:p>
          </p:txBody>
        </p:sp>
        <p:sp>
          <p:nvSpPr>
            <p:cNvPr id="12324" name="任意多边形 14371"/>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endParaRPr lang="en-US" sz="100"/>
            </a:p>
          </p:txBody>
        </p:sp>
        <p:sp>
          <p:nvSpPr>
            <p:cNvPr id="12325" name="任意多边形 14372"/>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endParaRPr lang="en-US" sz="100"/>
            </a:p>
          </p:txBody>
        </p:sp>
        <p:sp>
          <p:nvSpPr>
            <p:cNvPr id="12326" name="任意多边形 14373"/>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endParaRPr lang="en-US" sz="100"/>
            </a:p>
          </p:txBody>
        </p:sp>
        <p:grpSp>
          <p:nvGrpSpPr>
            <p:cNvPr id="12327" name="组合 14374"/>
            <p:cNvGrpSpPr/>
            <p:nvPr userDrawn="1"/>
          </p:nvGrpSpPr>
          <p:grpSpPr>
            <a:xfrm>
              <a:off x="0" y="1632"/>
              <a:ext cx="5758" cy="1858"/>
              <a:chOff x="0" y="0"/>
              <a:chExt cx="5758" cy="1858"/>
            </a:xfrm>
          </p:grpSpPr>
          <p:sp>
            <p:nvSpPr>
              <p:cNvPr id="12328" name="任意多边形 14375"/>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endParaRPr lang="en-US" sz="100"/>
              </a:p>
            </p:txBody>
          </p:sp>
          <p:sp>
            <p:nvSpPr>
              <p:cNvPr id="12329" name="任意多边形 14376"/>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endParaRPr lang="en-US" sz="100"/>
              </a:p>
            </p:txBody>
          </p:sp>
        </p:grpSp>
      </p:grpSp>
      <p:sp>
        <p:nvSpPr>
          <p:cNvPr id="14378" name="标题 14377"/>
          <p:cNvSpPr>
            <a:spLocks noGrp="1"/>
          </p:cNvSpPr>
          <p:nvPr>
            <p:ph type="title"/>
          </p:nvPr>
        </p:nvSpPr>
        <p:spPr>
          <a:xfrm>
            <a:off x="457200" y="208396"/>
            <a:ext cx="8229600" cy="8574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14379" name="文本占位符 14378"/>
          <p:cNvSpPr>
            <a:spLocks noGrp="1"/>
          </p:cNvSpPr>
          <p:nvPr>
            <p:ph type="body" idx="1"/>
          </p:nvPr>
        </p:nvSpPr>
        <p:spPr>
          <a:xfrm>
            <a:off x="457200" y="1200360"/>
            <a:ext cx="8229600" cy="3398638"/>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380" name="日期占位符 14379"/>
          <p:cNvSpPr>
            <a:spLocks noGrp="1"/>
          </p:cNvSpPr>
          <p:nvPr>
            <p:ph type="dt" sz="half" idx="2"/>
          </p:nvPr>
        </p:nvSpPr>
        <p:spPr>
          <a:xfrm>
            <a:off x="457200" y="4683547"/>
            <a:ext cx="2133600" cy="342960"/>
          </a:xfrm>
          <a:prstGeom prst="rect">
            <a:avLst/>
          </a:prstGeom>
          <a:noFill/>
          <a:ln w="9525">
            <a:noFill/>
          </a:ln>
        </p:spPr>
        <p:txBody>
          <a:bodyPr anchor="b"/>
          <a:lstStyle>
            <a:lvl1pPr>
              <a:defRPr sz="900"/>
            </a:lvl1pPr>
          </a:lstStyle>
          <a:p>
            <a:pPr lvl="0" fontAlgn="base"/>
            <a:endParaRPr lang="zh-CN" altLang="en-US" strike="noStrike" noProof="1"/>
          </a:p>
        </p:txBody>
      </p:sp>
      <p:sp>
        <p:nvSpPr>
          <p:cNvPr id="14381" name="页脚占位符 14380"/>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lvl1pPr>
          </a:lstStyle>
          <a:p>
            <a:pPr lvl="0" fontAlgn="base"/>
            <a:endParaRPr lang="zh-CN" altLang="en-US" strike="noStrike" noProof="1"/>
          </a:p>
        </p:txBody>
      </p:sp>
      <p:sp>
        <p:nvSpPr>
          <p:cNvPr id="14382" name="灯片编号占位符 14381"/>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srgbClr val="C0C0C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srgbClr val="C0C0C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srgbClr val="C0C0C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srgbClr val="C0C0C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srgbClr val="C0C0C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6" name="日期占位符 16385"/>
          <p:cNvSpPr>
            <a:spLocks noGrp="1"/>
          </p:cNvSpPr>
          <p:nvPr>
            <p:ph type="dt" sz="half" idx="2"/>
          </p:nvPr>
        </p:nvSpPr>
        <p:spPr>
          <a:xfrm>
            <a:off x="457200" y="4689501"/>
            <a:ext cx="2133600" cy="357250"/>
          </a:xfrm>
          <a:prstGeom prst="rect">
            <a:avLst/>
          </a:prstGeom>
          <a:noFill/>
          <a:ln w="9525">
            <a:noFill/>
          </a:ln>
        </p:spPr>
        <p:txBody>
          <a:bodyPr anchor="b"/>
          <a:lstStyle>
            <a:lvl1pPr>
              <a:defRPr sz="900"/>
            </a:lvl1pPr>
          </a:lstStyle>
          <a:p>
            <a:pPr lvl="0" fontAlgn="base"/>
            <a:endParaRPr lang="zh-CN" altLang="en-US" strike="noStrike" noProof="1"/>
          </a:p>
        </p:txBody>
      </p:sp>
      <p:sp>
        <p:nvSpPr>
          <p:cNvPr id="16387" name="灯片编号占位符 16386"/>
          <p:cNvSpPr>
            <a:spLocks noGrp="1"/>
          </p:cNvSpPr>
          <p:nvPr>
            <p:ph type="sldNum" sz="quarter" idx="4"/>
          </p:nvPr>
        </p:nvSpPr>
        <p:spPr>
          <a:xfrm>
            <a:off x="6553200" y="4687120"/>
            <a:ext cx="2133600" cy="357250"/>
          </a:xfrm>
          <a:prstGeom prst="rect">
            <a:avLst/>
          </a:prstGeom>
          <a:noFill/>
          <a:ln w="9525">
            <a:noFill/>
          </a:ln>
        </p:spPr>
        <p:txBody>
          <a:bodyPr anchor="b"/>
          <a:lstStyle>
            <a:lvl1pPr algn="r">
              <a:defRPr sz="900"/>
            </a:lvl1pPr>
          </a:lstStyle>
          <a:p>
            <a:pPr lvl="0" fontAlgn="base"/>
            <a:fld id="{9A0DB2DC-4C9A-4742-B13C-FB6460FD3503}" type="slidenum">
              <a:rPr lang="en-US" altLang="zh-CN" strike="noStrike" noProof="1">
                <a:latin typeface="Arial" panose="020B0604020202020204" pitchFamily="34" charset="0"/>
                <a:ea typeface="宋体" panose="02010600030101010101" pitchFamily="2" charset="-122"/>
                <a:cs typeface="+mn-ea"/>
              </a:rPr>
            </a:fld>
            <a:endParaRPr lang="zh-CN" strike="noStrike" noProof="1"/>
          </a:p>
        </p:txBody>
      </p:sp>
      <p:grpSp>
        <p:nvGrpSpPr>
          <p:cNvPr id="13316" name="组合 16387"/>
          <p:cNvGrpSpPr/>
          <p:nvPr/>
        </p:nvGrpSpPr>
        <p:grpSpPr>
          <a:xfrm>
            <a:off x="0" y="0"/>
            <a:ext cx="9140825" cy="5138446"/>
            <a:chOff x="0" y="0"/>
            <a:chExt cx="5758" cy="4315"/>
          </a:xfrm>
        </p:grpSpPr>
        <p:grpSp>
          <p:nvGrpSpPr>
            <p:cNvPr id="13317" name="组合 16388"/>
            <p:cNvGrpSpPr/>
            <p:nvPr userDrawn="1"/>
          </p:nvGrpSpPr>
          <p:grpSpPr>
            <a:xfrm>
              <a:off x="1728" y="2230"/>
              <a:ext cx="4027" cy="2085"/>
              <a:chOff x="0" y="0"/>
              <a:chExt cx="4027" cy="2085"/>
            </a:xfrm>
          </p:grpSpPr>
          <p:sp>
            <p:nvSpPr>
              <p:cNvPr id="13318" name="任意多边形 16389"/>
              <p:cNvSpPr/>
              <p:nvPr/>
            </p:nvSpPr>
            <p:spPr>
              <a:xfrm>
                <a:off x="0" y="414"/>
                <a:ext cx="2882" cy="1671"/>
              </a:xfrm>
              <a:custGeom>
                <a:avLst/>
                <a:gdLst/>
                <a:ahLst/>
                <a:cxnLst/>
                <a:rect l="0" t="0" r="0" b="0"/>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rgbClr val="002E8B"/>
                  </a:gs>
                </a:gsLst>
                <a:lin ang="0" scaled="1"/>
                <a:tileRect/>
              </a:gradFill>
              <a:ln w="9525">
                <a:noFill/>
              </a:ln>
            </p:spPr>
            <p:txBody>
              <a:bodyPr/>
              <a:lstStyle/>
              <a:p>
                <a:endParaRPr lang="en-US" sz="100"/>
              </a:p>
            </p:txBody>
          </p:sp>
          <p:sp>
            <p:nvSpPr>
              <p:cNvPr id="13319" name="任意多边形 16390"/>
              <p:cNvSpPr/>
              <p:nvPr/>
            </p:nvSpPr>
            <p:spPr>
              <a:xfrm>
                <a:off x="2442" y="441"/>
                <a:ext cx="1259" cy="811"/>
              </a:xfrm>
              <a:custGeom>
                <a:avLst/>
                <a:gdLst/>
                <a:ahLst/>
                <a:cxnLst/>
                <a:rect l="0" t="0" r="0" b="0"/>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rgbClr val="002E8B"/>
                  </a:gs>
                </a:gsLst>
                <a:lin ang="2700000" scaled="1"/>
                <a:tileRect/>
              </a:gradFill>
              <a:ln w="9525">
                <a:noFill/>
              </a:ln>
            </p:spPr>
            <p:txBody>
              <a:bodyPr/>
              <a:lstStyle/>
              <a:p>
                <a:endParaRPr lang="en-US" sz="100"/>
              </a:p>
            </p:txBody>
          </p:sp>
          <p:sp>
            <p:nvSpPr>
              <p:cNvPr id="13320" name="任意多边形 16391"/>
              <p:cNvSpPr/>
              <p:nvPr/>
            </p:nvSpPr>
            <p:spPr>
              <a:xfrm>
                <a:off x="1172" y="1116"/>
                <a:ext cx="2849" cy="969"/>
              </a:xfrm>
              <a:custGeom>
                <a:avLst/>
                <a:gdLst/>
                <a:ahLst/>
                <a:cxnLst/>
                <a:rect l="0" t="0" r="0" b="0"/>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rgbClr val="002A7D"/>
                  </a:gs>
                  <a:gs pos="100000">
                    <a:schemeClr val="bg1"/>
                  </a:gs>
                </a:gsLst>
                <a:lin ang="5400000" scaled="1"/>
                <a:tileRect/>
              </a:gradFill>
              <a:ln w="9525">
                <a:noFill/>
              </a:ln>
            </p:spPr>
            <p:txBody>
              <a:bodyPr/>
              <a:lstStyle/>
              <a:p>
                <a:endParaRPr lang="en-US" sz="100"/>
              </a:p>
            </p:txBody>
          </p:sp>
          <p:sp>
            <p:nvSpPr>
              <p:cNvPr id="13321" name="任意多边形 16392"/>
              <p:cNvSpPr/>
              <p:nvPr/>
            </p:nvSpPr>
            <p:spPr>
              <a:xfrm>
                <a:off x="1020" y="0"/>
                <a:ext cx="3007" cy="2085"/>
              </a:xfrm>
              <a:custGeom>
                <a:avLst/>
                <a:gdLst/>
                <a:ahLst/>
                <a:cxnLst/>
                <a:rect l="0" t="0" r="0" b="0"/>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ln>
            </p:spPr>
            <p:txBody>
              <a:bodyPr/>
              <a:lstStyle/>
              <a:p>
                <a:endParaRPr lang="en-US" sz="100"/>
              </a:p>
            </p:txBody>
          </p:sp>
          <p:sp>
            <p:nvSpPr>
              <p:cNvPr id="13322" name="任意多边形 16393"/>
              <p:cNvSpPr/>
              <p:nvPr/>
            </p:nvSpPr>
            <p:spPr>
              <a:xfrm>
                <a:off x="2773" y="87"/>
                <a:ext cx="1248" cy="539"/>
              </a:xfrm>
              <a:custGeom>
                <a:avLst/>
                <a:gdLst/>
                <a:ahLst/>
                <a:cxnLst/>
                <a:rect l="0" t="0" r="0" b="0"/>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rgbClr val="002D86"/>
                  </a:gs>
                  <a:gs pos="100000">
                    <a:schemeClr val="bg1"/>
                  </a:gs>
                </a:gsLst>
                <a:lin ang="2700000" scaled="1"/>
                <a:tileRect/>
              </a:gradFill>
              <a:ln w="9525">
                <a:noFill/>
              </a:ln>
            </p:spPr>
            <p:txBody>
              <a:bodyPr/>
              <a:lstStyle/>
              <a:p>
                <a:endParaRPr lang="en-US" sz="100"/>
              </a:p>
            </p:txBody>
          </p:sp>
        </p:grpSp>
        <p:sp>
          <p:nvSpPr>
            <p:cNvPr id="13323" name="任意多边形 16394"/>
            <p:cNvSpPr/>
            <p:nvPr/>
          </p:nvSpPr>
          <p:spPr>
            <a:xfrm>
              <a:off x="3322" y="1341"/>
              <a:ext cx="1825" cy="1537"/>
            </a:xfrm>
            <a:custGeom>
              <a:avLst/>
              <a:gdLst/>
              <a:ahLst/>
              <a:cxnLst/>
              <a:rect l="0" t="0" r="0" b="0"/>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rgbClr val="002B82"/>
                </a:gs>
                <a:gs pos="100000">
                  <a:schemeClr val="bg1"/>
                </a:gs>
              </a:gsLst>
              <a:lin ang="2700000" scaled="1"/>
              <a:tileRect/>
            </a:gradFill>
            <a:ln w="9525">
              <a:noFill/>
            </a:ln>
          </p:spPr>
          <p:txBody>
            <a:bodyPr/>
            <a:lstStyle/>
            <a:p>
              <a:endParaRPr lang="en-US" sz="100"/>
            </a:p>
          </p:txBody>
        </p:sp>
        <p:sp>
          <p:nvSpPr>
            <p:cNvPr id="13324" name="任意多边形 16395"/>
            <p:cNvSpPr/>
            <p:nvPr/>
          </p:nvSpPr>
          <p:spPr>
            <a:xfrm>
              <a:off x="0" y="0"/>
              <a:ext cx="5758" cy="1776"/>
            </a:xfrm>
            <a:custGeom>
              <a:avLst/>
              <a:gdLst/>
              <a:ahLst/>
              <a:cxnLst/>
              <a:rect l="0" t="0" r="0" b="0"/>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tileRect/>
            </a:gradFill>
            <a:ln w="9525">
              <a:noFill/>
            </a:ln>
          </p:spPr>
          <p:txBody>
            <a:bodyPr/>
            <a:lstStyle/>
            <a:p>
              <a:endParaRPr lang="en-US" sz="100"/>
            </a:p>
          </p:txBody>
        </p:sp>
      </p:grpSp>
      <p:sp>
        <p:nvSpPr>
          <p:cNvPr id="16397" name="标题 16396"/>
          <p:cNvSpPr>
            <a:spLocks noGrp="1" noRot="1"/>
          </p:cNvSpPr>
          <p:nvPr>
            <p:ph type="title"/>
          </p:nvPr>
        </p:nvSpPr>
        <p:spPr>
          <a:xfrm>
            <a:off x="457200" y="206014"/>
            <a:ext cx="8229600" cy="8574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16398" name="页脚占位符 16397"/>
          <p:cNvSpPr>
            <a:spLocks noGrp="1"/>
          </p:cNvSpPr>
          <p:nvPr>
            <p:ph type="ftr" sz="quarter" idx="3"/>
          </p:nvPr>
        </p:nvSpPr>
        <p:spPr>
          <a:xfrm>
            <a:off x="3124200" y="4687120"/>
            <a:ext cx="2895600" cy="357250"/>
          </a:xfrm>
          <a:prstGeom prst="rect">
            <a:avLst/>
          </a:prstGeom>
          <a:noFill/>
          <a:ln w="9525">
            <a:noFill/>
          </a:ln>
        </p:spPr>
        <p:txBody>
          <a:bodyPr anchor="b"/>
          <a:lstStyle>
            <a:lvl1pPr algn="ctr">
              <a:defRPr sz="900"/>
            </a:lvl1pPr>
          </a:lstStyle>
          <a:p>
            <a:pPr lvl="0" fontAlgn="base"/>
            <a:endParaRPr lang="zh-CN" strike="noStrike" noProof="1"/>
          </a:p>
        </p:txBody>
      </p:sp>
      <p:sp>
        <p:nvSpPr>
          <p:cNvPr id="16399" name="文本占位符 16398"/>
          <p:cNvSpPr>
            <a:spLocks noGrp="1"/>
          </p:cNvSpPr>
          <p:nvPr>
            <p:ph type="body" idx="1"/>
          </p:nvPr>
        </p:nvSpPr>
        <p:spPr>
          <a:xfrm>
            <a:off x="457200" y="1200360"/>
            <a:ext cx="8229600" cy="3395066"/>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1" i="0" u="none" kern="1200" baseline="0">
          <a:solidFill>
            <a:schemeClr val="tx2"/>
          </a:solidFill>
          <a:effectLst>
            <a:outerShdw blurRad="38100" dist="38100" dir="2700000">
              <a:srgbClr val="000000"/>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2400" b="0" i="0" u="none" kern="1200" baseline="0">
          <a:solidFill>
            <a:schemeClr val="tx1"/>
          </a:solidFill>
          <a:effectLst>
            <a:outerShdw blurRad="38100" dist="38100" dir="2700000">
              <a:srgbClr val="000000"/>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2100" b="0" i="0" u="none" kern="1200" baseline="0">
          <a:solidFill>
            <a:schemeClr val="tx1"/>
          </a:solidFill>
          <a:effectLst>
            <a:outerShdw blurRad="38100" dist="38100" dir="2700000">
              <a:srgbClr val="000000"/>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tx2"/>
        </a:buClr>
        <a:buSzPct val="70000"/>
        <a:buFont typeface="Wingdings" panose="05000000000000000000" pitchFamily="2" charset="2"/>
        <a:buChar char="n"/>
        <a:defRPr sz="1800" b="0" i="0" u="none" kern="1200" baseline="0">
          <a:solidFill>
            <a:schemeClr val="tx1"/>
          </a:solidFill>
          <a:effectLst>
            <a:outerShdw blurRad="38100" dist="38100" dir="2700000">
              <a:srgbClr val="000000"/>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Clr>
          <a:schemeClr val="accent2"/>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hlink"/>
        </a:buClr>
        <a:buSzPct val="70000"/>
        <a:buFont typeface="Wingdings" panose="05000000000000000000" pitchFamily="2" charset="2"/>
        <a:buChar char="n"/>
        <a:defRPr sz="15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1025"/>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Click to edit Master title style</a:t>
            </a:r>
            <a:endParaRPr lang="zh-CN" altLang="en-US"/>
          </a:p>
        </p:txBody>
      </p:sp>
      <p:sp>
        <p:nvSpPr>
          <p:cNvPr id="2051" name="Text Placeholder 1026"/>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Click to edit Master text styles</a:t>
            </a:r>
            <a:endParaRPr lang="zh-CN" altLang="en-US"/>
          </a:p>
          <a:p>
            <a:pPr lvl="1" indent="-285750"/>
            <a:r>
              <a:rPr lang="zh-CN" altLang="en-US"/>
              <a:t>Second level</a:t>
            </a:r>
            <a:endParaRPr lang="zh-CN" altLang="en-US"/>
          </a:p>
          <a:p>
            <a:pPr lvl="2" indent="-228600"/>
            <a:r>
              <a:rPr lang="zh-CN" altLang="en-US"/>
              <a:t>Third level</a:t>
            </a:r>
            <a:endParaRPr lang="zh-CN" altLang="en-US"/>
          </a:p>
          <a:p>
            <a:pPr lvl="3" indent="-228600"/>
            <a:r>
              <a:rPr lang="zh-CN" altLang="en-US"/>
              <a:t>Fourth level</a:t>
            </a:r>
            <a:endParaRPr lang="zh-CN" altLang="en-US"/>
          </a:p>
          <a:p>
            <a:pPr lvl="4" indent="-228600"/>
            <a:r>
              <a:rPr lang="zh-CN" altLang="en-US"/>
              <a:t>Fifth level</a:t>
            </a:r>
            <a:endParaRPr lang="zh-CN" altLang="en-US"/>
          </a:p>
        </p:txBody>
      </p:sp>
      <p:sp>
        <p:nvSpPr>
          <p:cNvPr id="1028" name="Date Placeholder 1027"/>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fld id="{BB962C8B-B14F-4D97-AF65-F5344CB8AC3E}" type="datetimeFigureOut">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latin typeface="Arial" panose="020B0604020202020204" pitchFamily="34" charset="0"/>
              <a:ea typeface="宋体" panose="02010600030101010101" pitchFamily="2" charset="-122"/>
              <a:cs typeface="+mn-ea"/>
            </a:endParaRPr>
          </a:p>
        </p:txBody>
      </p:sp>
      <p:sp>
        <p:nvSpPr>
          <p:cNvPr id="1029" name="Footer Placeholder 1028"/>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30" name="Slide Number Placeholder 1029"/>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06375"/>
            <a:ext cx="8229600" cy="85725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200150"/>
            <a:ext cx="8229600" cy="3395663"/>
          </a:xfrm>
          <a:prstGeom prst="rect">
            <a:avLst/>
          </a:prstGeom>
          <a:noFill/>
          <a:ln w="9525">
            <a:noFill/>
          </a:ln>
        </p:spPr>
        <p:txBody>
          <a:bodyPr anchor="t"/>
          <a:lstStyle/>
          <a:p>
            <a:pPr lvl="0" indent="-34290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Rectangle 4"/>
          <p:cNvSpPr>
            <a:spLocks noGrp="1"/>
          </p:cNvSpPr>
          <p:nvPr>
            <p:ph type="dt" sz="half" idx="2"/>
          </p:nvPr>
        </p:nvSpPr>
        <p:spPr>
          <a:xfrm>
            <a:off x="457200" y="4684713"/>
            <a:ext cx="2133600" cy="357188"/>
          </a:xfrm>
          <a:prstGeom prst="rect">
            <a:avLst/>
          </a:prstGeom>
          <a:noFill/>
          <a:ln w="9525">
            <a:noFill/>
            <a:miter/>
          </a:ln>
        </p:spPr>
        <p:txBody>
          <a:bodyPr/>
          <a:lstStyle>
            <a:lvl1pPr>
              <a:defRPr sz="1050" noProof="1" dirty="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1029" name="Rectangle 5"/>
          <p:cNvSpPr>
            <a:spLocks noGrp="1"/>
          </p:cNvSpPr>
          <p:nvPr>
            <p:ph type="ftr" sz="quarter" idx="3"/>
          </p:nvPr>
        </p:nvSpPr>
        <p:spPr>
          <a:xfrm>
            <a:off x="3124200" y="4684713"/>
            <a:ext cx="2895600" cy="357188"/>
          </a:xfrm>
          <a:prstGeom prst="rect">
            <a:avLst/>
          </a:prstGeom>
          <a:noFill/>
          <a:ln w="9525">
            <a:noFill/>
            <a:miter/>
          </a:ln>
        </p:spPr>
        <p:txBody>
          <a:bodyPr/>
          <a:lstStyle>
            <a:lvl1pPr algn="ctr">
              <a:defRPr sz="105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p:cNvSpPr>
          <p:nvPr>
            <p:ph type="sldNum" sz="quarter" idx="4"/>
          </p:nvPr>
        </p:nvSpPr>
        <p:spPr>
          <a:xfrm>
            <a:off x="6553200" y="4684713"/>
            <a:ext cx="2133600" cy="357188"/>
          </a:xfrm>
          <a:prstGeom prst="rect">
            <a:avLst/>
          </a:prstGeom>
          <a:noFill/>
          <a:ln w="9525">
            <a:noFill/>
            <a:miter/>
          </a:ln>
        </p:spPr>
        <p:txBody>
          <a:bodyPr vert="horz" wrap="square" lIns="91440" tIns="45720" rIns="91440" bIns="45720" numCol="1" anchor="t" anchorCtr="0" compatLnSpc="1"/>
          <a:lstStyle>
            <a:lvl1pPr algn="r">
              <a:defRPr sz="1050"/>
            </a:lvl1pPr>
          </a:lstStyle>
          <a:p>
            <a:pPr lvl="0" eaLnBrk="1" fontAlgn="base" hangingPunct="1"/>
            <a:fld id="{9A0DB2DC-4C9A-4742-B13C-FB6460FD3503}" type="slidenum">
              <a:rPr lang="zh-CN" altLang="en-US" sz="1050"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hf sldNum="0" hdr="0" ftr="0" dt="0"/>
  <p:txStyles>
    <p:titleStyle>
      <a:lvl1pPr algn="ctr" rtl="0" eaLnBrk="0" fontAlgn="base" hangingPunct="0">
        <a:spcBef>
          <a:spcPct val="0"/>
        </a:spcBef>
        <a:spcAft>
          <a:spcPct val="0"/>
        </a:spcAft>
        <a:defRPr sz="33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15000"/>
        </a:spcBef>
        <a:spcAft>
          <a:spcPct val="0"/>
        </a:spcAft>
        <a:buChar char="•"/>
        <a:defRPr sz="2400" kern="1200">
          <a:solidFill>
            <a:schemeClr val="tx1"/>
          </a:solidFill>
          <a:latin typeface="+mn-lt"/>
          <a:ea typeface="+mn-ea"/>
          <a:cs typeface="+mn-cs"/>
        </a:defRPr>
      </a:lvl1pPr>
      <a:lvl2pPr marL="557530" lvl="1" indent="-214630" algn="l" rtl="0" eaLnBrk="0" fontAlgn="base" hangingPunct="0">
        <a:spcBef>
          <a:spcPct val="15000"/>
        </a:spcBef>
        <a:spcAft>
          <a:spcPct val="0"/>
        </a:spcAft>
        <a:buChar char="–"/>
        <a:defRPr sz="2100" kern="1200">
          <a:solidFill>
            <a:schemeClr val="tx1"/>
          </a:solidFill>
          <a:latin typeface="+mn-lt"/>
          <a:ea typeface="+mn-ea"/>
          <a:cs typeface="+mn-cs"/>
        </a:defRPr>
      </a:lvl2pPr>
      <a:lvl3pPr marL="857250" lvl="2" indent="-171450" algn="l" rtl="0" eaLnBrk="0" fontAlgn="base" hangingPunct="0">
        <a:spcBef>
          <a:spcPct val="15000"/>
        </a:spcBef>
        <a:spcAft>
          <a:spcPct val="0"/>
        </a:spcAft>
        <a:buChar char="•"/>
        <a:defRPr sz="1800" kern="1200">
          <a:solidFill>
            <a:schemeClr val="tx1"/>
          </a:solidFill>
          <a:latin typeface="+mn-lt"/>
          <a:ea typeface="+mn-ea"/>
          <a:cs typeface="+mn-cs"/>
        </a:defRPr>
      </a:lvl3pPr>
      <a:lvl4pPr marL="1200150" lvl="3" indent="-171450" algn="l" rtl="0" eaLnBrk="0" fontAlgn="base" hangingPunct="0">
        <a:spcBef>
          <a:spcPct val="15000"/>
        </a:spcBef>
        <a:spcAft>
          <a:spcPct val="0"/>
        </a:spcAft>
        <a:buChar char="–"/>
        <a:defRPr sz="1500" kern="1200">
          <a:solidFill>
            <a:schemeClr val="tx1"/>
          </a:solidFill>
          <a:latin typeface="+mn-lt"/>
          <a:ea typeface="+mn-ea"/>
          <a:cs typeface="+mn-cs"/>
        </a:defRPr>
      </a:lvl4pPr>
      <a:lvl5pPr marL="1543050" lvl="4" indent="-171450" algn="l" rtl="0" eaLnBrk="0" fontAlgn="base" hangingPunct="0">
        <a:spcBef>
          <a:spcPct val="15000"/>
        </a:spcBef>
        <a:spcAft>
          <a:spcPct val="0"/>
        </a:spcAft>
        <a:buChar char="»"/>
        <a:defRPr sz="1500" kern="1200">
          <a:solidFill>
            <a:schemeClr val="tx1"/>
          </a:solidFill>
          <a:latin typeface="+mn-lt"/>
          <a:ea typeface="+mn-ea"/>
          <a:cs typeface="+mn-cs"/>
        </a:defRPr>
      </a:lvl5pPr>
      <a:lvl6pPr marL="1886585" lvl="5"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0" fontAlgn="base" latinLnBrk="0" hangingPunct="0">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200" lvl="8" indent="0" algn="l" defTabSz="685800" eaLnBrk="1" fontAlgn="base" latinLnBrk="0" hangingPunct="1">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2051"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052"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2053"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2054"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307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3076"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3077"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3078"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409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0"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4101"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4102"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5123"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5124"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eaLnBrk="1" fontAlgn="base" hangingPunct="1"/>
            <a:endParaRPr lang="zh-CN" altLang="en-US" strike="noStrike" noProof="1"/>
          </a:p>
        </p:txBody>
      </p:sp>
      <p:sp>
        <p:nvSpPr>
          <p:cNvPr id="5125"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eaLnBrk="1" fontAlgn="base" hangingPunct="1"/>
            <a:endParaRPr lang="zh-CN" altLang="en-US" strike="noStrike" noProof="1"/>
          </a:p>
        </p:txBody>
      </p:sp>
      <p:sp>
        <p:nvSpPr>
          <p:cNvPr id="5126"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6147"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6148"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6149"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6150"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58"/>
            </a:gs>
            <a:gs pos="100000">
              <a:schemeClr val="bg1"/>
            </a:gs>
          </a:gsLst>
          <a:lin ang="2700000" scaled="1"/>
          <a:tileRect/>
        </a:gradFill>
        <a:effectLst/>
      </p:bgPr>
    </p:bg>
    <p:spTree>
      <p:nvGrpSpPr>
        <p:cNvPr id="1" name=""/>
        <p:cNvGrpSpPr/>
        <p:nvPr/>
      </p:nvGrpSpPr>
      <p:grpSpPr>
        <a:xfrm>
          <a:off x="0" y="0"/>
          <a:ext cx="0" cy="0"/>
          <a:chOff x="0" y="0"/>
          <a:chExt cx="0" cy="0"/>
        </a:xfrm>
      </p:grpSpPr>
      <p:grpSp>
        <p:nvGrpSpPr>
          <p:cNvPr id="7170" name="组合 7169"/>
          <p:cNvGrpSpPr/>
          <p:nvPr/>
        </p:nvGrpSpPr>
        <p:grpSpPr>
          <a:xfrm>
            <a:off x="0" y="0"/>
            <a:ext cx="9144000" cy="5143209"/>
            <a:chOff x="0" y="0"/>
            <a:chExt cx="5760" cy="4319"/>
          </a:xfrm>
        </p:grpSpPr>
        <p:sp>
          <p:nvSpPr>
            <p:cNvPr id="7171" name="任意多边形 7170"/>
            <p:cNvSpPr/>
            <p:nvPr/>
          </p:nvSpPr>
          <p:spPr>
            <a:xfrm>
              <a:off x="0" y="12"/>
              <a:ext cx="5758" cy="3273"/>
            </a:xfrm>
            <a:custGeom>
              <a:avLst/>
              <a:gdLst/>
              <a:ahLst/>
              <a:cxnLst/>
              <a:rect l="0" t="0" r="0" b="0"/>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rgbClr val="000051"/>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2" name="任意多边形 7171"/>
            <p:cNvSpPr/>
            <p:nvPr/>
          </p:nvSpPr>
          <p:spPr>
            <a:xfrm>
              <a:off x="149" y="0"/>
              <a:ext cx="5609" cy="3243"/>
            </a:xfrm>
            <a:custGeom>
              <a:avLst/>
              <a:gdLst/>
              <a:ahLst/>
              <a:cxnLst/>
              <a:rect l="0" t="0" r="0" b="0"/>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rgbClr val="00005D"/>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3" name="任意多边形 7172"/>
            <p:cNvSpPr/>
            <p:nvPr/>
          </p:nvSpPr>
          <p:spPr>
            <a:xfrm>
              <a:off x="0" y="3433"/>
              <a:ext cx="4038" cy="191"/>
            </a:xfrm>
            <a:custGeom>
              <a:avLst/>
              <a:gdLst/>
              <a:ahLst/>
              <a:cxnLst/>
              <a:rect l="0" t="0" r="0" b="0"/>
              <a:pathLst>
                <a:path w="4042" h="192">
                  <a:moveTo>
                    <a:pt x="0" y="156"/>
                  </a:moveTo>
                  <a:lnTo>
                    <a:pt x="4042" y="192"/>
                  </a:lnTo>
                  <a:lnTo>
                    <a:pt x="4042" y="144"/>
                  </a:lnTo>
                  <a:lnTo>
                    <a:pt x="0" y="0"/>
                  </a:lnTo>
                  <a:lnTo>
                    <a:pt x="0" y="156"/>
                  </a:lnTo>
                  <a:lnTo>
                    <a:pt x="0" y="156"/>
                  </a:lnTo>
                  <a:close/>
                </a:path>
              </a:pathLst>
            </a:custGeom>
            <a:gradFill rotWithShape="0">
              <a:gsLst>
                <a:gs pos="0">
                  <a:srgbClr val="000061"/>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4" name="任意多边形 7173"/>
            <p:cNvSpPr/>
            <p:nvPr/>
          </p:nvSpPr>
          <p:spPr>
            <a:xfrm>
              <a:off x="4038" y="3577"/>
              <a:ext cx="1720" cy="65"/>
            </a:xfrm>
            <a:custGeom>
              <a:avLst/>
              <a:gdLst/>
              <a:ahLst/>
              <a:cxnLst/>
              <a:rect l="0" t="0" r="0" b="0"/>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5" name="任意多边形 7174"/>
            <p:cNvSpPr/>
            <p:nvPr/>
          </p:nvSpPr>
          <p:spPr>
            <a:xfrm>
              <a:off x="0" y="3726"/>
              <a:ext cx="4784" cy="329"/>
            </a:xfrm>
            <a:custGeom>
              <a:avLst/>
              <a:gdLst/>
              <a:ahLst/>
              <a:cxnLst/>
              <a:rect l="0" t="0" r="0" b="0"/>
              <a:pathLst>
                <a:path w="4789" h="329">
                  <a:moveTo>
                    <a:pt x="0" y="329"/>
                  </a:moveTo>
                  <a:lnTo>
                    <a:pt x="4789" y="77"/>
                  </a:lnTo>
                  <a:lnTo>
                    <a:pt x="4789" y="0"/>
                  </a:lnTo>
                  <a:lnTo>
                    <a:pt x="0" y="107"/>
                  </a:lnTo>
                  <a:lnTo>
                    <a:pt x="0" y="329"/>
                  </a:lnTo>
                  <a:lnTo>
                    <a:pt x="0" y="329"/>
                  </a:lnTo>
                  <a:close/>
                </a:path>
              </a:pathLst>
            </a:custGeom>
            <a:gradFill rotWithShape="0">
              <a:gsLst>
                <a:gs pos="0">
                  <a:srgbClr val="00007D"/>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6" name="任意多边形 7175"/>
            <p:cNvSpPr/>
            <p:nvPr/>
          </p:nvSpPr>
          <p:spPr>
            <a:xfrm>
              <a:off x="4784" y="3702"/>
              <a:ext cx="974" cy="101"/>
            </a:xfrm>
            <a:custGeom>
              <a:avLst/>
              <a:gdLst/>
              <a:ahLst/>
              <a:cxnLst/>
              <a:rect l="0" t="0" r="0" b="0"/>
              <a:pathLst>
                <a:path w="975" h="101">
                  <a:moveTo>
                    <a:pt x="975" y="48"/>
                  </a:moveTo>
                  <a:lnTo>
                    <a:pt x="975" y="0"/>
                  </a:lnTo>
                  <a:lnTo>
                    <a:pt x="0" y="24"/>
                  </a:lnTo>
                  <a:lnTo>
                    <a:pt x="0" y="101"/>
                  </a:lnTo>
                  <a:lnTo>
                    <a:pt x="975" y="48"/>
                  </a:lnTo>
                  <a:lnTo>
                    <a:pt x="975" y="48"/>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7" name="任意多边形 7176"/>
            <p:cNvSpPr/>
            <p:nvPr/>
          </p:nvSpPr>
          <p:spPr>
            <a:xfrm>
              <a:off x="3619" y="3815"/>
              <a:ext cx="2139" cy="198"/>
            </a:xfrm>
            <a:custGeom>
              <a:avLst/>
              <a:gdLst/>
              <a:ahLst/>
              <a:cxnLst/>
              <a:rect l="0" t="0" r="0" b="0"/>
              <a:pathLst>
                <a:path w="2141" h="198">
                  <a:moveTo>
                    <a:pt x="2141" y="0"/>
                  </a:moveTo>
                  <a:lnTo>
                    <a:pt x="0" y="156"/>
                  </a:lnTo>
                  <a:lnTo>
                    <a:pt x="0" y="198"/>
                  </a:lnTo>
                  <a:lnTo>
                    <a:pt x="2141" y="0"/>
                  </a:lnTo>
                  <a:lnTo>
                    <a:pt x="2141" y="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8" name="任意多边形 7177"/>
            <p:cNvSpPr/>
            <p:nvPr/>
          </p:nvSpPr>
          <p:spPr>
            <a:xfrm>
              <a:off x="0" y="3971"/>
              <a:ext cx="3619" cy="348"/>
            </a:xfrm>
            <a:custGeom>
              <a:avLst/>
              <a:gdLst/>
              <a:ahLst/>
              <a:cxnLst/>
              <a:rect l="0" t="0" r="0" b="0"/>
              <a:pathLst>
                <a:path w="3623" h="348">
                  <a:moveTo>
                    <a:pt x="0" y="348"/>
                  </a:moveTo>
                  <a:lnTo>
                    <a:pt x="311" y="348"/>
                  </a:lnTo>
                  <a:lnTo>
                    <a:pt x="3623" y="42"/>
                  </a:lnTo>
                  <a:lnTo>
                    <a:pt x="3623" y="0"/>
                  </a:lnTo>
                  <a:lnTo>
                    <a:pt x="0" y="264"/>
                  </a:lnTo>
                  <a:lnTo>
                    <a:pt x="0" y="348"/>
                  </a:lnTo>
                  <a:lnTo>
                    <a:pt x="0" y="348"/>
                  </a:lnTo>
                  <a:close/>
                </a:path>
              </a:pathLst>
            </a:custGeom>
            <a:gradFill rotWithShape="0">
              <a:gsLst>
                <a:gs pos="0">
                  <a:srgbClr val="00006F"/>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79" name="任意多边形 7178"/>
            <p:cNvSpPr/>
            <p:nvPr/>
          </p:nvSpPr>
          <p:spPr>
            <a:xfrm>
              <a:off x="2097" y="4043"/>
              <a:ext cx="2514" cy="276"/>
            </a:xfrm>
            <a:custGeom>
              <a:avLst/>
              <a:gdLst/>
              <a:ahLst/>
              <a:cxnLst/>
              <a:rect l="0" t="0" r="0" b="0"/>
              <a:pathLst>
                <a:path w="2517" h="276">
                  <a:moveTo>
                    <a:pt x="2182" y="276"/>
                  </a:moveTo>
                  <a:lnTo>
                    <a:pt x="2517" y="204"/>
                  </a:lnTo>
                  <a:lnTo>
                    <a:pt x="2260" y="0"/>
                  </a:lnTo>
                  <a:lnTo>
                    <a:pt x="0" y="276"/>
                  </a:lnTo>
                  <a:lnTo>
                    <a:pt x="2182" y="276"/>
                  </a:lnTo>
                  <a:lnTo>
                    <a:pt x="2182" y="276"/>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0" name="任意多边形 7179"/>
            <p:cNvSpPr/>
            <p:nvPr/>
          </p:nvSpPr>
          <p:spPr>
            <a:xfrm>
              <a:off x="4354" y="3869"/>
              <a:ext cx="1404" cy="378"/>
            </a:xfrm>
            <a:custGeom>
              <a:avLst/>
              <a:gdLst/>
              <a:ahLst/>
              <a:cxnLst/>
              <a:rect l="0" t="0" r="0" b="0"/>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rgbClr val="08089C"/>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1" name="任意多边形 7180"/>
            <p:cNvSpPr/>
            <p:nvPr/>
          </p:nvSpPr>
          <p:spPr>
            <a:xfrm>
              <a:off x="5030" y="3151"/>
              <a:ext cx="728" cy="240"/>
            </a:xfrm>
            <a:custGeom>
              <a:avLst/>
              <a:gdLst/>
              <a:ahLst/>
              <a:cxnLst/>
              <a:rect l="0" t="0" r="0" b="0"/>
              <a:pathLst>
                <a:path w="729" h="240">
                  <a:moveTo>
                    <a:pt x="729" y="240"/>
                  </a:moveTo>
                  <a:lnTo>
                    <a:pt x="0" y="0"/>
                  </a:lnTo>
                  <a:lnTo>
                    <a:pt x="0" y="6"/>
                  </a:lnTo>
                  <a:lnTo>
                    <a:pt x="729" y="240"/>
                  </a:lnTo>
                  <a:lnTo>
                    <a:pt x="729" y="240"/>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2" name="任意多边形 7181"/>
            <p:cNvSpPr/>
            <p:nvPr/>
          </p:nvSpPr>
          <p:spPr>
            <a:xfrm>
              <a:off x="0" y="1486"/>
              <a:ext cx="5030" cy="1671"/>
            </a:xfrm>
            <a:custGeom>
              <a:avLst/>
              <a:gdLst/>
              <a:ahLst/>
              <a:cxnLst/>
              <a:rect l="0" t="0" r="0" b="0"/>
              <a:pathLst>
                <a:path w="5035" h="1672">
                  <a:moveTo>
                    <a:pt x="0" y="72"/>
                  </a:moveTo>
                  <a:lnTo>
                    <a:pt x="5035" y="1672"/>
                  </a:lnTo>
                  <a:lnTo>
                    <a:pt x="5035" y="1666"/>
                  </a:lnTo>
                  <a:lnTo>
                    <a:pt x="0" y="0"/>
                  </a:lnTo>
                  <a:lnTo>
                    <a:pt x="0" y="72"/>
                  </a:lnTo>
                  <a:lnTo>
                    <a:pt x="0" y="72"/>
                  </a:lnTo>
                  <a:close/>
                </a:path>
              </a:pathLst>
            </a:custGeom>
            <a:gradFill rotWithShape="0">
              <a:gsLst>
                <a:gs pos="0">
                  <a:srgbClr val="000053"/>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3" name="任意多边形 7182"/>
            <p:cNvSpPr/>
            <p:nvPr/>
          </p:nvSpPr>
          <p:spPr>
            <a:xfrm>
              <a:off x="5030" y="3049"/>
              <a:ext cx="728" cy="318"/>
            </a:xfrm>
            <a:custGeom>
              <a:avLst/>
              <a:gdLst/>
              <a:ahLst/>
              <a:cxnLst/>
              <a:rect l="0" t="0" r="0" b="0"/>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4" name="任意多边形 7183"/>
            <p:cNvSpPr/>
            <p:nvPr/>
          </p:nvSpPr>
          <p:spPr>
            <a:xfrm>
              <a:off x="0" y="916"/>
              <a:ext cx="5030" cy="2187"/>
            </a:xfrm>
            <a:custGeom>
              <a:avLst/>
              <a:gdLst/>
              <a:ahLst/>
              <a:cxnLst/>
              <a:rect l="0" t="0" r="0" b="0"/>
              <a:pathLst>
                <a:path w="5035" h="2188">
                  <a:moveTo>
                    <a:pt x="0" y="396"/>
                  </a:moveTo>
                  <a:lnTo>
                    <a:pt x="5035" y="2188"/>
                  </a:lnTo>
                  <a:lnTo>
                    <a:pt x="5035" y="2134"/>
                  </a:lnTo>
                  <a:lnTo>
                    <a:pt x="0" y="0"/>
                  </a:lnTo>
                  <a:lnTo>
                    <a:pt x="0" y="396"/>
                  </a:lnTo>
                  <a:lnTo>
                    <a:pt x="0" y="396"/>
                  </a:lnTo>
                  <a:close/>
                </a:path>
              </a:pathLst>
            </a:custGeom>
            <a:gradFill rotWithShape="0">
              <a:gsLst>
                <a:gs pos="0">
                  <a:srgbClr val="000055"/>
                </a:gs>
                <a:gs pos="100000">
                  <a:schemeClr val="bg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5" name="任意多边形 7184"/>
            <p:cNvSpPr/>
            <p:nvPr/>
          </p:nvSpPr>
          <p:spPr>
            <a:xfrm>
              <a:off x="2294" y="0"/>
              <a:ext cx="3159" cy="2725"/>
            </a:xfrm>
            <a:custGeom>
              <a:avLst/>
              <a:gdLst/>
              <a:ahLst/>
              <a:cxnLst/>
              <a:rect l="0" t="0" r="0" b="0"/>
              <a:pathLst>
                <a:path w="3163" h="2727">
                  <a:moveTo>
                    <a:pt x="0" y="0"/>
                  </a:moveTo>
                  <a:lnTo>
                    <a:pt x="3145" y="2727"/>
                  </a:lnTo>
                  <a:lnTo>
                    <a:pt x="3163" y="2704"/>
                  </a:lnTo>
                  <a:lnTo>
                    <a:pt x="102" y="0"/>
                  </a:lnTo>
                  <a:lnTo>
                    <a:pt x="0" y="0"/>
                  </a:lnTo>
                  <a:lnTo>
                    <a:pt x="0" y="0"/>
                  </a:lnTo>
                  <a:close/>
                </a:path>
              </a:pathLst>
            </a:custGeom>
            <a:gradFill rotWithShape="0">
              <a:gsLst>
                <a:gs pos="0">
                  <a:srgbClr val="00006B"/>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6" name="任意多边形 7185"/>
            <p:cNvSpPr/>
            <p:nvPr/>
          </p:nvSpPr>
          <p:spPr>
            <a:xfrm>
              <a:off x="5435" y="2702"/>
              <a:ext cx="323" cy="299"/>
            </a:xfrm>
            <a:custGeom>
              <a:avLst/>
              <a:gdLst/>
              <a:ahLst/>
              <a:cxnLst/>
              <a:rect l="0" t="0" r="0" b="0"/>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rgbClr val="0F0F9F"/>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7" name="任意多边形 7186"/>
            <p:cNvSpPr/>
            <p:nvPr/>
          </p:nvSpPr>
          <p:spPr>
            <a:xfrm>
              <a:off x="5477" y="2588"/>
              <a:ext cx="281" cy="335"/>
            </a:xfrm>
            <a:custGeom>
              <a:avLst/>
              <a:gdLst/>
              <a:ahLst/>
              <a:cxnLst/>
              <a:rect l="0" t="0" r="0" b="0"/>
              <a:pathLst>
                <a:path w="281" h="335">
                  <a:moveTo>
                    <a:pt x="281" y="335"/>
                  </a:moveTo>
                  <a:lnTo>
                    <a:pt x="281" y="173"/>
                  </a:lnTo>
                  <a:lnTo>
                    <a:pt x="96" y="0"/>
                  </a:lnTo>
                  <a:lnTo>
                    <a:pt x="0" y="90"/>
                  </a:lnTo>
                  <a:lnTo>
                    <a:pt x="281" y="335"/>
                  </a:lnTo>
                  <a:lnTo>
                    <a:pt x="281" y="335"/>
                  </a:lnTo>
                  <a:close/>
                </a:path>
              </a:pathLst>
            </a:custGeom>
            <a:solidFill>
              <a:schemeClr val="bg1"/>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8" name="任意多边形 7187"/>
            <p:cNvSpPr/>
            <p:nvPr/>
          </p:nvSpPr>
          <p:spPr>
            <a:xfrm>
              <a:off x="2454" y="0"/>
              <a:ext cx="3119" cy="2678"/>
            </a:xfrm>
            <a:custGeom>
              <a:avLst/>
              <a:gdLst/>
              <a:ahLst/>
              <a:cxnLst/>
              <a:rect l="0" t="0" r="0" b="0"/>
              <a:pathLst>
                <a:path w="3122" h="2680">
                  <a:moveTo>
                    <a:pt x="0" y="0"/>
                  </a:moveTo>
                  <a:lnTo>
                    <a:pt x="3026" y="2680"/>
                  </a:lnTo>
                  <a:lnTo>
                    <a:pt x="3122" y="2590"/>
                  </a:lnTo>
                  <a:lnTo>
                    <a:pt x="383" y="0"/>
                  </a:lnTo>
                  <a:lnTo>
                    <a:pt x="0" y="0"/>
                  </a:lnTo>
                  <a:lnTo>
                    <a:pt x="0" y="0"/>
                  </a:lnTo>
                  <a:close/>
                </a:path>
              </a:pathLst>
            </a:custGeom>
            <a:gradFill rotWithShape="0">
              <a:gsLst>
                <a:gs pos="0">
                  <a:srgbClr val="000047"/>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89" name="任意多边形 7188"/>
            <p:cNvSpPr/>
            <p:nvPr/>
          </p:nvSpPr>
          <p:spPr>
            <a:xfrm>
              <a:off x="5626" y="2534"/>
              <a:ext cx="132" cy="132"/>
            </a:xfrm>
            <a:custGeom>
              <a:avLst/>
              <a:gdLst/>
              <a:ahLst/>
              <a:cxnLst/>
              <a:rect l="0" t="0" r="0" b="0"/>
              <a:pathLst>
                <a:path w="132" h="132">
                  <a:moveTo>
                    <a:pt x="132" y="132"/>
                  </a:moveTo>
                  <a:lnTo>
                    <a:pt x="0" y="0"/>
                  </a:lnTo>
                  <a:lnTo>
                    <a:pt x="0" y="0"/>
                  </a:lnTo>
                  <a:lnTo>
                    <a:pt x="132" y="132"/>
                  </a:lnTo>
                  <a:lnTo>
                    <a:pt x="132" y="132"/>
                  </a:lnTo>
                  <a:close/>
                </a:path>
              </a:pathLst>
            </a:custGeom>
            <a:solidFill>
              <a:srgbClr val="FF9999"/>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0" name="任意多边形 7189"/>
            <p:cNvSpPr/>
            <p:nvPr/>
          </p:nvSpPr>
          <p:spPr>
            <a:xfrm>
              <a:off x="3112" y="0"/>
              <a:ext cx="2514" cy="2534"/>
            </a:xfrm>
            <a:custGeom>
              <a:avLst/>
              <a:gdLst/>
              <a:ahLst/>
              <a:cxnLst/>
              <a:rect l="0" t="0" r="0" b="0"/>
              <a:pathLst>
                <a:path w="2517" h="2536">
                  <a:moveTo>
                    <a:pt x="0" y="0"/>
                  </a:moveTo>
                  <a:lnTo>
                    <a:pt x="2517" y="2536"/>
                  </a:lnTo>
                  <a:lnTo>
                    <a:pt x="2517" y="2536"/>
                  </a:lnTo>
                  <a:lnTo>
                    <a:pt x="66" y="0"/>
                  </a:lnTo>
                  <a:lnTo>
                    <a:pt x="0" y="0"/>
                  </a:lnTo>
                  <a:lnTo>
                    <a:pt x="0" y="0"/>
                  </a:lnTo>
                  <a:close/>
                </a:path>
              </a:pathLst>
            </a:custGeom>
            <a:gradFill rotWithShape="0">
              <a:gsLst>
                <a:gs pos="0">
                  <a:srgbClr val="00004F"/>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1" name="任意多边形 7190"/>
            <p:cNvSpPr/>
            <p:nvPr/>
          </p:nvSpPr>
          <p:spPr>
            <a:xfrm>
              <a:off x="3488" y="0"/>
              <a:ext cx="2198" cy="2480"/>
            </a:xfrm>
            <a:custGeom>
              <a:avLst/>
              <a:gdLst/>
              <a:ahLst/>
              <a:cxnLst/>
              <a:rect l="0" t="0" r="0" b="0"/>
              <a:pathLst>
                <a:path w="2200" h="2482">
                  <a:moveTo>
                    <a:pt x="0" y="0"/>
                  </a:moveTo>
                  <a:lnTo>
                    <a:pt x="2188" y="2482"/>
                  </a:lnTo>
                  <a:lnTo>
                    <a:pt x="2200" y="2476"/>
                  </a:lnTo>
                  <a:lnTo>
                    <a:pt x="317" y="0"/>
                  </a:lnTo>
                  <a:lnTo>
                    <a:pt x="0" y="0"/>
                  </a:lnTo>
                  <a:lnTo>
                    <a:pt x="0" y="0"/>
                  </a:lnTo>
                  <a:close/>
                </a:path>
              </a:pathLst>
            </a:custGeom>
            <a:gradFill rotWithShape="0">
              <a:gsLst>
                <a:gs pos="0">
                  <a:srgbClr val="00006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2" name="任意多边形 7191"/>
            <p:cNvSpPr/>
            <p:nvPr/>
          </p:nvSpPr>
          <p:spPr>
            <a:xfrm>
              <a:off x="5674" y="2474"/>
              <a:ext cx="84" cy="96"/>
            </a:xfrm>
            <a:custGeom>
              <a:avLst/>
              <a:gdLst/>
              <a:ahLst/>
              <a:cxnLst/>
              <a:rect l="0" t="0" r="0" b="0"/>
              <a:pathLst>
                <a:path w="84" h="96">
                  <a:moveTo>
                    <a:pt x="84" y="96"/>
                  </a:moveTo>
                  <a:lnTo>
                    <a:pt x="84" y="90"/>
                  </a:lnTo>
                  <a:lnTo>
                    <a:pt x="12" y="0"/>
                  </a:lnTo>
                  <a:lnTo>
                    <a:pt x="0" y="6"/>
                  </a:lnTo>
                  <a:lnTo>
                    <a:pt x="84" y="96"/>
                  </a:lnTo>
                  <a:lnTo>
                    <a:pt x="84" y="96"/>
                  </a:lnTo>
                  <a:close/>
                </a:path>
              </a:pathLst>
            </a:custGeom>
            <a:gradFill rotWithShape="0">
              <a:gsLst>
                <a:gs pos="0">
                  <a:schemeClr val="bg1"/>
                </a:gs>
                <a:gs pos="100000">
                  <a:srgbClr val="1717A2"/>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3" name="任意多边形 7192"/>
            <p:cNvSpPr/>
            <p:nvPr/>
          </p:nvSpPr>
          <p:spPr>
            <a:xfrm>
              <a:off x="5603" y="850"/>
              <a:ext cx="155" cy="516"/>
            </a:xfrm>
            <a:custGeom>
              <a:avLst/>
              <a:gdLst/>
              <a:ahLst/>
              <a:cxnLst/>
              <a:rect l="0" t="0" r="0" b="0"/>
              <a:pathLst>
                <a:path w="155" h="516">
                  <a:moveTo>
                    <a:pt x="155" y="516"/>
                  </a:moveTo>
                  <a:lnTo>
                    <a:pt x="155" y="204"/>
                  </a:lnTo>
                  <a:lnTo>
                    <a:pt x="77" y="0"/>
                  </a:lnTo>
                  <a:lnTo>
                    <a:pt x="0" y="192"/>
                  </a:lnTo>
                  <a:lnTo>
                    <a:pt x="155" y="516"/>
                  </a:lnTo>
                  <a:lnTo>
                    <a:pt x="155" y="516"/>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4" name="任意多边形 7193"/>
            <p:cNvSpPr/>
            <p:nvPr/>
          </p:nvSpPr>
          <p:spPr>
            <a:xfrm>
              <a:off x="5107" y="0"/>
              <a:ext cx="573" cy="1042"/>
            </a:xfrm>
            <a:custGeom>
              <a:avLst/>
              <a:gdLst/>
              <a:ahLst/>
              <a:cxnLst/>
              <a:rect l="0" t="0" r="0" b="0"/>
              <a:pathLst>
                <a:path w="574" h="1043">
                  <a:moveTo>
                    <a:pt x="0" y="0"/>
                  </a:moveTo>
                  <a:lnTo>
                    <a:pt x="497" y="1043"/>
                  </a:lnTo>
                  <a:lnTo>
                    <a:pt x="574" y="851"/>
                  </a:lnTo>
                  <a:lnTo>
                    <a:pt x="251" y="0"/>
                  </a:lnTo>
                  <a:lnTo>
                    <a:pt x="0" y="0"/>
                  </a:lnTo>
                  <a:lnTo>
                    <a:pt x="0" y="0"/>
                  </a:lnTo>
                  <a:close/>
                </a:path>
              </a:pathLst>
            </a:custGeom>
            <a:gradFill rotWithShape="0">
              <a:gsLst>
                <a:gs pos="0">
                  <a:srgbClr val="00005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5" name="任意多边形 7194"/>
            <p:cNvSpPr/>
            <p:nvPr/>
          </p:nvSpPr>
          <p:spPr>
            <a:xfrm>
              <a:off x="5411" y="0"/>
              <a:ext cx="341" cy="796"/>
            </a:xfrm>
            <a:custGeom>
              <a:avLst/>
              <a:gdLst/>
              <a:ahLst/>
              <a:cxnLst/>
              <a:rect l="0" t="0" r="0" b="0"/>
              <a:pathLst>
                <a:path w="341" h="797">
                  <a:moveTo>
                    <a:pt x="144" y="0"/>
                  </a:moveTo>
                  <a:lnTo>
                    <a:pt x="0" y="0"/>
                  </a:lnTo>
                  <a:lnTo>
                    <a:pt x="287" y="797"/>
                  </a:lnTo>
                  <a:lnTo>
                    <a:pt x="341" y="653"/>
                  </a:lnTo>
                  <a:lnTo>
                    <a:pt x="144" y="0"/>
                  </a:lnTo>
                  <a:lnTo>
                    <a:pt x="144" y="0"/>
                  </a:lnTo>
                  <a:close/>
                </a:path>
              </a:pathLst>
            </a:custGeom>
            <a:gradFill rotWithShape="0">
              <a:gsLst>
                <a:gs pos="0">
                  <a:srgbClr val="000059"/>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6" name="任意多边形 7195"/>
            <p:cNvSpPr/>
            <p:nvPr/>
          </p:nvSpPr>
          <p:spPr>
            <a:xfrm>
              <a:off x="5698" y="653"/>
              <a:ext cx="60" cy="311"/>
            </a:xfrm>
            <a:custGeom>
              <a:avLst/>
              <a:gdLst/>
              <a:ahLst/>
              <a:cxnLst/>
              <a:rect l="0" t="0" r="0" b="0"/>
              <a:pathLst>
                <a:path w="60" h="312">
                  <a:moveTo>
                    <a:pt x="0" y="144"/>
                  </a:moveTo>
                  <a:lnTo>
                    <a:pt x="60" y="312"/>
                  </a:lnTo>
                  <a:lnTo>
                    <a:pt x="60" y="6"/>
                  </a:lnTo>
                  <a:lnTo>
                    <a:pt x="54" y="0"/>
                  </a:lnTo>
                  <a:lnTo>
                    <a:pt x="0" y="144"/>
                  </a:lnTo>
                  <a:lnTo>
                    <a:pt x="0" y="144"/>
                  </a:lnTo>
                  <a:close/>
                </a:path>
              </a:pathLst>
            </a:custGeom>
            <a:solidFill>
              <a:schemeClr val="bg2"/>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7" name="任意多边形 7196"/>
            <p:cNvSpPr/>
            <p:nvPr/>
          </p:nvSpPr>
          <p:spPr>
            <a:xfrm>
              <a:off x="2" y="1601"/>
              <a:ext cx="5752" cy="1864"/>
            </a:xfrm>
            <a:custGeom>
              <a:avLst/>
              <a:gdLst/>
              <a:ahLst/>
              <a:cxnLst/>
              <a:rect l="0" t="0" r="0" b="0"/>
              <a:pathLst>
                <a:path w="5740" h="1864">
                  <a:moveTo>
                    <a:pt x="0" y="371"/>
                  </a:moveTo>
                  <a:lnTo>
                    <a:pt x="5740" y="1864"/>
                  </a:lnTo>
                  <a:lnTo>
                    <a:pt x="5740" y="1834"/>
                  </a:lnTo>
                  <a:lnTo>
                    <a:pt x="0" y="0"/>
                  </a:lnTo>
                  <a:lnTo>
                    <a:pt x="0" y="371"/>
                  </a:lnTo>
                  <a:lnTo>
                    <a:pt x="0" y="371"/>
                  </a:lnTo>
                  <a:close/>
                </a:path>
              </a:pathLst>
            </a:custGeom>
            <a:gradFill rotWithShape="0">
              <a:gsLst>
                <a:gs pos="0">
                  <a:srgbClr val="000061"/>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8" name="任意多边形 7197"/>
            <p:cNvSpPr/>
            <p:nvPr/>
          </p:nvSpPr>
          <p:spPr>
            <a:xfrm>
              <a:off x="5754" y="3483"/>
              <a:ext cx="6" cy="6"/>
            </a:xfrm>
            <a:custGeom>
              <a:avLst/>
              <a:gdLst/>
              <a:ahLst/>
              <a:cxnLst/>
              <a:rect l="0" t="0" r="0" b="0"/>
              <a:pathLst>
                <a:path w="6" h="6">
                  <a:moveTo>
                    <a:pt x="6" y="6"/>
                  </a:moveTo>
                  <a:lnTo>
                    <a:pt x="0" y="0"/>
                  </a:lnTo>
                  <a:lnTo>
                    <a:pt x="0" y="6"/>
                  </a:lnTo>
                  <a:lnTo>
                    <a:pt x="6" y="6"/>
                  </a:lnTo>
                  <a:lnTo>
                    <a:pt x="6" y="6"/>
                  </a:lnTo>
                  <a:close/>
                </a:path>
              </a:pathLst>
            </a:custGeom>
            <a:solidFill>
              <a:srgbClr val="18FF00"/>
            </a:soli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199" name="任意多边形 7198"/>
            <p:cNvSpPr/>
            <p:nvPr/>
          </p:nvSpPr>
          <p:spPr>
            <a:xfrm>
              <a:off x="2" y="2152"/>
              <a:ext cx="5752" cy="1337"/>
            </a:xfrm>
            <a:custGeom>
              <a:avLst/>
              <a:gdLst/>
              <a:ahLst/>
              <a:cxnLst/>
              <a:rect l="0" t="0" r="0" b="0"/>
              <a:pathLst>
                <a:path w="5740" h="1337">
                  <a:moveTo>
                    <a:pt x="0" y="366"/>
                  </a:moveTo>
                  <a:lnTo>
                    <a:pt x="5740" y="1337"/>
                  </a:lnTo>
                  <a:lnTo>
                    <a:pt x="5740" y="1331"/>
                  </a:lnTo>
                  <a:lnTo>
                    <a:pt x="0" y="0"/>
                  </a:lnTo>
                  <a:lnTo>
                    <a:pt x="0" y="366"/>
                  </a:lnTo>
                  <a:lnTo>
                    <a:pt x="0" y="366"/>
                  </a:lnTo>
                  <a:close/>
                </a:path>
              </a:pathLst>
            </a:custGeom>
            <a:gradFill rotWithShape="0">
              <a:gsLst>
                <a:gs pos="0">
                  <a:srgbClr val="00005D"/>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0" name="任意多边形 7199"/>
            <p:cNvSpPr/>
            <p:nvPr/>
          </p:nvSpPr>
          <p:spPr>
            <a:xfrm>
              <a:off x="2" y="3177"/>
              <a:ext cx="5752" cy="414"/>
            </a:xfrm>
            <a:custGeom>
              <a:avLst/>
              <a:gdLst/>
              <a:ahLst/>
              <a:cxnLst/>
              <a:rect l="0" t="0" r="0" b="0"/>
              <a:pathLst>
                <a:path w="5740" h="414">
                  <a:moveTo>
                    <a:pt x="0" y="48"/>
                  </a:moveTo>
                  <a:lnTo>
                    <a:pt x="5740" y="414"/>
                  </a:lnTo>
                  <a:lnTo>
                    <a:pt x="5740" y="402"/>
                  </a:lnTo>
                  <a:lnTo>
                    <a:pt x="0" y="0"/>
                  </a:lnTo>
                  <a:lnTo>
                    <a:pt x="0" y="48"/>
                  </a:lnTo>
                  <a:lnTo>
                    <a:pt x="0" y="48"/>
                  </a:lnTo>
                  <a:close/>
                </a:path>
              </a:pathLst>
            </a:custGeom>
            <a:gradFill rotWithShape="0">
              <a:gsLst>
                <a:gs pos="0">
                  <a:srgbClr val="000082"/>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1" name="任意多边形 7200"/>
            <p:cNvSpPr/>
            <p:nvPr/>
          </p:nvSpPr>
          <p:spPr>
            <a:xfrm>
              <a:off x="1297" y="0"/>
              <a:ext cx="4457" cy="3177"/>
            </a:xfrm>
            <a:custGeom>
              <a:avLst/>
              <a:gdLst/>
              <a:ahLst/>
              <a:cxnLst/>
              <a:rect l="0" t="0" r="0" b="0"/>
              <a:pathLst>
                <a:path w="4448" h="3177">
                  <a:moveTo>
                    <a:pt x="0" y="0"/>
                  </a:moveTo>
                  <a:lnTo>
                    <a:pt x="4448" y="3177"/>
                  </a:lnTo>
                  <a:lnTo>
                    <a:pt x="4448" y="3153"/>
                  </a:lnTo>
                  <a:lnTo>
                    <a:pt x="125" y="0"/>
                  </a:lnTo>
                  <a:lnTo>
                    <a:pt x="0" y="0"/>
                  </a:lnTo>
                  <a:lnTo>
                    <a:pt x="0" y="0"/>
                  </a:lnTo>
                  <a:close/>
                </a:path>
              </a:pathLst>
            </a:custGeom>
            <a:gradFill rotWithShape="0">
              <a:gsLst>
                <a:gs pos="0">
                  <a:srgbClr val="00004A"/>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2" name="任意多边形 7201"/>
            <p:cNvSpPr/>
            <p:nvPr/>
          </p:nvSpPr>
          <p:spPr>
            <a:xfrm>
              <a:off x="3321" y="0"/>
              <a:ext cx="2433" cy="2614"/>
            </a:xfrm>
            <a:custGeom>
              <a:avLst/>
              <a:gdLst/>
              <a:ahLst/>
              <a:cxnLst/>
              <a:rect l="0" t="0" r="0" b="0"/>
              <a:pathLst>
                <a:path w="2428" h="2614">
                  <a:moveTo>
                    <a:pt x="0" y="0"/>
                  </a:moveTo>
                  <a:lnTo>
                    <a:pt x="2428" y="2614"/>
                  </a:lnTo>
                  <a:lnTo>
                    <a:pt x="2428" y="2608"/>
                  </a:lnTo>
                  <a:lnTo>
                    <a:pt x="66" y="0"/>
                  </a:lnTo>
                  <a:lnTo>
                    <a:pt x="0" y="0"/>
                  </a:lnTo>
                  <a:lnTo>
                    <a:pt x="0" y="0"/>
                  </a:lnTo>
                  <a:close/>
                </a:path>
              </a:pathLst>
            </a:custGeom>
            <a:gradFill rotWithShape="0">
              <a:gsLst>
                <a:gs pos="0">
                  <a:srgbClr val="000082"/>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3" name="任意多边形 7202"/>
            <p:cNvSpPr/>
            <p:nvPr/>
          </p:nvSpPr>
          <p:spPr>
            <a:xfrm>
              <a:off x="3950" y="0"/>
              <a:ext cx="1804" cy="2464"/>
            </a:xfrm>
            <a:custGeom>
              <a:avLst/>
              <a:gdLst/>
              <a:ahLst/>
              <a:cxnLst/>
              <a:rect l="0" t="0" r="0" b="0"/>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rgbClr val="000065"/>
                </a:gs>
                <a:gs pos="100000">
                  <a:schemeClr val="bg2"/>
                </a:gs>
              </a:gsLst>
              <a:lin ang="54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4" name="任意多边形 7203"/>
            <p:cNvSpPr/>
            <p:nvPr/>
          </p:nvSpPr>
          <p:spPr>
            <a:xfrm>
              <a:off x="4519" y="0"/>
              <a:ext cx="1235" cy="2074"/>
            </a:xfrm>
            <a:custGeom>
              <a:avLst/>
              <a:gdLst/>
              <a:ahLst/>
              <a:cxnLst/>
              <a:rect l="0" t="0" r="0" b="0"/>
              <a:pathLst>
                <a:path w="1232" h="2074">
                  <a:moveTo>
                    <a:pt x="0" y="0"/>
                  </a:moveTo>
                  <a:lnTo>
                    <a:pt x="1232" y="2074"/>
                  </a:lnTo>
                  <a:lnTo>
                    <a:pt x="1232" y="2038"/>
                  </a:lnTo>
                  <a:lnTo>
                    <a:pt x="42" y="0"/>
                  </a:lnTo>
                  <a:lnTo>
                    <a:pt x="0" y="0"/>
                  </a:lnTo>
                  <a:lnTo>
                    <a:pt x="0" y="0"/>
                  </a:lnTo>
                  <a:close/>
                </a:path>
              </a:pathLst>
            </a:custGeom>
            <a:gradFill rotWithShape="0">
              <a:gsLst>
                <a:gs pos="0">
                  <a:srgbClr val="000058"/>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5" name="任意多边形 7204"/>
            <p:cNvSpPr/>
            <p:nvPr/>
          </p:nvSpPr>
          <p:spPr>
            <a:xfrm>
              <a:off x="4694" y="0"/>
              <a:ext cx="1060" cy="1936"/>
            </a:xfrm>
            <a:custGeom>
              <a:avLst/>
              <a:gdLst/>
              <a:ahLst/>
              <a:cxnLst/>
              <a:rect l="0" t="0" r="0" b="0"/>
              <a:pathLst>
                <a:path w="1058" h="1936">
                  <a:moveTo>
                    <a:pt x="0" y="0"/>
                  </a:moveTo>
                  <a:lnTo>
                    <a:pt x="1058" y="1936"/>
                  </a:lnTo>
                  <a:lnTo>
                    <a:pt x="1058" y="1930"/>
                  </a:lnTo>
                  <a:lnTo>
                    <a:pt x="54" y="0"/>
                  </a:lnTo>
                  <a:lnTo>
                    <a:pt x="0" y="0"/>
                  </a:lnTo>
                  <a:lnTo>
                    <a:pt x="0" y="0"/>
                  </a:lnTo>
                  <a:close/>
                </a:path>
              </a:pathLst>
            </a:custGeom>
            <a:gradFill rotWithShape="0">
              <a:gsLst>
                <a:gs pos="0">
                  <a:srgbClr val="00006F"/>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6" name="任意多边形 7205"/>
            <p:cNvSpPr/>
            <p:nvPr/>
          </p:nvSpPr>
          <p:spPr>
            <a:xfrm>
              <a:off x="4981" y="0"/>
              <a:ext cx="773" cy="1487"/>
            </a:xfrm>
            <a:custGeom>
              <a:avLst/>
              <a:gdLst/>
              <a:ahLst/>
              <a:cxnLst/>
              <a:rect l="0" t="0" r="0" b="0"/>
              <a:pathLst>
                <a:path w="771" h="1487">
                  <a:moveTo>
                    <a:pt x="771" y="1433"/>
                  </a:moveTo>
                  <a:lnTo>
                    <a:pt x="42" y="0"/>
                  </a:lnTo>
                  <a:lnTo>
                    <a:pt x="0" y="0"/>
                  </a:lnTo>
                  <a:lnTo>
                    <a:pt x="771" y="1487"/>
                  </a:lnTo>
                  <a:lnTo>
                    <a:pt x="771" y="1433"/>
                  </a:lnTo>
                  <a:lnTo>
                    <a:pt x="771" y="1433"/>
                  </a:lnTo>
                  <a:close/>
                </a:path>
              </a:pathLst>
            </a:custGeom>
            <a:gradFill rotWithShape="0">
              <a:gsLst>
                <a:gs pos="0">
                  <a:srgbClr val="000079"/>
                </a:gs>
                <a:gs pos="100000">
                  <a:schemeClr val="bg1"/>
                </a:gs>
              </a:gsLst>
              <a:lin ang="270000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nvGrpSpPr>
            <p:cNvPr id="7207" name="组合 7206"/>
            <p:cNvGrpSpPr/>
            <p:nvPr userDrawn="1"/>
          </p:nvGrpSpPr>
          <p:grpSpPr>
            <a:xfrm>
              <a:off x="0" y="1632"/>
              <a:ext cx="5758" cy="1858"/>
              <a:chOff x="0" y="0"/>
              <a:chExt cx="5758" cy="1858"/>
            </a:xfrm>
          </p:grpSpPr>
          <p:sp>
            <p:nvSpPr>
              <p:cNvPr id="7208" name="任意多边形 7207"/>
              <p:cNvSpPr/>
              <p:nvPr/>
            </p:nvSpPr>
            <p:spPr>
              <a:xfrm>
                <a:off x="0" y="0"/>
                <a:ext cx="3670" cy="1313"/>
              </a:xfrm>
              <a:custGeom>
                <a:avLst/>
                <a:gdLst/>
                <a:ahLst/>
                <a:cxnLst/>
                <a:rect l="0" t="0" r="0" b="0"/>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rgbClr val="00006F"/>
                  </a:gs>
                  <a:gs pos="100000">
                    <a:schemeClr val="bg1"/>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sp>
            <p:nvSpPr>
              <p:cNvPr id="7209" name="任意多边形 7208"/>
              <p:cNvSpPr/>
              <p:nvPr/>
            </p:nvSpPr>
            <p:spPr>
              <a:xfrm>
                <a:off x="3646" y="1163"/>
                <a:ext cx="2112" cy="695"/>
              </a:xfrm>
              <a:custGeom>
                <a:avLst/>
                <a:gdLst/>
                <a:ahLst/>
                <a:cxnLst/>
                <a:rect l="0" t="0" r="0" b="0"/>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rgbClr val="1717A2"/>
                  </a:gs>
                </a:gsLst>
                <a:lin ang="0" scaled="1"/>
                <a:tileRect/>
              </a:gradFill>
              <a:ln w="9525">
                <a:noFill/>
              </a:ln>
            </p:spPr>
            <p:txBody>
              <a:bodyPr/>
              <a:lstStyle/>
              <a:p>
                <a:pPr fontAlgn="base"/>
                <a:endParaRPr lang="zh-CN" altLang="en-US" sz="100" strike="noStrike" noProof="1">
                  <a:effectLst>
                    <a:outerShdw blurRad="38100" dist="38100" dir="2700000" algn="tl">
                      <a:srgbClr val="000000">
                        <a:alpha val="43137"/>
                      </a:srgbClr>
                    </a:outerShdw>
                  </a:effectLst>
                </a:endParaRPr>
              </a:p>
            </p:txBody>
          </p:sp>
        </p:grpSp>
      </p:grpSp>
      <p:sp>
        <p:nvSpPr>
          <p:cNvPr id="7210" name="标题 7209"/>
          <p:cNvSpPr>
            <a:spLocks noGrp="1"/>
          </p:cNvSpPr>
          <p:nvPr>
            <p:ph type="title"/>
          </p:nvPr>
        </p:nvSpPr>
        <p:spPr>
          <a:xfrm>
            <a:off x="457200" y="208396"/>
            <a:ext cx="8229600" cy="8574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7211" name="文本占位符 7210"/>
          <p:cNvSpPr>
            <a:spLocks noGrp="1"/>
          </p:cNvSpPr>
          <p:nvPr>
            <p:ph type="body" idx="1"/>
          </p:nvPr>
        </p:nvSpPr>
        <p:spPr>
          <a:xfrm>
            <a:off x="457200" y="1200360"/>
            <a:ext cx="8229600" cy="3398638"/>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212" name="日期占位符 7211"/>
          <p:cNvSpPr>
            <a:spLocks noGrp="1"/>
          </p:cNvSpPr>
          <p:nvPr>
            <p:ph type="dt" sz="half" idx="2"/>
          </p:nvPr>
        </p:nvSpPr>
        <p:spPr>
          <a:xfrm>
            <a:off x="457200" y="4683547"/>
            <a:ext cx="2133600" cy="342960"/>
          </a:xfrm>
          <a:prstGeom prst="rect">
            <a:avLst/>
          </a:prstGeom>
          <a:noFill/>
          <a:ln w="9525">
            <a:noFill/>
          </a:ln>
        </p:spPr>
        <p:txBody>
          <a:bodyPr anchor="b"/>
          <a:lstStyle>
            <a:lvl1pPr>
              <a:defRPr sz="900">
                <a:effectLst>
                  <a:outerShdw blurRad="38100" dist="38100" dir="2700000" algn="tl">
                    <a:srgbClr val="000000">
                      <a:alpha val="43137"/>
                    </a:srgbClr>
                  </a:outerShdw>
                </a:effectLst>
              </a:defRPr>
            </a:lvl1pPr>
          </a:lstStyle>
          <a:p>
            <a:pPr lvl="0" fontAlgn="base"/>
            <a:endParaRPr lang="zh-CN" altLang="en-US" strike="noStrike" noProof="1"/>
          </a:p>
        </p:txBody>
      </p:sp>
      <p:sp>
        <p:nvSpPr>
          <p:cNvPr id="7213" name="页脚占位符 7212"/>
          <p:cNvSpPr>
            <a:spLocks noGrp="1"/>
          </p:cNvSpPr>
          <p:nvPr>
            <p:ph type="ftr" sz="quarter" idx="3"/>
          </p:nvPr>
        </p:nvSpPr>
        <p:spPr>
          <a:xfrm>
            <a:off x="3124200" y="4687120"/>
            <a:ext cx="2895600" cy="342960"/>
          </a:xfrm>
          <a:prstGeom prst="rect">
            <a:avLst/>
          </a:prstGeom>
          <a:noFill/>
          <a:ln w="9525">
            <a:noFill/>
          </a:ln>
        </p:spPr>
        <p:txBody>
          <a:bodyPr anchor="b"/>
          <a:lstStyle>
            <a:lvl1pPr algn="ctr">
              <a:defRPr sz="900">
                <a:effectLst>
                  <a:outerShdw blurRad="38100" dist="38100" dir="2700000" algn="tl">
                    <a:srgbClr val="000000">
                      <a:alpha val="43137"/>
                    </a:srgbClr>
                  </a:outerShdw>
                </a:effectLst>
              </a:defRPr>
            </a:lvl1pPr>
          </a:lstStyle>
          <a:p>
            <a:pPr lvl="0" fontAlgn="base"/>
            <a:endParaRPr lang="zh-CN" altLang="en-US" strike="noStrike" noProof="1"/>
          </a:p>
        </p:txBody>
      </p:sp>
      <p:sp>
        <p:nvSpPr>
          <p:cNvPr id="7214" name="灯片编号占位符 7213"/>
          <p:cNvSpPr>
            <a:spLocks noGrp="1"/>
          </p:cNvSpPr>
          <p:nvPr>
            <p:ph type="sldNum" sz="quarter" idx="4"/>
          </p:nvPr>
        </p:nvSpPr>
        <p:spPr>
          <a:xfrm>
            <a:off x="6553200" y="4683547"/>
            <a:ext cx="2133600" cy="342960"/>
          </a:xfrm>
          <a:prstGeom prst="rect">
            <a:avLst/>
          </a:prstGeom>
          <a:noFill/>
          <a:ln w="9525">
            <a:noFill/>
          </a:ln>
        </p:spPr>
        <p:txBody>
          <a:bodyPr anchor="b"/>
          <a:lstStyle>
            <a:lvl1pPr algn="r">
              <a:defRPr sz="900">
                <a:effectLst>
                  <a:outerShdw blurRad="38100" dist="38100" dir="2700000" algn="tl">
                    <a:srgbClr val="000000">
                      <a:alpha val="43137"/>
                    </a:srgbClr>
                  </a:outerShdw>
                </a:effectLst>
              </a:defRPr>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effectLst>
            <a:outerShdw blurRad="38100" dist="38100" dir="2700000" algn="tl">
              <a:srgbClr val="000000">
                <a:alpha val="43137"/>
              </a:srgbClr>
            </a:outerShdw>
          </a:effectLst>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lr>
          <a:schemeClr val="hlink"/>
        </a:buClr>
        <a:buSzPct val="90000"/>
        <a:buFont typeface="Wingdings" panose="05000000000000000000" pitchFamily="2" charset="2"/>
        <a:buBlip>
          <a:blip r:embed="rId12"/>
        </a:buBlip>
        <a:defRPr sz="2400" b="0" i="0" u="none" kern="1200" baseline="0">
          <a:solidFill>
            <a:schemeClr val="tx1"/>
          </a:solidFill>
          <a:effectLst>
            <a:outerShdw blurRad="38100" dist="38100" dir="2700000" algn="tl">
              <a:srgbClr val="000000">
                <a:alpha val="43137"/>
              </a:srgbClr>
            </a:outerShdw>
          </a:effectLst>
          <a:latin typeface="+mn-lt"/>
          <a:ea typeface="+mn-ea"/>
          <a:cs typeface="+mn-cs"/>
        </a:defRPr>
      </a:lvl1pPr>
      <a:lvl2pPr marL="557530" lvl="1" indent="-214630" algn="l" defTabSz="685800" eaLnBrk="1" fontAlgn="base" latinLnBrk="0" hangingPunct="1">
        <a:lnSpc>
          <a:spcPct val="100000"/>
        </a:lnSpc>
        <a:spcBef>
          <a:spcPct val="15000"/>
        </a:spcBef>
        <a:spcAft>
          <a:spcPct val="0"/>
        </a:spcAft>
        <a:buFont typeface="Wingdings" panose="05000000000000000000" pitchFamily="2" charset="2"/>
        <a:buChar char="–"/>
        <a:defRPr sz="2100" b="0" i="0" u="none" kern="1200" baseline="0">
          <a:solidFill>
            <a:schemeClr val="tx1"/>
          </a:solidFill>
          <a:effectLst>
            <a:outerShdw blurRad="38100" dist="38100" dir="2700000" algn="tl">
              <a:srgbClr val="000000">
                <a:alpha val="43137"/>
              </a:srgbClr>
            </a:outerShdw>
          </a:effectLst>
          <a:latin typeface="+mn-lt"/>
          <a:ea typeface="+mn-ea"/>
          <a:cs typeface="+mn-cs"/>
        </a:defRPr>
      </a:lvl2pPr>
      <a:lvl3pPr marL="857250" lvl="2" indent="-171450" algn="l" defTabSz="685800" eaLnBrk="1" fontAlgn="base" latinLnBrk="0" hangingPunct="1">
        <a:lnSpc>
          <a:spcPct val="100000"/>
        </a:lnSpc>
        <a:spcBef>
          <a:spcPct val="15000"/>
        </a:spcBef>
        <a:spcAft>
          <a:spcPct val="0"/>
        </a:spcAft>
        <a:buClr>
          <a:schemeClr val="accent2"/>
        </a:buClr>
        <a:buSzPct val="90000"/>
        <a:buFont typeface="Wingdings" panose="05000000000000000000" pitchFamily="2" charset="2"/>
        <a:buBlip>
          <a:blip r:embed="rId13"/>
        </a:buBlip>
        <a:defRPr sz="1800" b="0" i="0" u="none" kern="1200" baseline="0">
          <a:solidFill>
            <a:schemeClr val="tx1"/>
          </a:solidFill>
          <a:effectLst>
            <a:outerShdw blurRad="38100" dist="38100" dir="2700000" algn="tl">
              <a:srgbClr val="000000">
                <a:alpha val="43137"/>
              </a:srgbClr>
            </a:outerShdw>
          </a:effectLst>
          <a:latin typeface="+mn-lt"/>
          <a:ea typeface="+mn-ea"/>
          <a:cs typeface="+mn-cs"/>
        </a:defRPr>
      </a:lvl3pPr>
      <a:lvl4pPr marL="1200150" lvl="3" indent="-171450" algn="l" defTabSz="685800" eaLnBrk="1" fontAlgn="base" latinLnBrk="0" hangingPunct="1">
        <a:lnSpc>
          <a:spcPct val="100000"/>
        </a:lnSpc>
        <a:spcBef>
          <a:spcPct val="15000"/>
        </a:spcBef>
        <a:spcAft>
          <a:spcPct val="0"/>
        </a:spcAft>
        <a:buFont typeface="Wingdings" panose="05000000000000000000" pitchFamily="2" charset="2"/>
        <a:buChar char="–"/>
        <a:defRPr sz="1500" b="0" i="0" u="none" kern="1200" baseline="0">
          <a:solidFill>
            <a:schemeClr val="tx1"/>
          </a:solidFill>
          <a:effectLst>
            <a:outerShdw blurRad="38100" dist="38100" dir="2700000" algn="tl">
              <a:srgbClr val="000000">
                <a:alpha val="43137"/>
              </a:srgbClr>
            </a:outerShdw>
          </a:effectLst>
          <a:latin typeface="+mn-lt"/>
          <a:ea typeface="+mn-ea"/>
          <a:cs typeface="+mn-cs"/>
        </a:defRPr>
      </a:lvl4pPr>
      <a:lvl5pPr marL="1543050" lvl="4"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lgn="tl">
              <a:srgbClr val="000000">
                <a:alpha val="43137"/>
              </a:srgbClr>
            </a:outerShdw>
          </a:effectLst>
          <a:latin typeface="+mn-lt"/>
          <a:ea typeface="+mn-ea"/>
          <a:cs typeface="+mn-cs"/>
        </a:defRPr>
      </a:lvl5pPr>
      <a:lvl6pPr marL="1886585" lvl="5"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6pPr>
      <a:lvl7pPr marL="2229485" lvl="6"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7pPr>
      <a:lvl8pPr marL="2572385" lvl="7"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8pPr>
      <a:lvl9pPr marL="2915285" lvl="8" indent="-171450" algn="l" defTabSz="685800" eaLnBrk="1" fontAlgn="base" latinLnBrk="0" hangingPunct="1">
        <a:lnSpc>
          <a:spcPct val="100000"/>
        </a:lnSpc>
        <a:spcBef>
          <a:spcPct val="15000"/>
        </a:spcBef>
        <a:spcAft>
          <a:spcPct val="0"/>
        </a:spcAft>
        <a:buClr>
          <a:schemeClr val="folHlink"/>
        </a:buClr>
        <a:buSzPct val="90000"/>
        <a:buFont typeface="Wingdings" panose="05000000000000000000" pitchFamily="2" charset="2"/>
        <a:buBlip>
          <a:blip r:embed="rId14"/>
        </a:buBlip>
        <a:defRPr sz="1500" b="0" i="0" u="none" kern="1200" baseline="0">
          <a:solidFill>
            <a:schemeClr val="tx1"/>
          </a:solidFill>
          <a:effectLst>
            <a:outerShdw blurRad="38100" dist="38100" dir="2700000">
              <a:srgbClr val="C0C0C0"/>
            </a:outerShdw>
          </a:effectLst>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8195"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9220"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9221"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9222"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p:cNvSpPr>
          <p:nvPr>
            <p:ph type="title"/>
          </p:nvPr>
        </p:nvSpPr>
        <p:spPr>
          <a:xfrm>
            <a:off x="457200" y="206015"/>
            <a:ext cx="8229600" cy="857400"/>
          </a:xfrm>
          <a:prstGeom prst="rect">
            <a:avLst/>
          </a:prstGeom>
          <a:noFill/>
          <a:ln w="9525">
            <a:noFill/>
          </a:ln>
        </p:spPr>
        <p:txBody>
          <a:bodyPr anchor="ctr"/>
          <a:lstStyle/>
          <a:p>
            <a:pPr lvl="0" indent="0"/>
            <a:r>
              <a:rPr lang="zh-CN" altLang="en-US"/>
              <a:t>单击此处编辑母版标题样式</a:t>
            </a:r>
            <a:endParaRPr lang="zh-CN" altLang="en-US"/>
          </a:p>
        </p:txBody>
      </p:sp>
      <p:sp>
        <p:nvSpPr>
          <p:cNvPr id="9219" name="Rectangle 3"/>
          <p:cNvSpPr>
            <a:spLocks noGrp="1"/>
          </p:cNvSpPr>
          <p:nvPr>
            <p:ph type="body"/>
          </p:nvPr>
        </p:nvSpPr>
        <p:spPr>
          <a:xfrm>
            <a:off x="457200" y="1200360"/>
            <a:ext cx="8229600" cy="3395066"/>
          </a:xfrm>
          <a:prstGeom prst="rect">
            <a:avLst/>
          </a:prstGeom>
          <a:noFill/>
          <a:ln w="9525">
            <a:noFill/>
          </a:ln>
        </p:spPr>
        <p:txBody>
          <a:bodyPr anchor="t"/>
          <a:lstStyle/>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44" name="Rectangle 4"/>
          <p:cNvSpPr>
            <a:spLocks noGrp="1"/>
          </p:cNvSpPr>
          <p:nvPr>
            <p:ph type="dt" sz="half" idx="2"/>
          </p:nvPr>
        </p:nvSpPr>
        <p:spPr>
          <a:xfrm>
            <a:off x="457200" y="4684738"/>
            <a:ext cx="2133600" cy="357250"/>
          </a:xfrm>
          <a:prstGeom prst="rect">
            <a:avLst/>
          </a:prstGeom>
          <a:noFill/>
          <a:ln w="9525">
            <a:noFill/>
          </a:ln>
        </p:spPr>
        <p:txBody>
          <a:bodyPr/>
          <a:lstStyle>
            <a:lvl1pPr>
              <a:defRPr sz="1050"/>
            </a:lvl1pPr>
          </a:lstStyle>
          <a:p>
            <a:pPr lvl="0" fontAlgn="base"/>
            <a:endParaRPr lang="zh-CN" altLang="en-US" strike="noStrike" noProof="1"/>
          </a:p>
        </p:txBody>
      </p:sp>
      <p:sp>
        <p:nvSpPr>
          <p:cNvPr id="10245" name="Rectangle 5"/>
          <p:cNvSpPr>
            <a:spLocks noGrp="1"/>
          </p:cNvSpPr>
          <p:nvPr>
            <p:ph type="ftr" sz="quarter" idx="3"/>
          </p:nvPr>
        </p:nvSpPr>
        <p:spPr>
          <a:xfrm>
            <a:off x="3124200" y="4684738"/>
            <a:ext cx="2895600" cy="357250"/>
          </a:xfrm>
          <a:prstGeom prst="rect">
            <a:avLst/>
          </a:prstGeom>
          <a:noFill/>
          <a:ln w="9525">
            <a:noFill/>
          </a:ln>
        </p:spPr>
        <p:txBody>
          <a:bodyPr/>
          <a:lstStyle>
            <a:lvl1pPr algn="ctr">
              <a:defRPr sz="1050"/>
            </a:lvl1pPr>
          </a:lstStyle>
          <a:p>
            <a:pPr lvl="0" fontAlgn="base"/>
            <a:endParaRPr lang="zh-CN" altLang="en-US" strike="noStrike" noProof="1"/>
          </a:p>
        </p:txBody>
      </p:sp>
      <p:sp>
        <p:nvSpPr>
          <p:cNvPr id="10246" name="Rectangle 6"/>
          <p:cNvSpPr>
            <a:spLocks noGrp="1"/>
          </p:cNvSpPr>
          <p:nvPr>
            <p:ph type="sldNum" sz="quarter" idx="4"/>
          </p:nvPr>
        </p:nvSpPr>
        <p:spPr>
          <a:xfrm>
            <a:off x="6553200" y="4684738"/>
            <a:ext cx="2133600" cy="357250"/>
          </a:xfrm>
          <a:prstGeom prst="rect">
            <a:avLst/>
          </a:prstGeom>
          <a:noFill/>
          <a:ln w="9525">
            <a:noFill/>
          </a:ln>
        </p:spPr>
        <p:txBody>
          <a:bodyPr/>
          <a:lstStyle>
            <a:lvl1pPr algn="r">
              <a:defRPr sz="105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marL="0" lvl="0" indent="0" algn="ctr" defTabSz="685800" eaLnBrk="1" fontAlgn="base" latinLnBrk="0" hangingPunct="1">
        <a:lnSpc>
          <a:spcPct val="100000"/>
        </a:lnSpc>
        <a:spcBef>
          <a:spcPct val="0"/>
        </a:spcBef>
        <a:spcAft>
          <a:spcPct val="0"/>
        </a:spcAft>
        <a:buClr>
          <a:srgbClr val="000000"/>
        </a:buClr>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4630" algn="l" defTabSz="685800" eaLnBrk="0" fontAlgn="base" latinLnBrk="0" hangingPunct="0">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0" fontAlgn="base" latinLnBrk="0" hangingPunct="0">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6585" lvl="5"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9485" lvl="6"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2385" lvl="7"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5285" lvl="8" indent="-171450" algn="l" defTabSz="685800" eaLnBrk="0" fontAlgn="base" latinLnBrk="0" hangingPunct="0">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6pPr>
      <a:lvl7pPr marL="2058035" lvl="6"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7pPr>
      <a:lvl8pPr marL="2400935" lvl="7"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8pPr>
      <a:lvl9pPr marL="2743835" lvl="8"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hyperlink" Target="code/chatServer_&#22810;&#23458;&#25143;&#29256;.p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38382" y="1055783"/>
            <a:ext cx="5828580" cy="1186766"/>
          </a:xfrm>
        </p:spPr>
        <p:txBody>
          <a:bodyPr>
            <a:noAutofit/>
          </a:bodyPr>
          <a:lstStyle/>
          <a:p>
            <a:r>
              <a:rPr lang="zh-CN" altLang="en-US">
                <a:solidFill>
                  <a:schemeClr val="tx1"/>
                </a:solidFill>
                <a:latin typeface="隶书" panose="02010509060101010101" pitchFamily="49" charset="-122"/>
                <a:ea typeface="+mj-ea"/>
                <a:sym typeface="+mn-ea"/>
              </a:rPr>
              <a:t>第</a:t>
            </a:r>
            <a:r>
              <a:rPr lang="en-US" altLang="zh-CN">
                <a:solidFill>
                  <a:schemeClr val="tx1"/>
                </a:solidFill>
                <a:latin typeface="隶书" panose="02010509060101010101" pitchFamily="49" charset="-122"/>
                <a:ea typeface="+mj-ea"/>
                <a:sym typeface="+mn-ea"/>
              </a:rPr>
              <a:t>10</a:t>
            </a:r>
            <a:r>
              <a:rPr lang="zh-CN" altLang="en-US">
                <a:solidFill>
                  <a:schemeClr val="tx1"/>
                </a:solidFill>
                <a:latin typeface="隶书" panose="02010509060101010101" pitchFamily="49" charset="-122"/>
                <a:ea typeface="+mj-ea"/>
                <a:sym typeface="+mn-ea"/>
              </a:rPr>
              <a:t>章</a:t>
            </a:r>
            <a:r>
              <a:rPr lang="en-US" altLang="zh-CN">
                <a:solidFill>
                  <a:schemeClr val="tx1"/>
                </a:solidFill>
                <a:latin typeface="隶书" panose="02010509060101010101" pitchFamily="49" charset="-122"/>
                <a:ea typeface="+mj-ea"/>
                <a:sym typeface="+mn-ea"/>
              </a:rPr>
              <a:t> Python</a:t>
            </a:r>
            <a:r>
              <a:rPr lang="zh-CN" altLang="en-US">
                <a:solidFill>
                  <a:schemeClr val="tx1"/>
                </a:solidFill>
                <a:latin typeface="隶书" panose="02010509060101010101" pitchFamily="49" charset="-122"/>
                <a:ea typeface="+mj-ea"/>
                <a:sym typeface="+mn-ea"/>
              </a:rPr>
              <a:t>网络</a:t>
            </a:r>
            <a:r>
              <a:rPr lang="zh-CN" altLang="en-US" dirty="0">
                <a:latin typeface="+mj-lt"/>
                <a:ea typeface="+mj-ea"/>
                <a:sym typeface="+mn-ea"/>
              </a:rPr>
              <a:t>编程</a:t>
            </a:r>
            <a:endParaRPr lang="zh-CN" altLang="en-US" dirty="0">
              <a:latin typeface="+mj-lt"/>
              <a:ea typeface="+mj-ea"/>
              <a:sym typeface="+mn-ea"/>
            </a:endParaRPr>
          </a:p>
        </p:txBody>
      </p:sp>
      <p:sp>
        <p:nvSpPr>
          <p:cNvPr id="3" name="副标题 2"/>
          <p:cNvSpPr>
            <a:spLocks noGrp="1"/>
          </p:cNvSpPr>
          <p:nvPr>
            <p:ph type="subTitle" idx="1"/>
          </p:nvPr>
        </p:nvSpPr>
        <p:spPr/>
        <p:txBody>
          <a:bodyPr>
            <a:normAutofit lnSpcReduction="10000"/>
          </a:bodyPr>
          <a:lstStyle/>
          <a:p>
            <a:r>
              <a:rPr lang="zh-CN" altLang="en-US" dirty="0"/>
              <a:t>彭小江，博士，副教授</a:t>
            </a:r>
            <a:endParaRPr lang="en-US" altLang="zh-CN" dirty="0"/>
          </a:p>
          <a:p>
            <a:r>
              <a:rPr lang="zh-CN" altLang="en-US" dirty="0"/>
              <a:t>深圳技术大学</a:t>
            </a:r>
            <a:endParaRPr lang="en-US" altLang="zh-CN" dirty="0"/>
          </a:p>
          <a:p>
            <a:r>
              <a:rPr lang="en-US" altLang="zh-CN" dirty="0"/>
              <a:t>Email: pengxiaojiang@sztu.edu.cn</a:t>
            </a:r>
            <a:endParaRPr lang="en-US" altLang="zh-CN" dirty="0"/>
          </a:p>
          <a:p>
            <a:r>
              <a:rPr lang="en-US" altLang="zh-CN" dirty="0"/>
              <a:t>Homepage: https://pengxj.github.io/</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p:txBody>
          <a:bodyPr anchor="t"/>
          <a:lstStyle/>
          <a:p>
            <a:pPr>
              <a:lnSpc>
                <a:spcPct val="150000"/>
              </a:lnSpc>
              <a:spcBef>
                <a:spcPct val="0"/>
              </a:spcBef>
              <a:buFont typeface="Wingdings" panose="05000000000000000000" charset="0"/>
              <a:buChar char="Ø"/>
            </a:pPr>
            <a:r>
              <a:rPr lang="zh-CN" altLang="en-US" sz="1800">
                <a:sym typeface="宋体" panose="02010600030101010101" pitchFamily="2" charset="-122"/>
              </a:rPr>
              <a:t>当发送端发送字符串bye后，接收端程序结束，此后再次运行发送端程序时接收端没有任何反应，但发送端程序也并不报错。这正是UDP协议的特点，即“尽最大努力传输”，并不保证非常好的服务质量。</a:t>
            </a:r>
            <a:endParaRPr lang="zh-CN"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p:cNvSpPr>
          <p:nvPr>
            <p:ph idx="1"/>
          </p:nvPr>
        </p:nvSpPr>
        <p:spPr/>
        <p:txBody>
          <a:bodyPr anchor="t"/>
          <a:lstStyle/>
          <a:p>
            <a:pPr>
              <a:buFont typeface="Wingdings" panose="05000000000000000000" charset="0"/>
              <a:buChar char="Ø"/>
            </a:pPr>
            <a:r>
              <a:rPr lang="zh-CN" altLang="en-US" sz="1800"/>
              <a:t>运行效果截图</a:t>
            </a:r>
            <a:endParaRPr lang="zh-CN"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pic>
        <p:nvPicPr>
          <p:cNvPr id="3" name="图片 2"/>
          <p:cNvPicPr>
            <a:picLocks noChangeAspect="1"/>
          </p:cNvPicPr>
          <p:nvPr/>
        </p:nvPicPr>
        <p:blipFill>
          <a:blip r:embed="rId1"/>
          <a:stretch>
            <a:fillRect/>
          </a:stretch>
        </p:blipFill>
        <p:spPr>
          <a:xfrm>
            <a:off x="2962910" y="1200150"/>
            <a:ext cx="4537710" cy="3810635"/>
          </a:xfrm>
          <a:prstGeom prst="rect">
            <a:avLst/>
          </a:prstGeom>
          <a:ln>
            <a:solidFill>
              <a:schemeClr val="accent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7650"/>
          <p:cNvSpPr>
            <a:spLocks noGrp="1"/>
          </p:cNvSpPr>
          <p:nvPr>
            <p:ph idx="1"/>
          </p:nvPr>
        </p:nvSpPr>
        <p:spPr/>
        <p:txBody>
          <a:bodyPr anchor="t"/>
          <a:lstStyle/>
          <a:p>
            <a:pPr marL="290195" indent="-290195" defTabSz="914400">
              <a:lnSpc>
                <a:spcPct val="150000"/>
              </a:lnSpc>
              <a:spcBef>
                <a:spcPts val="0"/>
              </a:spcBef>
              <a:spcAft>
                <a:spcPts val="0"/>
              </a:spcAft>
              <a:buSzPct val="90000"/>
              <a:buFont typeface="Arial" panose="020B0604020202020204" pitchFamily="34" charset="0"/>
              <a:buChar char="•"/>
              <a:tabLst>
                <a:tab pos="268605" algn="l"/>
              </a:tabLst>
            </a:pPr>
            <a:r>
              <a:rPr lang="en-US" altLang="x-none" sz="1800" strike="noStrike" kern="1200" baseline="0" noProof="1">
                <a:latin typeface="Consolas" panose="020B0609020204030204" charset="0"/>
                <a:ea typeface="+mn-ea"/>
                <a:cs typeface="Consolas" panose="020B0609020204030204" charset="0"/>
              </a:rPr>
              <a:t>TCP</a:t>
            </a:r>
            <a:r>
              <a:rPr lang="zh-CN" altLang="en-US" sz="1800" strike="noStrike" kern="1200" baseline="0" noProof="1">
                <a:latin typeface="Consolas" panose="020B0609020204030204" charset="0"/>
                <a:ea typeface="宋体" panose="02010600030101010101" pitchFamily="2" charset="-122"/>
                <a:cs typeface="Consolas" panose="020B0609020204030204" charset="0"/>
              </a:rPr>
              <a:t>协议适用于对效率要求相对较低而准确性要求很高的场合，例如文件传输、电子邮件等等，需要</a:t>
            </a:r>
            <a:r>
              <a:rPr lang="zh-CN" altLang="en-US" sz="1800" strike="noStrike" kern="1200" baseline="0" noProof="1">
                <a:highlight>
                  <a:srgbClr val="FFFF00"/>
                </a:highlight>
                <a:latin typeface="Consolas" panose="020B0609020204030204" charset="0"/>
                <a:ea typeface="宋体" panose="02010600030101010101" pitchFamily="2" charset="-122"/>
                <a:cs typeface="Consolas" panose="020B0609020204030204" charset="0"/>
              </a:rPr>
              <a:t>建立连接、数据传输、断开连接</a:t>
            </a:r>
            <a:r>
              <a:rPr lang="zh-CN" altLang="en-US" sz="1800" strike="noStrike" kern="1200" baseline="0" noProof="1">
                <a:latin typeface="Consolas" panose="020B0609020204030204" charset="0"/>
                <a:ea typeface="宋体" panose="02010600030101010101" pitchFamily="2" charset="-122"/>
                <a:cs typeface="Consolas" panose="020B0609020204030204" charset="0"/>
              </a:rPr>
              <a:t>三个步骤。</a:t>
            </a:r>
            <a:endParaRPr lang="zh-CN" altLang="en-US" sz="1800" strike="noStrike" kern="1200" baseline="0" noProof="1">
              <a:latin typeface="Consolas" panose="020B0609020204030204" charset="0"/>
              <a:ea typeface="宋体" panose="02010600030101010101" pitchFamily="2" charset="-122"/>
              <a:cs typeface="Consolas" panose="020B0609020204030204" charset="0"/>
            </a:endParaRPr>
          </a:p>
          <a:p>
            <a:pPr marL="290195" indent="-290195" defTabSz="914400">
              <a:lnSpc>
                <a:spcPct val="150000"/>
              </a:lnSpc>
              <a:spcBef>
                <a:spcPts val="0"/>
              </a:spcBef>
              <a:spcAft>
                <a:spcPts val="0"/>
              </a:spcAft>
              <a:buSzPct val="90000"/>
              <a:buFont typeface="Arial" panose="020B0604020202020204" pitchFamily="34" charset="0"/>
              <a:buChar char="•"/>
              <a:tabLst>
                <a:tab pos="268605" algn="l"/>
              </a:tabLst>
            </a:pPr>
            <a:r>
              <a:rPr lang="en-US" altLang="zh-CN" sz="1800" strike="noStrike" kern="1200" baseline="0" noProof="1">
                <a:latin typeface="Consolas" panose="020B0609020204030204" charset="0"/>
                <a:ea typeface="+mn-ea"/>
                <a:cs typeface="Consolas" panose="020B0609020204030204" charset="0"/>
              </a:rPr>
              <a:t>socket</a:t>
            </a:r>
            <a:r>
              <a:rPr lang="zh-CN" altLang="en-US" sz="1800" strike="noStrike" kern="1200" baseline="0" noProof="1">
                <a:latin typeface="Consolas" panose="020B0609020204030204" charset="0"/>
                <a:ea typeface="宋体" panose="02010600030101010101" pitchFamily="2" charset="-122"/>
                <a:cs typeface="Consolas" panose="020B0609020204030204" charset="0"/>
              </a:rPr>
              <a:t>模块常用于</a:t>
            </a:r>
            <a:r>
              <a:rPr lang="en-US" altLang="zh-CN" sz="1800" strike="noStrike" kern="1200" baseline="0" noProof="1">
                <a:latin typeface="Consolas" panose="020B0609020204030204" charset="0"/>
                <a:ea typeface="+mn-ea"/>
                <a:cs typeface="Consolas" panose="020B0609020204030204" charset="0"/>
              </a:rPr>
              <a:t>TCP</a:t>
            </a:r>
            <a:r>
              <a:rPr lang="zh-CN" altLang="en-US" sz="1800" strike="noStrike" kern="1200" baseline="0" noProof="1">
                <a:latin typeface="Consolas" panose="020B0609020204030204" charset="0"/>
                <a:ea typeface="宋体" panose="02010600030101010101" pitchFamily="2" charset="-122"/>
                <a:cs typeface="Consolas" panose="020B0609020204030204" charset="0"/>
              </a:rPr>
              <a:t>编程的函数和方法有：</a:t>
            </a:r>
            <a:endParaRPr lang="zh-CN" altLang="en-US" sz="180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socket()</a:t>
            </a:r>
            <a:r>
              <a:rPr lang="zh-CN" altLang="en-US" sz="1350" strike="noStrike" kern="1200" baseline="0" noProof="1">
                <a:latin typeface="Consolas" panose="020B0609020204030204" charset="0"/>
                <a:ea typeface="+mn-ea"/>
                <a:cs typeface="Consolas" panose="020B0609020204030204" charset="0"/>
              </a:rPr>
              <a:t>：模块函数，创建套接字</a:t>
            </a:r>
            <a:endParaRPr lang="zh-CN" altLang="en-US" sz="1350" strike="noStrike" kern="1200" baseline="0" noProof="1">
              <a:latin typeface="Consolas" panose="020B0609020204030204" charset="0"/>
              <a:ea typeface="+mn-ea"/>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connect(address)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：套接字对象方法，连接远程计算机</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send(data[,flags])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：套接字对象方法，发送数据</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zh-CN" sz="1350" strike="noStrike" kern="1200" baseline="0" noProof="1">
                <a:latin typeface="Consolas" panose="020B0609020204030204" charset="0"/>
                <a:ea typeface="宋体" panose="02010600030101010101" pitchFamily="2" charset="-122"/>
                <a:cs typeface="Consolas" panose="020B0609020204030204" charset="0"/>
              </a:rPr>
              <a:t>sendall(data[, flags])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：套接字对象方法，发送全部数据</a:t>
            </a:r>
            <a:endParaRPr lang="en-US" altLang="zh-CN"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recv(bufsize[,flags])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：套接字对象方法，接收数据</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bind(address)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：套接字对象方法，绑定地址</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listen(backlog)</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：套接字对象方法，开始监听，等待客户端连接</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a:p>
            <a:pPr marL="490220" indent="-207645" defTabSz="914400">
              <a:lnSpc>
                <a:spcPct val="150000"/>
              </a:lnSpc>
              <a:spcBef>
                <a:spcPts val="0"/>
              </a:spcBef>
              <a:spcAft>
                <a:spcPts val="0"/>
              </a:spcAft>
              <a:buSzPct val="90000"/>
              <a:buFont typeface="Wingdings" panose="05000000000000000000" charset="0"/>
              <a:buChar char="ü"/>
              <a:tabLst>
                <a:tab pos="447675" algn="l"/>
                <a:tab pos="537210" algn="l"/>
              </a:tabLst>
            </a:pPr>
            <a:r>
              <a:rPr lang="en-US" altLang="x-none" sz="1350" strike="noStrike" kern="1200" baseline="0" noProof="1">
                <a:latin typeface="Consolas" panose="020B0609020204030204" charset="0"/>
                <a:ea typeface="+mn-ea"/>
                <a:cs typeface="Consolas" panose="020B0609020204030204" charset="0"/>
              </a:rPr>
              <a:t>accept()</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：套接字对象方法，响应客户端的请求</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10.2.2  TCP编程</a:t>
            </a:r>
            <a:endParaRPr lang="zh-CN" altLang="en-US"/>
          </a:p>
        </p:txBody>
      </p:sp>
      <p:sp>
        <p:nvSpPr>
          <p:cNvPr id="3" name="内容占位符 2"/>
          <p:cNvSpPr>
            <a:spLocks noGrp="1"/>
          </p:cNvSpPr>
          <p:nvPr>
            <p:ph idx="1"/>
          </p:nvPr>
        </p:nvSpPr>
        <p:spPr/>
        <p:txBody>
          <a:bodyPr/>
          <a:lstStyle/>
          <a:p>
            <a:r>
              <a:rPr lang="en-US" altLang="zh-CN" sz="2000"/>
              <a:t>TCP</a:t>
            </a:r>
            <a:r>
              <a:rPr lang="zh-CN" altLang="en-US" sz="2000"/>
              <a:t>通信过程示意图</a:t>
            </a:r>
            <a:endParaRPr lang="zh-CN" altLang="en-US" sz="2000"/>
          </a:p>
        </p:txBody>
      </p:sp>
      <p:graphicFrame>
        <p:nvGraphicFramePr>
          <p:cNvPr id="4" name="对象 3"/>
          <p:cNvGraphicFramePr/>
          <p:nvPr/>
        </p:nvGraphicFramePr>
        <p:xfrm>
          <a:off x="5103495" y="635"/>
          <a:ext cx="4040505" cy="5142865"/>
        </p:xfrm>
        <a:graphic>
          <a:graphicData uri="http://schemas.openxmlformats.org/presentationml/2006/ole">
            <mc:AlternateContent xmlns:mc="http://schemas.openxmlformats.org/markup-compatibility/2006">
              <mc:Choice xmlns:v="urn:schemas-microsoft-com:vml" Requires="v">
                <p:oleObj spid="_x0000_s1032" name="" r:id="rId1" imgW="6697980" imgH="7002780" progId="Paint.Picture">
                  <p:embed/>
                </p:oleObj>
              </mc:Choice>
              <mc:Fallback>
                <p:oleObj name="" r:id="rId1" imgW="6697980" imgH="7002780" progId="Paint.Picture">
                  <p:embed/>
                  <p:pic>
                    <p:nvPicPr>
                      <p:cNvPr id="0" name="图片 4"/>
                      <p:cNvPicPr/>
                      <p:nvPr/>
                    </p:nvPicPr>
                    <p:blipFill>
                      <a:blip r:embed="rId2"/>
                      <a:stretch>
                        <a:fillRect/>
                      </a:stretch>
                    </p:blipFill>
                    <p:spPr>
                      <a:xfrm>
                        <a:off x="5103495" y="635"/>
                        <a:ext cx="4040505" cy="5142865"/>
                      </a:xfrm>
                      <a:prstGeom prst="rect">
                        <a:avLst/>
                      </a:prstGeom>
                      <a:ln>
                        <a:solidFill>
                          <a:schemeClr val="accent1"/>
                        </a:solidFill>
                      </a:ln>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28674"/>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
            </a:pPr>
            <a:r>
              <a:rPr lang="zh-CN" altLang="en-US" sz="1800" b="1" dirty="0"/>
              <a:t>例</a:t>
            </a:r>
            <a:r>
              <a:rPr lang="en-US" altLang="zh-CN" sz="1800" b="1" dirty="0"/>
              <a:t>10-</a:t>
            </a:r>
            <a:r>
              <a:rPr lang="zh-CN" altLang="en-US" sz="1800" b="1" dirty="0"/>
              <a:t>2</a:t>
            </a:r>
            <a:r>
              <a:rPr lang="zh-CN" altLang="en-US" sz="1800" dirty="0"/>
              <a:t>  </a:t>
            </a:r>
            <a:r>
              <a:rPr lang="en-US" altLang="zh-CN" sz="1800" dirty="0"/>
              <a:t>TCP</a:t>
            </a:r>
            <a:r>
              <a:rPr lang="zh-CN" altLang="en-US" sz="1800" dirty="0"/>
              <a:t>通信程序。模拟机器人聊天软件原理，服务端提前建立好字典，然后根据接收到的内容自动回复。</a:t>
            </a:r>
            <a:endParaRPr lang="zh-CN" altLang="en-US" sz="1800" dirty="0"/>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占位符 30722"/>
          <p:cNvSpPr>
            <a:spLocks noGrp="1"/>
          </p:cNvSpPr>
          <p:nvPr>
            <p:ph idx="1"/>
          </p:nvPr>
        </p:nvSpPr>
        <p:spPr/>
        <p:txBody>
          <a:bodyPr anchor="t"/>
          <a:lstStyle/>
          <a:p>
            <a:pPr>
              <a:lnSpc>
                <a:spcPct val="90000"/>
              </a:lnSpc>
              <a:buFont typeface="Wingdings" panose="05000000000000000000" charset="0"/>
              <a:buChar char=""/>
            </a:pPr>
            <a:r>
              <a:rPr lang="zh-CN" altLang="en-US" sz="1800" dirty="0"/>
              <a:t>服务端代码</a:t>
            </a:r>
            <a:r>
              <a:rPr lang="en-US" altLang="zh-CN" sz="1800" dirty="0"/>
              <a:t>chatserver.py</a:t>
            </a:r>
            <a:endParaRPr lang="en-US" altLang="zh-CN" sz="1800" dirty="0"/>
          </a:p>
          <a:p>
            <a:pPr>
              <a:spcBef>
                <a:spcPct val="0"/>
              </a:spcBef>
              <a:buNone/>
            </a:pPr>
            <a:r>
              <a:rPr lang="en-US" altLang="zh-CN" sz="1350" dirty="0">
                <a:latin typeface="Consolas" panose="020B0609020204030204" charset="0"/>
                <a:sym typeface="Courier New" panose="02070309020205020404" pitchFamily="1" charset="0"/>
              </a:rPr>
              <a:t>import socket</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from os.path import commonprefix</a:t>
            </a:r>
            <a:endParaRPr lang="en-US" altLang="zh-CN" sz="1350" dirty="0">
              <a:latin typeface="Consolas" panose="020B0609020204030204" charset="0"/>
              <a:sym typeface="Courier New" panose="02070309020205020404" pitchFamily="1" charset="0"/>
            </a:endParaRPr>
          </a:p>
          <a:p>
            <a:pPr>
              <a:spcBef>
                <a:spcPct val="0"/>
              </a:spcBef>
              <a:buNone/>
            </a:pP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words = {'how are you?':'Fine,thank you.',</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'how old are you?':'38',</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'what is your name?':'Dong FuGuo',</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"what's your name?":'Dong FuGuo',</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'where do you work?':'University',</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'bye':'Bye'}</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HOST = ''</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PORT = 50007</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s = socket.socket(socket.AF_INET, socket.SOCK_STREAM)</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绑定socket</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s.bind((HOST, PORT))</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 开始监听一个客户端连接</a:t>
            </a:r>
            <a:r>
              <a:rPr lang="zh-CN" altLang="en-US" sz="1350" dirty="0">
                <a:latin typeface="Consolas" panose="020B0609020204030204" charset="0"/>
                <a:sym typeface="Courier New" panose="02070309020205020404" pitchFamily="1" charset="0"/>
              </a:rPr>
              <a:t>，表示自己是服务端程序，</a:t>
            </a:r>
            <a:r>
              <a:rPr lang="en-US" altLang="zh-CN" sz="1350" dirty="0">
                <a:latin typeface="Consolas" panose="020B0609020204030204" charset="0"/>
                <a:sym typeface="Courier New" panose="02070309020205020404" pitchFamily="1" charset="0"/>
              </a:rPr>
              <a:t>1</a:t>
            </a:r>
            <a:r>
              <a:rPr lang="zh-CN" altLang="en-US" sz="1350" dirty="0">
                <a:latin typeface="Consolas" panose="020B0609020204030204" charset="0"/>
                <a:sym typeface="Courier New" panose="02070309020205020404" pitchFamily="1" charset="0"/>
              </a:rPr>
              <a:t>表示可以同时服务的客户端数量</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s.listen(1)</a:t>
            </a:r>
            <a:endParaRPr lang="en-US" altLang="zh-CN" sz="1350" dirty="0">
              <a:latin typeface="Consolas" panose="020B0609020204030204" charset="0"/>
              <a:sym typeface="Courier New" panose="02070309020205020404" pitchFamily="1" charset="0"/>
            </a:endParaRPr>
          </a:p>
          <a:p>
            <a:pPr>
              <a:spcBef>
                <a:spcPct val="0"/>
              </a:spcBef>
              <a:buNone/>
            </a:pPr>
            <a:r>
              <a:rPr lang="en-US" altLang="zh-CN" sz="1350" dirty="0">
                <a:latin typeface="Consolas" panose="020B0609020204030204" charset="0"/>
                <a:sym typeface="Courier New" panose="02070309020205020404" pitchFamily="1" charset="0"/>
              </a:rPr>
              <a:t>print('Listening on port:',PORT)</a:t>
            </a:r>
            <a:endParaRPr lang="en-US" altLang="zh-CN" sz="1350" dirty="0">
              <a:latin typeface="Consolas" panose="020B0609020204030204" charset="0"/>
              <a:sym typeface="Courier New" panose="02070309020205020404" pitchFamily="1"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457200" y="1074630"/>
            <a:ext cx="8229600" cy="3395066"/>
          </a:xfrm>
        </p:spPr>
        <p:txBody>
          <a:bodyPr anchor="t"/>
          <a:lstStyle/>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conn, addr = s.accept()                 # </a:t>
            </a:r>
            <a:r>
              <a:rPr lang="zh-CN" altLang="en-US" sz="1200" dirty="0">
                <a:latin typeface="Consolas" panose="020B0609020204030204" charset="0"/>
                <a:sym typeface="Courier New" panose="02070309020205020404" pitchFamily="1" charset="0"/>
              </a:rPr>
              <a:t>返回一个用于通信的套接字以及客户端地址</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print('Connected by', addr)</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while True:                             # 开始聊天</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data = conn.recv(1024).decode()</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if not data:                        # </a:t>
            </a:r>
            <a:r>
              <a:rPr lang="zh-CN" altLang="en-US" sz="1200" dirty="0">
                <a:latin typeface="Consolas" panose="020B0609020204030204" charset="0"/>
                <a:sym typeface="Courier New" panose="02070309020205020404" pitchFamily="1" charset="0"/>
              </a:rPr>
              <a:t>对于</a:t>
            </a:r>
            <a:r>
              <a:rPr lang="en-US" altLang="zh-CN" sz="1200" dirty="0">
                <a:latin typeface="Consolas" panose="020B0609020204030204" charset="0"/>
                <a:sym typeface="Courier New" panose="02070309020205020404" pitchFamily="1" charset="0"/>
              </a:rPr>
              <a:t>TCP</a:t>
            </a:r>
            <a:r>
              <a:rPr lang="zh-CN" altLang="en-US" sz="1200" dirty="0">
                <a:latin typeface="Consolas" panose="020B0609020204030204" charset="0"/>
                <a:sym typeface="Courier New" panose="02070309020205020404" pitchFamily="1" charset="0"/>
              </a:rPr>
              <a:t>连接，没有接收到数据表示对方已关闭</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break</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print('Received message:', data)</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m = 0</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key = ''</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for k in words.keys():              # 尽量猜测对方要表达的真正意思</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data = ' '.join(data.split())   # 删除多余的空白字符</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if len(commonprefix([k, data])) &gt; len(k)*0.7:   # 与某个“键”非常接近，就直接返回</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key = k</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break</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length = len(set(data.split())&amp;set(k.split()))  # 使用选择法，选择一个重合度较高的“键”</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if length &gt; m:</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m = length</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key = k</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    conn.sendall(words.get(key, 'Sorry.').encode())     # 选择合适的信息进行回复</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conn.close()</a:t>
            </a:r>
            <a:endParaRPr lang="en-US" altLang="zh-CN" sz="1200" dirty="0">
              <a:latin typeface="Consolas" panose="020B0609020204030204" charset="0"/>
              <a:sym typeface="Courier New" panose="02070309020205020404" pitchFamily="1" charset="0"/>
            </a:endParaRPr>
          </a:p>
          <a:p>
            <a:pPr defTabSz="914400">
              <a:lnSpc>
                <a:spcPct val="100000"/>
              </a:lnSpc>
              <a:spcBef>
                <a:spcPct val="0"/>
              </a:spcBef>
              <a:buSzPct val="90000"/>
              <a:buFont typeface="Wingdings" panose="05000000000000000000" pitchFamily="2" charset="2"/>
              <a:buNone/>
            </a:pPr>
            <a:r>
              <a:rPr lang="en-US" altLang="zh-CN" sz="1200" dirty="0">
                <a:latin typeface="Consolas" panose="020B0609020204030204" charset="0"/>
                <a:sym typeface="Courier New" panose="02070309020205020404" pitchFamily="1" charset="0"/>
              </a:rPr>
              <a:t>s.close()</a:t>
            </a:r>
            <a:endParaRPr lang="en-US" altLang="zh-CN" sz="1200" dirty="0">
              <a:latin typeface="Consolas" panose="020B0609020204030204" charset="0"/>
              <a:sym typeface="Courier New" panose="02070309020205020404" pitchFamily="1"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29698"/>
          <p:cNvSpPr>
            <a:spLocks noGrp="1"/>
          </p:cNvSpPr>
          <p:nvPr>
            <p:ph idx="1"/>
          </p:nvPr>
        </p:nvSpPr>
        <p:spPr/>
        <p:txBody>
          <a:bodyPr anchor="t"/>
          <a:lstStyle/>
          <a:p>
            <a:pPr>
              <a:lnSpc>
                <a:spcPct val="80000"/>
              </a:lnSpc>
              <a:buFont typeface="Wingdings" panose="05000000000000000000" charset="0"/>
              <a:buChar char=""/>
            </a:pPr>
            <a:r>
              <a:rPr lang="zh-CN" altLang="en-US" sz="1800" dirty="0"/>
              <a:t>客户端代码</a:t>
            </a:r>
            <a:r>
              <a:rPr lang="en-US" altLang="zh-CN" sz="1800" dirty="0"/>
              <a:t>chatclient.py</a:t>
            </a:r>
            <a:r>
              <a:rPr lang="zh-CN" altLang="en-US" sz="1800" dirty="0"/>
              <a:t>： </a:t>
            </a:r>
            <a:endParaRPr lang="zh-CN" altLang="en-US" sz="1800" dirty="0"/>
          </a:p>
          <a:p>
            <a:pPr>
              <a:spcBef>
                <a:spcPts val="600"/>
              </a:spcBef>
              <a:buNone/>
            </a:pPr>
            <a:endParaRPr lang="en-US" altLang="zh-CN" sz="1350" dirty="0">
              <a:latin typeface="Consolas" panose="020B0609020204030204" charset="0"/>
            </a:endParaRPr>
          </a:p>
          <a:p>
            <a:pPr>
              <a:spcBef>
                <a:spcPct val="0"/>
              </a:spcBef>
              <a:buNone/>
            </a:pPr>
            <a:r>
              <a:rPr lang="en-US" altLang="zh-CN" sz="1600" dirty="0">
                <a:latin typeface="Consolas" panose="020B0609020204030204" charset="0"/>
              </a:rPr>
              <a:t>import socket</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import sys</a:t>
            </a:r>
            <a:endParaRPr lang="en-US" altLang="zh-CN" sz="1600" dirty="0">
              <a:latin typeface="Consolas" panose="020B0609020204030204" charset="0"/>
            </a:endParaRPr>
          </a:p>
          <a:p>
            <a:pPr>
              <a:spcBef>
                <a:spcPct val="0"/>
              </a:spcBef>
              <a:buNone/>
            </a:pP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服务端主机IP地址和端口号</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HOST = '127.0.0.1'</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PORT = 50007</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s = socket.socket(socket.AF_INET, socket.SOCK_STREAM)</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try:</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 连接服务器</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s.connect((HOST, PORT))</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except Exception as e:</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print('Server not found or not open')</a:t>
            </a:r>
            <a:endParaRPr lang="en-US" altLang="zh-CN" sz="1600" dirty="0">
              <a:latin typeface="Consolas" panose="020B0609020204030204" charset="0"/>
            </a:endParaRPr>
          </a:p>
          <a:p>
            <a:pPr>
              <a:spcBef>
                <a:spcPct val="0"/>
              </a:spcBef>
              <a:buNone/>
            </a:pPr>
            <a:r>
              <a:rPr lang="en-US" altLang="zh-CN" sz="1600" dirty="0">
                <a:latin typeface="Consolas" panose="020B0609020204030204" charset="0"/>
              </a:rPr>
              <a:t>    sys.exit()</a:t>
            </a:r>
            <a:endParaRPr lang="en-US" altLang="zh-CN" sz="1600" dirty="0">
              <a:latin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p:txBody>
          <a:bodyPr anchor="t"/>
          <a:lstStyle/>
          <a:p>
            <a:pPr defTabSz="914400">
              <a:spcBef>
                <a:spcPts val="0"/>
              </a:spcBef>
              <a:buSzPct val="90000"/>
              <a:buFont typeface="Wingdings" panose="05000000000000000000" pitchFamily="2" charset="2"/>
              <a:buNone/>
            </a:pPr>
            <a:r>
              <a:rPr lang="en-US" altLang="zh-CN" sz="1600" dirty="0">
                <a:latin typeface="Consolas" panose="020B0609020204030204" charset="0"/>
              </a:rPr>
              <a:t>while True: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c = input('Input the content you want to send:')</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 发送数据</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s.sendall(c.encode())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 从服务端接收数据</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data = s.recv(1024).decode()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print('Received:', data)</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if c.lower() == 'bye':</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break</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 关闭连接</a:t>
            </a:r>
            <a:endParaRPr lang="en-US" altLang="zh-CN" sz="1600" dirty="0">
              <a:latin typeface="Consolas" panose="020B0609020204030204" charset="0"/>
            </a:endParaRPr>
          </a:p>
          <a:p>
            <a:pPr defTabSz="914400">
              <a:spcBef>
                <a:spcPts val="0"/>
              </a:spcBef>
              <a:buSzPct val="90000"/>
              <a:buFont typeface="Wingdings" panose="05000000000000000000" pitchFamily="2" charset="2"/>
              <a:buNone/>
            </a:pPr>
            <a:r>
              <a:rPr lang="en-US" altLang="zh-CN" sz="1600" dirty="0">
                <a:latin typeface="Consolas" panose="020B0609020204030204" charset="0"/>
              </a:rPr>
              <a:t>s.close()</a:t>
            </a:r>
            <a:endParaRPr lang="en-US" altLang="zh-CN" sz="1600" dirty="0">
              <a:latin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Content Placeholder 2"/>
          <p:cNvSpPr>
            <a:spLocks noGrp="1"/>
          </p:cNvSpPr>
          <p:nvPr>
            <p:ph idx="1"/>
          </p:nvPr>
        </p:nvSpPr>
        <p:spPr/>
        <p:txBody>
          <a:bodyPr anchor="t"/>
          <a:lstStyle/>
          <a:p>
            <a:pPr>
              <a:lnSpc>
                <a:spcPct val="150000"/>
              </a:lnSpc>
              <a:spcBef>
                <a:spcPct val="0"/>
              </a:spcBef>
              <a:buFont typeface="Wingdings" panose="05000000000000000000" charset="0"/>
              <a:buChar char="Ø"/>
            </a:pPr>
            <a:r>
              <a:rPr lang="en-US" altLang="en-US" sz="1800"/>
              <a:t>启动一个命令提示符环境并运行服务端程序，服务端开始监听；启动一个新的命令提示符环境并运行客户端程序，服务端提示连接已建立；在客户端输入要发送的信息后，服务端会根据提前建立的字典来自动回复。</a:t>
            </a:r>
            <a:endParaRPr lang="en-US" altLang="en-US" sz="1800"/>
          </a:p>
          <a:p>
            <a:pPr>
              <a:lnSpc>
                <a:spcPct val="150000"/>
              </a:lnSpc>
              <a:spcBef>
                <a:spcPct val="0"/>
              </a:spcBef>
              <a:buFont typeface="Wingdings" panose="05000000000000000000" charset="0"/>
              <a:buChar char="Ø"/>
            </a:pPr>
            <a:r>
              <a:rPr lang="en-US" altLang="en-US" sz="1800"/>
              <a:t>服务端每次都在固定的端口进行监听，而客户端每次建立连接时可能会使用不同的端口。如果服务端程序没有运行，那么客户端就无法建立连接，当然也无法发送任何信息，这正是TCP协议区别于UDP协议的地方。</a:t>
            </a:r>
            <a:endParaRPr lang="en-US"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主要内容</a:t>
            </a:r>
            <a:endParaRPr lang="zh-CN" altLang="en-US"/>
          </a:p>
        </p:txBody>
      </p:sp>
      <p:sp>
        <p:nvSpPr>
          <p:cNvPr id="3" name="内容占位符 2"/>
          <p:cNvSpPr>
            <a:spLocks noGrp="1"/>
          </p:cNvSpPr>
          <p:nvPr>
            <p:ph idx="1"/>
          </p:nvPr>
        </p:nvSpPr>
        <p:spPr/>
        <p:txBody>
          <a:bodyPr/>
          <a:lstStyle/>
          <a:p>
            <a:r>
              <a:rPr lang="zh-CN" altLang="en-US">
                <a:sym typeface="+mn-ea"/>
              </a:rPr>
              <a:t>计算机网络基础知识</a:t>
            </a:r>
            <a:endParaRPr lang="zh-CN" altLang="en-US">
              <a:sym typeface="+mn-ea"/>
            </a:endParaRPr>
          </a:p>
          <a:p>
            <a:r>
              <a:rPr lang="en-US" altLang="zh-CN">
                <a:sym typeface="+mn-ea"/>
              </a:rPr>
              <a:t>socket</a:t>
            </a:r>
            <a:endParaRPr lang="en-US" altLang="zh-CN">
              <a:sym typeface="+mn-ea"/>
            </a:endParaRPr>
          </a:p>
          <a:p>
            <a:r>
              <a:rPr lang="en-US" altLang="zh-CN">
                <a:sym typeface="+mn-ea"/>
              </a:rPr>
              <a:t>urllib</a:t>
            </a:r>
            <a:endParaRPr lang="en-US" altLang="zh-CN">
              <a:sym typeface="+mn-ea"/>
            </a:endParaRPr>
          </a:p>
          <a:p>
            <a:r>
              <a:rPr lang="zh-CN" altLang="en-US"/>
              <a:t>网页爬虫案例</a:t>
            </a:r>
            <a:endParaRPr lang="zh-CN" altLang="en-US"/>
          </a:p>
          <a:p>
            <a:endParaRPr lang="zh-CN" altLang="en-US">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a:spLocks noGrp="1"/>
          </p:cNvSpPr>
          <p:nvPr>
            <p:ph idx="1"/>
          </p:nvPr>
        </p:nvSpPr>
        <p:spPr/>
        <p:txBody>
          <a:bodyPr anchor="t"/>
          <a:lstStyle/>
          <a:p>
            <a:pPr>
              <a:buFont typeface="Wingdings" panose="05000000000000000000" charset="0"/>
              <a:buChar char="Ø"/>
            </a:pPr>
            <a:r>
              <a:rPr lang="zh-CN" altLang="en-US" sz="1800"/>
              <a:t>运行效果截图</a:t>
            </a:r>
            <a:endParaRPr lang="zh-CN"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10.2.2  TCP编程</a:t>
            </a:r>
            <a:endParaRPr lang="en-US"/>
          </a:p>
        </p:txBody>
      </p:sp>
      <p:pic>
        <p:nvPicPr>
          <p:cNvPr id="3" name="图片 2"/>
          <p:cNvPicPr>
            <a:picLocks noChangeAspect="1"/>
          </p:cNvPicPr>
          <p:nvPr/>
        </p:nvPicPr>
        <p:blipFill>
          <a:blip r:embed="rId1"/>
          <a:stretch>
            <a:fillRect/>
          </a:stretch>
        </p:blipFill>
        <p:spPr>
          <a:xfrm>
            <a:off x="3072130" y="1082675"/>
            <a:ext cx="3858895" cy="3910965"/>
          </a:xfrm>
          <a:prstGeom prst="rect">
            <a:avLst/>
          </a:prstGeom>
          <a:ln>
            <a:solidFill>
              <a:schemeClr val="accent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传输综合案例</a:t>
            </a:r>
            <a:endParaRPr lang="zh-CN" altLang="en-US"/>
          </a:p>
        </p:txBody>
      </p:sp>
      <p:sp>
        <p:nvSpPr>
          <p:cNvPr id="3" name="内容占位符 2"/>
          <p:cNvSpPr>
            <a:spLocks noGrp="1"/>
          </p:cNvSpPr>
          <p:nvPr>
            <p:ph idx="1"/>
          </p:nvPr>
        </p:nvSpPr>
        <p:spPr/>
        <p:txBody>
          <a:bodyPr/>
          <a:lstStyle/>
          <a:p>
            <a:r>
              <a:rPr lang="zh-CN"/>
              <a:t>模拟网络摄像头视频传输</a:t>
            </a:r>
            <a:endParaRPr 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0">
                <a:ln>
                  <a:noFill/>
                </a:ln>
                <a:effectLst/>
                <a:uLnTx/>
                <a:uFillTx/>
                <a:sym typeface="宋体" panose="02010600030101010101" pitchFamily="2" charset="-122"/>
              </a:rPr>
              <a:t>10.2.2  TCP编程</a:t>
            </a:r>
            <a:endParaRPr lang="zh-CN" altLang="en-US"/>
          </a:p>
        </p:txBody>
      </p:sp>
      <p:sp>
        <p:nvSpPr>
          <p:cNvPr id="3" name="内容占位符 2"/>
          <p:cNvSpPr>
            <a:spLocks noGrp="1"/>
          </p:cNvSpPr>
          <p:nvPr>
            <p:ph idx="1"/>
          </p:nvPr>
        </p:nvSpPr>
        <p:spPr/>
        <p:txBody>
          <a:bodyPr/>
          <a:lstStyle/>
          <a:p>
            <a:r>
              <a:rPr lang="zh-CN" altLang="en-US" sz="2000"/>
              <a:t>增强：支持多客户端的服务端程序。</a:t>
            </a:r>
            <a:endParaRPr lang="zh-CN" altLang="en-US" sz="2000"/>
          </a:p>
          <a:p>
            <a:pPr marL="0" indent="0">
              <a:buNone/>
            </a:pPr>
            <a:r>
              <a:rPr lang="zh-CN" altLang="en-US" sz="2000">
                <a:hlinkClick r:id="rId1" action="ppaction://hlinkfile"/>
              </a:rPr>
              <a:t>code\chatServer_多客户版.py</a:t>
            </a:r>
            <a:endParaRPr lang="zh-CN" altLang="en-US" sz="20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10.3  Socket</a:t>
            </a:r>
            <a:r>
              <a:rPr lang="zh-CN" altLang="en-US"/>
              <a:t>编程案例精选</a:t>
            </a:r>
            <a:endParaRPr lang="zh-CN" altLang="en-US"/>
          </a:p>
        </p:txBody>
      </p:sp>
      <p:sp>
        <p:nvSpPr>
          <p:cNvPr id="3" name="内容占位符 2"/>
          <p:cNvSpPr>
            <a:spLocks noGrp="1"/>
          </p:cNvSpPr>
          <p:nvPr>
            <p:ph idx="1"/>
          </p:nvPr>
        </p:nvSpPr>
        <p:spPr/>
        <p:txBody>
          <a:bodyPr/>
          <a:lstStyle/>
          <a:p>
            <a:pPr marL="0" indent="0">
              <a:lnSpc>
                <a:spcPct val="150000"/>
              </a:lnSpc>
              <a:spcBef>
                <a:spcPts val="0"/>
              </a:spcBef>
              <a:buNone/>
            </a:pPr>
            <a:r>
              <a:rPr lang="en-US" altLang="zh-CN" sz="2000">
                <a:solidFill>
                  <a:schemeClr val="bg2">
                    <a:lumMod val="60000"/>
                    <a:lumOff val="40000"/>
                  </a:schemeClr>
                </a:solidFill>
              </a:rPr>
              <a:t>10.3.1  </a:t>
            </a:r>
            <a:r>
              <a:rPr lang="zh-CN" altLang="en-US" sz="2000">
                <a:solidFill>
                  <a:schemeClr val="bg2">
                    <a:lumMod val="60000"/>
                    <a:lumOff val="40000"/>
                  </a:schemeClr>
                </a:solidFill>
              </a:rPr>
              <a:t>网络嗅探器</a:t>
            </a:r>
            <a:endParaRPr lang="zh-CN" altLang="en-US" sz="2000">
              <a:solidFill>
                <a:schemeClr val="bg2">
                  <a:lumMod val="60000"/>
                  <a:lumOff val="40000"/>
                </a:schemeClr>
              </a:solidFill>
            </a:endParaRPr>
          </a:p>
          <a:p>
            <a:pPr marL="0" indent="0">
              <a:lnSpc>
                <a:spcPct val="150000"/>
              </a:lnSpc>
              <a:spcBef>
                <a:spcPts val="0"/>
              </a:spcBef>
              <a:buNone/>
            </a:pPr>
            <a:r>
              <a:rPr lang="en-US" altLang="zh-CN" sz="2000">
                <a:solidFill>
                  <a:schemeClr val="bg2">
                    <a:lumMod val="60000"/>
                    <a:lumOff val="40000"/>
                  </a:schemeClr>
                </a:solidFill>
              </a:rPr>
              <a:t>10.3.2  </a:t>
            </a:r>
            <a:r>
              <a:rPr lang="zh-CN" altLang="en-US" sz="2000">
                <a:solidFill>
                  <a:schemeClr val="bg2">
                    <a:lumMod val="60000"/>
                    <a:lumOff val="40000"/>
                  </a:schemeClr>
                </a:solidFill>
              </a:rPr>
              <a:t>多进程端口扫描器</a:t>
            </a:r>
            <a:endParaRPr lang="zh-CN" altLang="en-US" sz="2000">
              <a:solidFill>
                <a:schemeClr val="bg2">
                  <a:lumMod val="60000"/>
                  <a:lumOff val="40000"/>
                </a:schemeClr>
              </a:solidFill>
            </a:endParaRPr>
          </a:p>
          <a:p>
            <a:pPr marL="0" indent="0">
              <a:lnSpc>
                <a:spcPct val="150000"/>
              </a:lnSpc>
              <a:spcBef>
                <a:spcPts val="0"/>
              </a:spcBef>
              <a:buNone/>
            </a:pPr>
            <a:r>
              <a:rPr lang="en-US" altLang="zh-CN" sz="2000">
                <a:solidFill>
                  <a:schemeClr val="bg2">
                    <a:lumMod val="60000"/>
                    <a:lumOff val="40000"/>
                  </a:schemeClr>
                </a:solidFill>
              </a:rPr>
              <a:t>10.3.3  </a:t>
            </a:r>
            <a:r>
              <a:rPr lang="zh-CN" altLang="en-US" sz="2000">
                <a:solidFill>
                  <a:schemeClr val="bg2">
                    <a:lumMod val="60000"/>
                    <a:lumOff val="40000"/>
                  </a:schemeClr>
                </a:solidFill>
              </a:rPr>
              <a:t>查看本机所有联网程序信息</a:t>
            </a:r>
            <a:endParaRPr lang="zh-CN" altLang="en-US" sz="2000">
              <a:solidFill>
                <a:schemeClr val="bg2">
                  <a:lumMod val="60000"/>
                  <a:lumOff val="40000"/>
                </a:schemeClr>
              </a:solidFill>
            </a:endParaRPr>
          </a:p>
          <a:p>
            <a:pPr marL="0" indent="0">
              <a:lnSpc>
                <a:spcPct val="150000"/>
              </a:lnSpc>
              <a:spcBef>
                <a:spcPts val="0"/>
              </a:spcBef>
              <a:buNone/>
            </a:pPr>
            <a:r>
              <a:rPr lang="en-US" altLang="zh-CN" sz="2000">
                <a:solidFill>
                  <a:schemeClr val="bg2">
                    <a:lumMod val="60000"/>
                    <a:lumOff val="40000"/>
                  </a:schemeClr>
                </a:solidFill>
              </a:rPr>
              <a:t>10.3.4  </a:t>
            </a:r>
            <a:r>
              <a:rPr lang="zh-CN" altLang="en-US" sz="2000">
                <a:solidFill>
                  <a:schemeClr val="bg2">
                    <a:lumMod val="60000"/>
                    <a:lumOff val="40000"/>
                  </a:schemeClr>
                </a:solidFill>
              </a:rPr>
              <a:t>查看局域网内</a:t>
            </a:r>
            <a:r>
              <a:rPr lang="en-US" altLang="zh-CN" sz="2000">
                <a:solidFill>
                  <a:schemeClr val="bg2">
                    <a:lumMod val="60000"/>
                    <a:lumOff val="40000"/>
                  </a:schemeClr>
                </a:solidFill>
              </a:rPr>
              <a:t>IP</a:t>
            </a:r>
            <a:r>
              <a:rPr lang="zh-CN" altLang="en-US" sz="2000">
                <a:solidFill>
                  <a:schemeClr val="bg2">
                    <a:lumMod val="60000"/>
                    <a:lumOff val="40000"/>
                  </a:schemeClr>
                </a:solidFill>
              </a:rPr>
              <a:t>地址与</a:t>
            </a:r>
            <a:r>
              <a:rPr lang="en-US" altLang="zh-CN" sz="2000">
                <a:solidFill>
                  <a:schemeClr val="bg2">
                    <a:lumMod val="60000"/>
                    <a:lumOff val="40000"/>
                  </a:schemeClr>
                </a:solidFill>
              </a:rPr>
              <a:t>MAC</a:t>
            </a:r>
            <a:r>
              <a:rPr lang="zh-CN" altLang="en-US" sz="2000">
                <a:solidFill>
                  <a:schemeClr val="bg2">
                    <a:lumMod val="60000"/>
                    <a:lumOff val="40000"/>
                  </a:schemeClr>
                </a:solidFill>
              </a:rPr>
              <a:t>地址对应关系</a:t>
            </a:r>
            <a:endParaRPr lang="zh-CN" altLang="en-US" sz="2000">
              <a:solidFill>
                <a:schemeClr val="bg2">
                  <a:lumMod val="60000"/>
                  <a:lumOff val="40000"/>
                </a:schemeClr>
              </a:solidFill>
            </a:endParaRPr>
          </a:p>
          <a:p>
            <a:pPr marL="0" indent="0">
              <a:lnSpc>
                <a:spcPct val="150000"/>
              </a:lnSpc>
              <a:spcBef>
                <a:spcPts val="0"/>
              </a:spcBef>
              <a:buNone/>
            </a:pPr>
            <a:r>
              <a:rPr lang="en-US" altLang="zh-CN" sz="2000">
                <a:solidFill>
                  <a:schemeClr val="bg2">
                    <a:lumMod val="60000"/>
                    <a:lumOff val="40000"/>
                  </a:schemeClr>
                </a:solidFill>
              </a:rPr>
              <a:t>10.3.5  </a:t>
            </a:r>
            <a:r>
              <a:rPr lang="zh-CN" altLang="en-US" sz="2000">
                <a:solidFill>
                  <a:schemeClr val="bg2">
                    <a:lumMod val="60000"/>
                    <a:lumOff val="40000"/>
                  </a:schemeClr>
                </a:solidFill>
              </a:rPr>
              <a:t>查看本机网络流量</a:t>
            </a:r>
            <a:endParaRPr lang="zh-CN" altLang="en-US" sz="2000">
              <a:solidFill>
                <a:schemeClr val="bg2">
                  <a:lumMod val="60000"/>
                  <a:lumOff val="40000"/>
                </a:schemeClr>
              </a:solidFill>
            </a:endParaRPr>
          </a:p>
          <a:p>
            <a:pPr marL="0" indent="0">
              <a:lnSpc>
                <a:spcPct val="150000"/>
              </a:lnSpc>
              <a:spcBef>
                <a:spcPts val="0"/>
              </a:spcBef>
              <a:buNone/>
            </a:pPr>
            <a:r>
              <a:rPr lang="en-US" altLang="zh-CN" sz="2000"/>
              <a:t>10.3.6  </a:t>
            </a:r>
            <a:r>
              <a:rPr lang="zh-CN" altLang="en-US" sz="2000"/>
              <a:t>局域网内服务器自动发现</a:t>
            </a:r>
            <a:endParaRPr lang="zh-CN" altLang="en-US" sz="2000"/>
          </a:p>
          <a:p>
            <a:pPr marL="0" indent="0">
              <a:lnSpc>
                <a:spcPct val="150000"/>
              </a:lnSpc>
              <a:spcBef>
                <a:spcPts val="0"/>
              </a:spcBef>
              <a:buNone/>
            </a:pPr>
            <a:r>
              <a:rPr lang="en-US" altLang="zh-CN" sz="2000">
                <a:solidFill>
                  <a:schemeClr val="bg2">
                    <a:lumMod val="60000"/>
                    <a:lumOff val="40000"/>
                  </a:schemeClr>
                </a:solidFill>
              </a:rPr>
              <a:t>10.3.7  </a:t>
            </a:r>
            <a:r>
              <a:rPr lang="zh-CN" altLang="en-US" sz="2000">
                <a:solidFill>
                  <a:schemeClr val="bg2">
                    <a:lumMod val="60000"/>
                    <a:lumOff val="40000"/>
                  </a:schemeClr>
                </a:solidFill>
              </a:rPr>
              <a:t>多线程</a:t>
            </a:r>
            <a:r>
              <a:rPr lang="en-US" altLang="zh-CN" sz="2000">
                <a:solidFill>
                  <a:schemeClr val="bg2">
                    <a:lumMod val="60000"/>
                    <a:lumOff val="40000"/>
                  </a:schemeClr>
                </a:solidFill>
              </a:rPr>
              <a:t>+Socket</a:t>
            </a:r>
            <a:r>
              <a:rPr lang="zh-CN" altLang="en-US" sz="2000">
                <a:solidFill>
                  <a:schemeClr val="bg2">
                    <a:lumMod val="60000"/>
                    <a:lumOff val="40000"/>
                  </a:schemeClr>
                </a:solidFill>
              </a:rPr>
              <a:t>实现素数远程查询</a:t>
            </a:r>
            <a:endParaRPr lang="zh-CN" altLang="en-US" sz="2000">
              <a:solidFill>
                <a:schemeClr val="bg2">
                  <a:lumMod val="60000"/>
                  <a:lumOff val="40000"/>
                </a:schemeClr>
              </a:solidFill>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lnSpc>
                <a:spcPct val="150000"/>
              </a:lnSpc>
              <a:spcBef>
                <a:spcPts val="0"/>
              </a:spcBef>
              <a:buFont typeface="Arial" panose="020B0604020202020204" pitchFamily="34" charset="0"/>
              <a:buChar char="•"/>
            </a:pPr>
            <a:r>
              <a:rPr lang="zh-CN" altLang="en-US" sz="1800" b="1" strike="noStrike" noProof="1"/>
              <a:t>例</a:t>
            </a:r>
            <a:r>
              <a:rPr lang="en-US" altLang="zh-CN" sz="1800" b="1" strike="noStrike" noProof="1"/>
              <a:t>10-8</a:t>
            </a:r>
            <a:r>
              <a:rPr lang="en-US" altLang="zh-CN" sz="1800" strike="noStrike" noProof="1"/>
              <a:t>  </a:t>
            </a:r>
            <a:r>
              <a:rPr lang="zh-CN" altLang="en-US" sz="1800" strike="noStrike" noProof="1"/>
              <a:t>使用UDP广播实现服务器自动发现功能。服务端启动之后自动在局域网内广播一个特殊的信息来表示自己的存活，客户端监听特定的端口并根据消息内容来识别服务器。</a:t>
            </a:r>
            <a:endParaRPr lang="zh-CN" altLang="en-US" sz="1800" strike="noStrike" noProof="1"/>
          </a:p>
          <a:p>
            <a:pPr marL="0" indent="0" fontAlgn="base">
              <a:buNone/>
            </a:pPr>
            <a:endParaRPr lang="zh-CN" altLang="en-US" sz="1800" strike="noStrike" noProof="1"/>
          </a:p>
        </p:txBody>
      </p:sp>
      <p:sp>
        <p:nvSpPr>
          <p:cNvPr id="54274"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10.3.6  </a:t>
            </a:r>
            <a:r>
              <a:rPr lang="zh-CN" altLang="en-US">
                <a:sym typeface="+mn-ea"/>
              </a:rPr>
              <a:t>局域网内服务器自动发现</a:t>
            </a:r>
            <a:endParaRPr lang="zh-CN" altLang="en-US" kern="1200" baseline="0">
              <a:latin typeface="+mj-lt"/>
              <a:ea typeface="+mj-ea"/>
              <a:cs typeface="+mj-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t>客户端代码</a:t>
            </a:r>
            <a:r>
              <a:rPr lang="en-US" altLang="zh-CN" sz="1800" strike="noStrike" noProof="1"/>
              <a:t>udp_autoFindServer_client.py</a:t>
            </a:r>
            <a:endParaRPr lang="en-US" altLang="zh-CN" sz="1800" strike="noStrike" noProof="1"/>
          </a:p>
          <a:p>
            <a:pPr marL="0" indent="0">
              <a:spcBef>
                <a:spcPts val="0"/>
              </a:spcBef>
              <a:buNone/>
            </a:pPr>
            <a:r>
              <a:rPr lang="zh-CN" altLang="en-US" sz="1200" strike="noStrike" noProof="1">
                <a:latin typeface="Consolas" panose="020B0609020204030204" charset="0"/>
                <a:cs typeface="Consolas" panose="020B0609020204030204" charset="0"/>
              </a:rPr>
              <a:t>import socket</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import time</a:t>
            </a:r>
            <a:endParaRPr lang="zh-CN" altLang="en-US" sz="1200" strike="noStrike" noProof="1">
              <a:latin typeface="Consolas" panose="020B0609020204030204" charset="0"/>
              <a:cs typeface="Consolas" panose="020B0609020204030204" charset="0"/>
            </a:endParaRPr>
          </a:p>
          <a:p>
            <a:pPr marL="0" indent="0">
              <a:spcBef>
                <a:spcPts val="0"/>
              </a:spcBef>
              <a:buNone/>
            </a:pP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def findServer():</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创建socket对象</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sock = socket.socket(socket.AF_INET, socket.SOCK_DGRAM)</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绑定socket</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sock.bind(('', 5050))</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while True:</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接收信息</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data, addr = sock.recvfrom(1024)</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服务器广播信息</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if data.decode() == 'ServerIP':</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查看服务器IP</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print(addr[0])</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 休息一秒</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        time.sleep(1)        </a:t>
            </a:r>
            <a:endParaRPr lang="zh-CN" altLang="en-US" sz="1200" strike="noStrike" noProof="1">
              <a:latin typeface="Consolas" panose="020B0609020204030204" charset="0"/>
              <a:cs typeface="Consolas" panose="020B0609020204030204" charset="0"/>
            </a:endParaRPr>
          </a:p>
          <a:p>
            <a:pPr marL="0" indent="0">
              <a:spcBef>
                <a:spcPts val="0"/>
              </a:spcBef>
              <a:buNone/>
            </a:pPr>
            <a:r>
              <a:rPr lang="zh-CN" altLang="en-US" sz="1200" strike="noStrike" noProof="1">
                <a:latin typeface="Consolas" panose="020B0609020204030204" charset="0"/>
                <a:cs typeface="Consolas" panose="020B0609020204030204" charset="0"/>
              </a:rPr>
              <a:t>findServer()</a:t>
            </a:r>
            <a:endParaRPr lang="zh-CN" altLang="en-US" sz="1200" strike="noStrike" noProof="1">
              <a:latin typeface="Consolas" panose="020B0609020204030204" charset="0"/>
              <a:cs typeface="Consolas" panose="020B0609020204030204" charset="0"/>
            </a:endParaRPr>
          </a:p>
        </p:txBody>
      </p:sp>
      <p:sp>
        <p:nvSpPr>
          <p:cNvPr id="55298"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10.3.6  </a:t>
            </a:r>
            <a:r>
              <a:rPr lang="zh-CN" altLang="en-US">
                <a:sym typeface="+mn-ea"/>
              </a:rPr>
              <a:t>局域网内服务器自动发现</a:t>
            </a:r>
            <a:endParaRPr lang="zh-CN" altLang="en-US" kern="1200" baseline="0">
              <a:latin typeface="+mj-lt"/>
              <a:ea typeface="+mj-ea"/>
              <a:cs typeface="+mj-c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latin typeface="Consolas" panose="020B0609020204030204" charset="0"/>
              </a:rPr>
              <a:t>服务端代码</a:t>
            </a:r>
            <a:r>
              <a:rPr lang="en-US" altLang="zh-CN" sz="1800" strike="noStrike" noProof="1">
                <a:latin typeface="Consolas" panose="020B0609020204030204" charset="0"/>
              </a:rPr>
              <a:t>udp_autoFindServer_server.py</a:t>
            </a:r>
            <a:endParaRPr lang="en-US" altLang="zh-CN" sz="1800" strike="noStrike" noProof="1">
              <a:latin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import socket</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import time</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import sys</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import os</a:t>
            </a:r>
            <a:endParaRPr lang="zh-CN" altLang="en-US" sz="1400" strike="noStrike" noProof="1">
              <a:latin typeface="Consolas" panose="020B0609020204030204" charset="0"/>
              <a:cs typeface="Consolas" panose="020B0609020204030204" charset="0"/>
            </a:endParaRPr>
          </a:p>
          <a:p>
            <a:pPr marL="0" indent="0" fontAlgn="base">
              <a:buNone/>
            </a:pP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try:</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with open(os.getenv('temp')+'\\abc.txt', 'x') as fp:</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fp.write('Server')</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except:</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print('Server already exists.')</a:t>
            </a:r>
            <a:endParaRPr lang="zh-CN" altLang="en-US" sz="1400" strike="noStrike" noProof="1">
              <a:latin typeface="Consolas" panose="020B0609020204030204" charset="0"/>
              <a:cs typeface="Consolas" panose="020B0609020204030204" charset="0"/>
            </a:endParaRPr>
          </a:p>
          <a:p>
            <a:pPr marL="0" indent="0" fontAlgn="base">
              <a:buNone/>
            </a:pPr>
            <a:r>
              <a:rPr lang="zh-CN" altLang="en-US" sz="1400" strike="noStrike" noProof="1">
                <a:latin typeface="Consolas" panose="020B0609020204030204" charset="0"/>
                <a:cs typeface="Consolas" panose="020B0609020204030204" charset="0"/>
              </a:rPr>
              <a:t>    sys.exit(0)</a:t>
            </a:r>
            <a:endParaRPr lang="zh-CN" altLang="en-US" sz="1400" strike="noStrike" noProof="1">
              <a:latin typeface="Consolas" panose="020B0609020204030204" charset="0"/>
              <a:cs typeface="Consolas" panose="020B0609020204030204" charset="0"/>
            </a:endParaRPr>
          </a:p>
        </p:txBody>
      </p:sp>
      <p:sp>
        <p:nvSpPr>
          <p:cNvPr id="56322"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10.3.6  </a:t>
            </a:r>
            <a:r>
              <a:rPr lang="zh-CN" altLang="en-US">
                <a:sym typeface="+mn-ea"/>
              </a:rPr>
              <a:t>局域网内服务器自动发现</a:t>
            </a:r>
            <a:endParaRPr lang="zh-CN" altLang="en-US" kern="1200" baseline="0">
              <a:latin typeface="+mj-lt"/>
              <a:ea typeface="+mj-ea"/>
              <a:cs typeface="+mj-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5" name="内容占位符 2"/>
          <p:cNvSpPr>
            <a:spLocks noGrp="1"/>
          </p:cNvSpPr>
          <p:nvPr>
            <p:ph idx="1"/>
          </p:nvPr>
        </p:nvSpPr>
        <p:spPr/>
        <p:txBody>
          <a:bodyPr anchor="t"/>
          <a:lstStyle/>
          <a:p>
            <a:pPr marL="0" indent="0">
              <a:buNone/>
            </a:pPr>
            <a:r>
              <a:rPr lang="zh-CN" altLang="en-US" sz="1400">
                <a:latin typeface="Consolas" panose="020B0609020204030204" charset="0"/>
                <a:cs typeface="Consolas" panose="020B0609020204030204" charset="0"/>
              </a:rPr>
              <a:t>def sendServerIP():</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sock = socket.socket(socket.AF_INET, socket.SOCK_DGRAM)</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while True:</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 获取本机IP</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IP = socket.gethostbyname(socket.gethostname())</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 255表示广播地址</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IP = IP[:IP.rindex('.')]+'.255'</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 发送信息</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sock.sendto('ServerIP'.encode(), (IP, 5050))</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        time.sleep(1)</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print('Server started.....')</a:t>
            </a:r>
            <a:endParaRPr lang="zh-CN" altLang="en-US" sz="1400">
              <a:latin typeface="Consolas" panose="020B0609020204030204" charset="0"/>
              <a:cs typeface="Consolas" panose="020B0609020204030204" charset="0"/>
            </a:endParaRPr>
          </a:p>
          <a:p>
            <a:pPr marL="0" indent="0">
              <a:buNone/>
            </a:pPr>
            <a:r>
              <a:rPr lang="zh-CN" altLang="en-US" sz="1400">
                <a:latin typeface="Consolas" panose="020B0609020204030204" charset="0"/>
                <a:cs typeface="Consolas" panose="020B0609020204030204" charset="0"/>
              </a:rPr>
              <a:t>sendServerIP()</a:t>
            </a:r>
            <a:endParaRPr lang="zh-CN" altLang="en-US" sz="1400">
              <a:latin typeface="Consolas" panose="020B0609020204030204" charset="0"/>
              <a:cs typeface="Consolas" panose="020B0609020204030204" charset="0"/>
            </a:endParaRPr>
          </a:p>
        </p:txBody>
      </p:sp>
      <p:sp>
        <p:nvSpPr>
          <p:cNvPr id="57346" name="Title 3"/>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10.3.6  </a:t>
            </a:r>
            <a:r>
              <a:rPr lang="zh-CN" altLang="en-US">
                <a:sym typeface="+mn-ea"/>
              </a:rPr>
              <a:t>局域网内服务器自动发现</a:t>
            </a:r>
            <a:endParaRPr lang="zh-CN" altLang="en-US" kern="1200" baseline="0">
              <a:latin typeface="+mj-lt"/>
              <a:ea typeface="+mj-ea"/>
              <a:cs typeface="+mj-cs"/>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10.4  </a:t>
            </a:r>
            <a:r>
              <a:rPr lang="zh-CN" altLang="en-US"/>
              <a:t>网页内容读取与网页爬虫</a:t>
            </a:r>
            <a:endParaRPr lang="zh-CN" altLang="en-US"/>
          </a:p>
        </p:txBody>
      </p:sp>
      <p:sp>
        <p:nvSpPr>
          <p:cNvPr id="3" name="内容占位符 2"/>
          <p:cNvSpPr>
            <a:spLocks noGrp="1"/>
          </p:cNvSpPr>
          <p:nvPr>
            <p:ph idx="1"/>
          </p:nvPr>
        </p:nvSpPr>
        <p:spPr/>
        <p:txBody>
          <a:bodyPr/>
          <a:lstStyle/>
          <a:p>
            <a:pPr marL="0" indent="0">
              <a:lnSpc>
                <a:spcPct val="150000"/>
              </a:lnSpc>
              <a:spcBef>
                <a:spcPts val="0"/>
              </a:spcBef>
              <a:buNone/>
            </a:pPr>
            <a:r>
              <a:rPr lang="en-US" altLang="zh-CN" sz="2000"/>
              <a:t>10.4.1  </a:t>
            </a:r>
            <a:r>
              <a:rPr lang="zh-CN" altLang="en-US" sz="2000"/>
              <a:t>网页内容读取与域名处理基础知识</a:t>
            </a:r>
            <a:endParaRPr lang="zh-CN" altLang="en-US" sz="2000"/>
          </a:p>
          <a:p>
            <a:pPr marL="0" indent="0">
              <a:lnSpc>
                <a:spcPct val="150000"/>
              </a:lnSpc>
              <a:spcBef>
                <a:spcPts val="0"/>
              </a:spcBef>
              <a:buNone/>
            </a:pPr>
            <a:r>
              <a:rPr lang="zh-CN" altLang="en-US" sz="2000"/>
              <a:t>扩展：</a:t>
            </a:r>
            <a:r>
              <a:rPr lang="en-US" altLang="zh-CN" sz="2000"/>
              <a:t>Python Web</a:t>
            </a:r>
            <a:r>
              <a:rPr lang="zh-CN" altLang="en-US" sz="2000"/>
              <a:t>服务</a:t>
            </a:r>
            <a:r>
              <a:rPr lang="en-US" altLang="zh-CN" sz="2000"/>
              <a:t>Flask</a:t>
            </a:r>
            <a:endParaRPr lang="en-US" altLang="zh-CN" sz="2000"/>
          </a:p>
          <a:p>
            <a:pPr marL="0" indent="0">
              <a:lnSpc>
                <a:spcPct val="150000"/>
              </a:lnSpc>
              <a:spcBef>
                <a:spcPts val="0"/>
              </a:spcBef>
              <a:buNone/>
            </a:pPr>
            <a:r>
              <a:rPr lang="en-US" altLang="zh-CN" sz="2000">
                <a:sym typeface="+mn-ea"/>
              </a:rPr>
              <a:t>10.4.2  </a:t>
            </a:r>
            <a:r>
              <a:rPr lang="zh-CN" altLang="en-US" sz="2000">
                <a:sym typeface="+mn-ea"/>
              </a:rPr>
              <a:t>网页爬虫实战</a:t>
            </a:r>
            <a:endParaRPr lang="zh-CN" altLang="en-US" sz="2000"/>
          </a:p>
          <a:p>
            <a:pPr marL="0" indent="0">
              <a:lnSpc>
                <a:spcPct val="150000"/>
              </a:lnSpc>
              <a:spcBef>
                <a:spcPts val="0"/>
              </a:spcBef>
              <a:buNone/>
            </a:pPr>
            <a:endParaRPr lang="en-US" altLang="zh-CN"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2769"/>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dirty="0">
              <a:latin typeface="+mj-lt"/>
              <a:ea typeface="+mj-ea"/>
              <a:cs typeface="+mj-cs"/>
            </a:endParaRPr>
          </a:p>
        </p:txBody>
      </p:sp>
      <p:sp>
        <p:nvSpPr>
          <p:cNvPr id="65538" name="文本占位符 32770"/>
          <p:cNvSpPr>
            <a:spLocks noGrp="1"/>
          </p:cNvSpPr>
          <p:nvPr>
            <p:ph idx="1"/>
          </p:nvPr>
        </p:nvSpPr>
        <p:spPr/>
        <p:txBody>
          <a:bodyPr anchor="t"/>
          <a:lstStyle/>
          <a:p>
            <a:pPr defTabSz="914400">
              <a:lnSpc>
                <a:spcPct val="150000"/>
              </a:lnSpc>
              <a:spcBef>
                <a:spcPts val="600"/>
              </a:spcBef>
              <a:spcAft>
                <a:spcPts val="600"/>
              </a:spcAft>
              <a:buSzPct val="90000"/>
              <a:buFont typeface="Wingdings" panose="05000000000000000000" charset="0"/>
              <a:buChar char="§"/>
            </a:pPr>
            <a:r>
              <a:rPr lang="zh-CN" altLang="en-US" sz="1800" dirty="0"/>
              <a:t>Python 3</a:t>
            </a:r>
            <a:r>
              <a:rPr lang="en-US" altLang="zh-CN" sz="1800" dirty="0"/>
              <a:t>.x</a:t>
            </a:r>
            <a:r>
              <a:rPr lang="zh-CN" altLang="en-US" sz="1800" dirty="0"/>
              <a:t>标准库urllib提供了编写网页爬虫所需要的大部分功能，主要包含</a:t>
            </a:r>
            <a:r>
              <a:rPr lang="zh-CN" altLang="en-US" sz="1800" dirty="0">
                <a:solidFill>
                  <a:srgbClr val="FF0000"/>
                </a:solidFill>
              </a:rPr>
              <a:t>urllib.request、</a:t>
            </a:r>
            <a:r>
              <a:rPr lang="en-US" altLang="zh-CN" sz="1800" dirty="0">
                <a:solidFill>
                  <a:srgbClr val="FF0000"/>
                </a:solidFill>
              </a:rPr>
              <a:t>urllib.response</a:t>
            </a:r>
            <a:r>
              <a:rPr lang="zh-CN" altLang="en-US" sz="1800" dirty="0">
                <a:solidFill>
                  <a:srgbClr val="FF0000"/>
                </a:solidFill>
              </a:rPr>
              <a:t>、urllib.parse、</a:t>
            </a:r>
            <a:r>
              <a:rPr lang="en-US" altLang="zh-CN" sz="1800" dirty="0">
                <a:solidFill>
                  <a:srgbClr val="FF0000"/>
                </a:solidFill>
              </a:rPr>
              <a:t>urllib.robotparser</a:t>
            </a:r>
            <a:r>
              <a:rPr lang="zh-CN" altLang="en-US" sz="1800" dirty="0">
                <a:solidFill>
                  <a:srgbClr val="FF0000"/>
                </a:solidFill>
              </a:rPr>
              <a:t>和urllib.error</a:t>
            </a:r>
            <a:r>
              <a:rPr lang="zh-CN" altLang="en-US" sz="1800" dirty="0"/>
              <a:t>子模块。</a:t>
            </a:r>
            <a:endParaRPr lang="zh-CN" alt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1506"/>
          <p:cNvSpPr>
            <a:spLocks noGrp="1"/>
          </p:cNvSpPr>
          <p:nvPr>
            <p:ph idx="1"/>
          </p:nvPr>
        </p:nvSpPr>
        <p:spPr/>
        <p:txBody>
          <a:bodyPr anchor="t"/>
          <a:lstStyle/>
          <a:p>
            <a:pPr defTabSz="914400">
              <a:spcBef>
                <a:spcPts val="1200"/>
              </a:spcBef>
              <a:spcAft>
                <a:spcPts val="600"/>
              </a:spcAft>
              <a:buSzPct val="90000"/>
              <a:buFont typeface="Wingdings" panose="05000000000000000000" charset="0"/>
              <a:buChar char="§"/>
            </a:pPr>
            <a:r>
              <a:rPr lang="zh-CN" altLang="en-US" sz="1800" dirty="0"/>
              <a:t>网络体系结构，分层设计的好处</a:t>
            </a:r>
            <a:r>
              <a:rPr lang="en-US" altLang="zh-CN" sz="1800" dirty="0"/>
              <a:t>  ISO/OSI: 7   TCP/IP 5   </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网络协议三要素：语法、语义、时序</a:t>
            </a:r>
            <a:endParaRPr lang="zh-CN" altLang="en-US" sz="1800" dirty="0"/>
          </a:p>
          <a:p>
            <a:pPr defTabSz="914400">
              <a:spcBef>
                <a:spcPts val="1200"/>
              </a:spcBef>
              <a:spcAft>
                <a:spcPts val="600"/>
              </a:spcAft>
              <a:buSzPct val="90000"/>
              <a:buFont typeface="Wingdings" panose="05000000000000000000" charset="0"/>
              <a:buChar char="§"/>
            </a:pPr>
            <a:r>
              <a:rPr lang="zh-CN" altLang="en-US" sz="1800" dirty="0"/>
              <a:t>常见应用层协议：</a:t>
            </a:r>
            <a:r>
              <a:rPr lang="en-US" altLang="zh-CN" sz="1800" dirty="0"/>
              <a:t>DNS</a:t>
            </a:r>
            <a:r>
              <a:rPr lang="zh-CN" altLang="en-US" sz="1800" dirty="0"/>
              <a:t>、</a:t>
            </a:r>
            <a:r>
              <a:rPr lang="en-US" altLang="zh-CN" sz="1800" dirty="0"/>
              <a:t>FTP</a:t>
            </a:r>
            <a:r>
              <a:rPr lang="zh-CN" altLang="en-US" sz="1800" dirty="0"/>
              <a:t>、</a:t>
            </a:r>
            <a:r>
              <a:rPr lang="en-US" altLang="zh-CN" sz="1800" dirty="0"/>
              <a:t>HTTP</a:t>
            </a:r>
            <a:r>
              <a:rPr lang="zh-CN" altLang="en-US" sz="1800" dirty="0"/>
              <a:t>、</a:t>
            </a:r>
            <a:r>
              <a:rPr lang="en-US" altLang="zh-CN" sz="1800" dirty="0"/>
              <a:t>SMTP</a:t>
            </a:r>
            <a:r>
              <a:rPr lang="zh-CN" altLang="en-US" sz="1800" dirty="0"/>
              <a:t>、</a:t>
            </a:r>
            <a:r>
              <a:rPr lang="en-US" altLang="zh-CN" sz="1800" dirty="0"/>
              <a:t>POP3</a:t>
            </a:r>
            <a:r>
              <a:rPr lang="zh-CN" altLang="en-US" sz="1800" dirty="0"/>
              <a:t>、</a:t>
            </a:r>
            <a:r>
              <a:rPr lang="en-US" altLang="zh-CN" sz="1800" dirty="0"/>
              <a:t>TELNET……</a:t>
            </a:r>
            <a:endParaRPr lang="en-US" altLang="zh-CN" sz="1800" dirty="0"/>
          </a:p>
          <a:p>
            <a:pPr defTabSz="914400">
              <a:spcBef>
                <a:spcPts val="1200"/>
              </a:spcBef>
              <a:spcAft>
                <a:spcPts val="600"/>
              </a:spcAft>
              <a:buSzPct val="90000"/>
              <a:buFont typeface="Wingdings" panose="05000000000000000000" charset="0"/>
              <a:buChar char="§"/>
            </a:pPr>
            <a:r>
              <a:rPr lang="zh-CN" altLang="en-US" sz="1800" dirty="0"/>
              <a:t>传输层主要概念：</a:t>
            </a:r>
            <a:r>
              <a:rPr lang="en-US" altLang="zh-CN" sz="1800" dirty="0"/>
              <a:t>TCP</a:t>
            </a:r>
            <a:r>
              <a:rPr lang="zh-CN" altLang="en-US" sz="1800" dirty="0"/>
              <a:t>、</a:t>
            </a:r>
            <a:r>
              <a:rPr lang="en-US" altLang="zh-CN" sz="1800" dirty="0"/>
              <a:t>UDP</a:t>
            </a:r>
            <a:r>
              <a:rPr lang="zh-CN" altLang="en-US" sz="1800" dirty="0"/>
              <a:t>、端口号</a:t>
            </a:r>
            <a:endParaRPr lang="zh-CN" altLang="en-US" sz="1800" dirty="0"/>
          </a:p>
          <a:p>
            <a:pPr defTabSz="914400">
              <a:spcBef>
                <a:spcPts val="1200"/>
              </a:spcBef>
              <a:spcAft>
                <a:spcPts val="600"/>
              </a:spcAft>
              <a:buSzPct val="90000"/>
              <a:buFont typeface="Wingdings" panose="05000000000000000000" charset="0"/>
              <a:buChar char="§"/>
            </a:pPr>
            <a:r>
              <a:rPr lang="en-US" altLang="zh-CN" sz="1800" dirty="0"/>
              <a:t>IP</a:t>
            </a:r>
            <a:r>
              <a:rPr lang="zh-CN" altLang="en-US" sz="1800" dirty="0"/>
              <a:t>地址、套接字</a:t>
            </a:r>
            <a:endParaRPr lang="zh-CN" altLang="en-US" sz="1800" dirty="0"/>
          </a:p>
          <a:p>
            <a:pPr defTabSz="914400">
              <a:spcBef>
                <a:spcPts val="1200"/>
              </a:spcBef>
              <a:spcAft>
                <a:spcPts val="600"/>
              </a:spcAft>
              <a:buSzPct val="90000"/>
              <a:buFont typeface="Wingdings" panose="05000000000000000000" charset="0"/>
              <a:buChar char="§"/>
            </a:pPr>
            <a:r>
              <a:rPr lang="en-US" altLang="zh-CN" sz="1800" dirty="0"/>
              <a:t>MAC</a:t>
            </a:r>
            <a:r>
              <a:rPr lang="zh-CN" altLang="en-US" sz="1800" dirty="0"/>
              <a:t>地址</a:t>
            </a:r>
            <a:endParaRPr lang="zh-CN" altLang="en-US" sz="1800" dirty="0"/>
          </a:p>
        </p:txBody>
      </p:sp>
      <p:sp>
        <p:nvSpPr>
          <p:cNvPr id="3" name="Title 2"/>
          <p:cNvSpPr>
            <a:spLocks noGrp="1"/>
          </p:cNvSpPr>
          <p:nvPr>
            <p:ph type="title"/>
          </p:nvPr>
        </p:nvSpPr>
        <p:spPr/>
        <p:txBody>
          <a:bodyPr/>
          <a:lstStyle/>
          <a:p>
            <a:r>
              <a:rPr lang="zh-CN" altLang="en-US" dirty="0">
                <a:sym typeface="+mn-ea"/>
              </a:rPr>
              <a:t>10.1 计算机网络基础知识</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67586" name="内容占位符 2"/>
          <p:cNvSpPr>
            <a:spLocks noGrp="1"/>
          </p:cNvSpPr>
          <p:nvPr>
            <p:ph idx="1"/>
          </p:nvPr>
        </p:nvSpPr>
        <p:spPr/>
        <p:txBody>
          <a:bodyPr anchor="t"/>
          <a:lstStyle/>
          <a:p>
            <a:pPr>
              <a:spcBef>
                <a:spcPts val="600"/>
              </a:spcBef>
              <a:spcAft>
                <a:spcPts val="600"/>
              </a:spcAft>
              <a:buFont typeface="Wingdings" panose="05000000000000000000" charset="0"/>
              <a:buChar char="§"/>
            </a:pPr>
            <a:r>
              <a:rPr lang="zh-CN" altLang="en-US" sz="1800" dirty="0">
                <a:sym typeface="宋体" panose="02010600030101010101" pitchFamily="2" charset="-122"/>
              </a:rPr>
              <a:t>读取网页内容</a:t>
            </a:r>
            <a:endParaRPr lang="zh-CN" altLang="en-US" sz="1800" dirty="0">
              <a:sym typeface="宋体" panose="02010600030101010101" pitchFamily="2" charset="-122"/>
            </a:endParaRPr>
          </a:p>
          <a:p>
            <a:pPr>
              <a:spcBef>
                <a:spcPts val="0"/>
              </a:spcBef>
              <a:spcAft>
                <a:spcPts val="0"/>
              </a:spcAft>
              <a:buNone/>
            </a:pPr>
            <a:r>
              <a:rPr lang="en-US" altLang="zh-CN" sz="1600" dirty="0">
                <a:latin typeface="Consolas" panose="020B0609020204030204" charset="0"/>
                <a:sym typeface="宋体" panose="02010600030101010101" pitchFamily="2" charset="-122"/>
              </a:rPr>
              <a:t>&gt;&gt;&gt; import </a:t>
            </a:r>
            <a:r>
              <a:rPr lang="en-US" altLang="zh-CN" sz="1600" dirty="0" err="1">
                <a:latin typeface="Consolas" panose="020B0609020204030204" charset="0"/>
                <a:sym typeface="宋体" panose="02010600030101010101" pitchFamily="2" charset="-122"/>
              </a:rPr>
              <a:t>urllib.request</a:t>
            </a:r>
            <a:r>
              <a:rPr lang="en-US" altLang="zh-CN" sz="1600" dirty="0">
                <a:latin typeface="Consolas" panose="020B0609020204030204" charset="0"/>
                <a:sym typeface="宋体" panose="02010600030101010101" pitchFamily="2" charset="-122"/>
              </a:rPr>
              <a:t> </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sym typeface="宋体" panose="02010600030101010101" pitchFamily="2" charset="-122"/>
              </a:rPr>
              <a:t>&gt;&gt;&gt; </a:t>
            </a:r>
            <a:r>
              <a:rPr lang="en-US" altLang="zh-CN" sz="1600" dirty="0" err="1">
                <a:latin typeface="Consolas" panose="020B0609020204030204" charset="0"/>
                <a:sym typeface="宋体" panose="02010600030101010101" pitchFamily="2" charset="-122"/>
              </a:rPr>
              <a:t>fp</a:t>
            </a:r>
            <a:r>
              <a:rPr lang="en-US" altLang="zh-CN" sz="1600" dirty="0">
                <a:latin typeface="Consolas" panose="020B0609020204030204" charset="0"/>
                <a:sym typeface="宋体" panose="02010600030101010101" pitchFamily="2" charset="-122"/>
              </a:rPr>
              <a:t> = </a:t>
            </a:r>
            <a:r>
              <a:rPr lang="en-US" altLang="zh-CN" sz="1600" dirty="0" err="1">
                <a:latin typeface="Consolas" panose="020B0609020204030204" charset="0"/>
                <a:sym typeface="宋体" panose="02010600030101010101" pitchFamily="2" charset="-122"/>
              </a:rPr>
              <a:t>urllib.request.urlopen</a:t>
            </a:r>
            <a:r>
              <a:rPr lang="en-US" altLang="zh-CN" sz="1600" dirty="0">
                <a:latin typeface="Consolas" panose="020B0609020204030204" charset="0"/>
                <a:sym typeface="宋体" panose="02010600030101010101" pitchFamily="2" charset="-122"/>
              </a:rPr>
              <a:t>(</a:t>
            </a:r>
            <a:r>
              <a:rPr lang="en-US" altLang="zh-CN" sz="1600" dirty="0" err="1">
                <a:latin typeface="Consolas" panose="020B0609020204030204" charset="0"/>
                <a:sym typeface="宋体" panose="02010600030101010101" pitchFamily="2" charset="-122"/>
              </a:rPr>
              <a:t>r'http</a:t>
            </a:r>
            <a:r>
              <a:rPr lang="en-US" altLang="zh-CN" sz="1600" dirty="0">
                <a:latin typeface="Consolas" panose="020B0609020204030204" charset="0"/>
                <a:sym typeface="宋体" panose="02010600030101010101" pitchFamily="2" charset="-122"/>
              </a:rPr>
              <a:t>://www.python.org')#'r'是防止字符转义</a:t>
            </a:r>
            <a:endParaRPr lang="en-US" altLang="zh-CN" sz="1600" dirty="0">
              <a:latin typeface="Consolas" panose="020B0609020204030204" charset="0"/>
              <a:sym typeface="宋体" panose="02010600030101010101" pitchFamily="2" charset="-122"/>
            </a:endParaRPr>
          </a:p>
          <a:p>
            <a:pPr>
              <a:spcBef>
                <a:spcPts val="0"/>
              </a:spcBef>
              <a:spcAft>
                <a:spcPts val="0"/>
              </a:spcAft>
              <a:buNone/>
            </a:pPr>
            <a:r>
              <a:rPr lang="en-US" altLang="zh-CN" sz="1600" dirty="0">
                <a:latin typeface="Consolas" panose="020B0609020204030204" charset="0"/>
                <a:sym typeface="宋体" panose="02010600030101010101" pitchFamily="2" charset="-122"/>
              </a:rPr>
              <a:t>&gt;&gt;&gt; print(</a:t>
            </a:r>
            <a:r>
              <a:rPr lang="en-US" altLang="zh-CN" sz="1600" dirty="0" err="1">
                <a:latin typeface="Consolas" panose="020B0609020204030204" charset="0"/>
                <a:sym typeface="宋体" panose="02010600030101010101" pitchFamily="2" charset="-122"/>
              </a:rPr>
              <a:t>fp.read</a:t>
            </a:r>
            <a:r>
              <a:rPr lang="en-US" altLang="zh-CN" sz="1600" dirty="0">
                <a:latin typeface="Consolas" panose="020B0609020204030204" charset="0"/>
                <a:sym typeface="宋体" panose="02010600030101010101" pitchFamily="2" charset="-122"/>
              </a:rPr>
              <a:t>(100))</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sym typeface="宋体" panose="02010600030101010101" pitchFamily="2" charset="-122"/>
              </a:rPr>
              <a:t>&gt;&gt;&gt; print(</a:t>
            </a:r>
            <a:r>
              <a:rPr lang="en-US" altLang="zh-CN" sz="1600" dirty="0" err="1">
                <a:latin typeface="Consolas" panose="020B0609020204030204" charset="0"/>
                <a:sym typeface="宋体" panose="02010600030101010101" pitchFamily="2" charset="-122"/>
              </a:rPr>
              <a:t>fp.read</a:t>
            </a:r>
            <a:r>
              <a:rPr lang="en-US" altLang="zh-CN" sz="1600" dirty="0">
                <a:latin typeface="Consolas" panose="020B0609020204030204" charset="0"/>
                <a:sym typeface="宋体" panose="02010600030101010101" pitchFamily="2" charset="-122"/>
              </a:rPr>
              <a:t>(100).decode())  #</a:t>
            </a:r>
            <a:r>
              <a:rPr lang="zh-CN" altLang="en-US" sz="1600" dirty="0">
                <a:latin typeface="Consolas" panose="020B0609020204030204" charset="0"/>
                <a:sym typeface="宋体" panose="02010600030101010101" pitchFamily="2" charset="-122"/>
              </a:rPr>
              <a:t>解码是因为</a:t>
            </a:r>
            <a:r>
              <a:rPr lang="en-US" altLang="zh-CN" sz="1600" dirty="0">
                <a:latin typeface="Consolas" panose="020B0609020204030204" charset="0"/>
                <a:sym typeface="宋体" panose="02010600030101010101" pitchFamily="2" charset="-122"/>
              </a:rPr>
              <a:t>fp</a:t>
            </a:r>
            <a:r>
              <a:rPr lang="zh-CN" altLang="en-US" sz="1600" dirty="0">
                <a:latin typeface="Consolas" panose="020B0609020204030204" charset="0"/>
                <a:sym typeface="宋体" panose="02010600030101010101" pitchFamily="2" charset="-122"/>
              </a:rPr>
              <a:t>得到的是字节，需要转成字符</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sym typeface="宋体" panose="02010600030101010101" pitchFamily="2" charset="-122"/>
              </a:rPr>
              <a:t>&gt;&gt;&gt; </a:t>
            </a:r>
            <a:r>
              <a:rPr lang="en-US" altLang="zh-CN" sz="1600" dirty="0" err="1">
                <a:latin typeface="Consolas" panose="020B0609020204030204" charset="0"/>
                <a:sym typeface="宋体" panose="02010600030101010101" pitchFamily="2" charset="-122"/>
              </a:rPr>
              <a:t>fp.close</a:t>
            </a:r>
            <a:r>
              <a:rPr lang="en-US" altLang="zh-CN" sz="1600" dirty="0">
                <a:latin typeface="Consolas" panose="020B0609020204030204" charset="0"/>
                <a:sym typeface="宋体" panose="02010600030101010101" pitchFamily="2" charset="-122"/>
              </a:rPr>
              <a:t>()</a:t>
            </a:r>
            <a:endParaRPr lang="zh-CN" altLang="en-US" sz="1600" dirty="0">
              <a:latin typeface="Consolas" panose="020B06090202040302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effectLst/>
                <a:sym typeface="+mn-ea"/>
              </a:rPr>
              <a:t>使用GET方法提交参数并访问页面</a:t>
            </a:r>
            <a:endParaRPr lang="zh-CN" altLang="en-US" sz="1800" strike="noStrike" noProof="1">
              <a:effectLst/>
              <a:sym typeface="+mn-ea"/>
            </a:endParaRPr>
          </a:p>
          <a:p>
            <a:pPr marL="0" indent="0" fontAlgn="base">
              <a:buNone/>
            </a:pPr>
            <a:endParaRPr lang="zh-CN" altLang="en-US" sz="1350" strike="noStrike" noProof="1">
              <a:effectLst/>
            </a:endParaRPr>
          </a:p>
          <a:p>
            <a:pPr marL="0" indent="0" fontAlgn="base">
              <a:buNone/>
            </a:pPr>
            <a:r>
              <a:rPr lang="zh-CN" altLang="en-US" sz="1600" strike="noStrike" noProof="1">
                <a:effectLst/>
                <a:latin typeface="Times New Roman" panose="02020603050405020304" pitchFamily="2" charset="0"/>
                <a:cs typeface="Times New Roman" panose="02020603050405020304" pitchFamily="2" charset="0"/>
              </a:rPr>
              <a:t>&gt;&gt;&gt; import urllib.request</a:t>
            </a:r>
            <a:endParaRPr lang="zh-CN" altLang="en-US" sz="1600" strike="noStrike" noProof="1">
              <a:effectLst/>
              <a:latin typeface="Times New Roman" panose="02020603050405020304" pitchFamily="2" charset="0"/>
              <a:cs typeface="Times New Roman" panose="02020603050405020304" pitchFamily="2" charset="0"/>
            </a:endParaRPr>
          </a:p>
          <a:p>
            <a:pPr marL="0" indent="0" fontAlgn="base">
              <a:buNone/>
            </a:pPr>
            <a:r>
              <a:rPr lang="zh-CN" altLang="en-US" sz="1600" strike="noStrike" noProof="1">
                <a:effectLst/>
                <a:latin typeface="Times New Roman" panose="02020603050405020304" pitchFamily="2" charset="0"/>
                <a:cs typeface="Times New Roman" panose="02020603050405020304" pitchFamily="2" charset="0"/>
              </a:rPr>
              <a:t>&gt;&gt;&gt; import urllib.parse</a:t>
            </a:r>
            <a:endParaRPr lang="zh-CN" altLang="en-US" sz="1600" strike="noStrike" noProof="1">
              <a:effectLst/>
              <a:latin typeface="Times New Roman" panose="02020603050405020304" pitchFamily="2" charset="0"/>
              <a:cs typeface="Times New Roman" panose="02020603050405020304" pitchFamily="2" charset="0"/>
            </a:endParaRPr>
          </a:p>
          <a:p>
            <a:pPr marL="0" indent="0" fontAlgn="base">
              <a:buNone/>
            </a:pPr>
            <a:r>
              <a:rPr lang="zh-CN" altLang="en-US" sz="1600" strike="noStrike" noProof="1">
                <a:effectLst/>
                <a:latin typeface="Times New Roman" panose="02020603050405020304" pitchFamily="2" charset="0"/>
                <a:cs typeface="Times New Roman" panose="02020603050405020304" pitchFamily="2" charset="0"/>
              </a:rPr>
              <a:t>&gt;&gt;&gt; params = urllib.parse.urlencode({</a:t>
            </a:r>
            <a:r>
              <a:rPr lang="en-US" altLang="zh-CN" sz="1600" strike="noStrike" noProof="1">
                <a:effectLst/>
                <a:latin typeface="Times New Roman" panose="02020603050405020304" pitchFamily="2" charset="0"/>
                <a:cs typeface="Times New Roman" panose="02020603050405020304" pitchFamily="2" charset="0"/>
              </a:rPr>
              <a:t>‘wd’</a:t>
            </a:r>
            <a:r>
              <a:rPr lang="zh-CN" altLang="en-US" sz="1600" strike="noStrike" noProof="1">
                <a:effectLst/>
                <a:latin typeface="Times New Roman" panose="02020603050405020304" pitchFamily="2" charset="0"/>
                <a:cs typeface="Times New Roman" panose="02020603050405020304" pitchFamily="2" charset="0"/>
              </a:rPr>
              <a:t>: </a:t>
            </a:r>
            <a:r>
              <a:rPr lang="en-US" altLang="zh-CN" sz="1600" strike="noStrike" noProof="1">
                <a:effectLst/>
                <a:latin typeface="Times New Roman" panose="02020603050405020304" pitchFamily="2" charset="0"/>
                <a:cs typeface="Times New Roman" panose="02020603050405020304" pitchFamily="2" charset="0"/>
              </a:rPr>
              <a:t>SZTU</a:t>
            </a:r>
            <a:r>
              <a:rPr lang="zh-CN" altLang="en-US" sz="1600" strike="noStrike" noProof="1">
                <a:effectLst/>
                <a:latin typeface="Times New Roman" panose="02020603050405020304" pitchFamily="2" charset="0"/>
                <a:cs typeface="Times New Roman" panose="02020603050405020304" pitchFamily="2" charset="0"/>
              </a:rPr>
              <a:t>})</a:t>
            </a:r>
            <a:endParaRPr lang="zh-CN" altLang="en-US" sz="1600" strike="noStrike" noProof="1">
              <a:effectLst/>
              <a:latin typeface="Times New Roman" panose="02020603050405020304" pitchFamily="2" charset="0"/>
              <a:cs typeface="Times New Roman" panose="02020603050405020304" pitchFamily="2" charset="0"/>
            </a:endParaRPr>
          </a:p>
          <a:p>
            <a:pPr marL="0" indent="0" fontAlgn="base">
              <a:buNone/>
            </a:pPr>
            <a:r>
              <a:rPr lang="zh-CN" altLang="en-US" sz="1600" strike="noStrike" noProof="1">
                <a:effectLst/>
                <a:latin typeface="Times New Roman" panose="02020603050405020304" pitchFamily="2" charset="0"/>
                <a:cs typeface="Times New Roman" panose="02020603050405020304" pitchFamily="2" charset="0"/>
              </a:rPr>
              <a:t>&gt;&gt;&gt; url = "http://www.</a:t>
            </a:r>
            <a:r>
              <a:rPr lang="en-US" altLang="zh-CN" sz="1600" strike="noStrike" noProof="1">
                <a:effectLst/>
                <a:latin typeface="Times New Roman" panose="02020603050405020304" pitchFamily="2" charset="0"/>
                <a:cs typeface="Times New Roman" panose="02020603050405020304" pitchFamily="2" charset="0"/>
              </a:rPr>
              <a:t>baidu.com/s</a:t>
            </a:r>
            <a:r>
              <a:rPr lang="zh-CN" altLang="en-US" sz="1600" strike="noStrike" noProof="1">
                <a:effectLst/>
                <a:latin typeface="Times New Roman" panose="02020603050405020304" pitchFamily="2" charset="0"/>
                <a:cs typeface="Times New Roman" panose="02020603050405020304" pitchFamily="2" charset="0"/>
              </a:rPr>
              <a:t>?%s" % params</a:t>
            </a:r>
            <a:endParaRPr lang="zh-CN" altLang="en-US" sz="1600" strike="noStrike" noProof="1">
              <a:effectLst/>
              <a:latin typeface="Times New Roman" panose="02020603050405020304" pitchFamily="2" charset="0"/>
              <a:cs typeface="Times New Roman" panose="02020603050405020304" pitchFamily="2" charset="0"/>
            </a:endParaRPr>
          </a:p>
          <a:p>
            <a:pPr marL="0" indent="0" fontAlgn="base">
              <a:buNone/>
            </a:pPr>
            <a:r>
              <a:rPr lang="zh-CN" altLang="en-US" sz="1600" strike="noStrike" noProof="1">
                <a:effectLst/>
                <a:latin typeface="Times New Roman" panose="02020603050405020304" pitchFamily="2" charset="0"/>
                <a:cs typeface="Times New Roman" panose="02020603050405020304" pitchFamily="2" charset="0"/>
              </a:rPr>
              <a:t>&gt;&gt;&gt; with urllib.request.urlopen(url) as f:</a:t>
            </a:r>
            <a:endParaRPr lang="zh-CN" altLang="en-US" sz="1600" strike="noStrike" noProof="1">
              <a:effectLst/>
              <a:latin typeface="Times New Roman" panose="02020603050405020304" pitchFamily="2" charset="0"/>
              <a:cs typeface="Times New Roman" panose="02020603050405020304" pitchFamily="2" charset="0"/>
            </a:endParaRPr>
          </a:p>
          <a:p>
            <a:pPr marL="0" indent="0" fontAlgn="base">
              <a:buNone/>
            </a:pPr>
            <a:r>
              <a:rPr lang="zh-CN" altLang="en-US" sz="1600" strike="noStrike" noProof="1">
                <a:effectLst/>
                <a:latin typeface="Times New Roman" panose="02020603050405020304" pitchFamily="2" charset="0"/>
                <a:cs typeface="Times New Roman" panose="02020603050405020304" pitchFamily="2" charset="0"/>
              </a:rPr>
              <a:t>    print(f.read().decode('utf-8'))</a:t>
            </a:r>
            <a:endParaRPr lang="zh-CN" altLang="en-US" sz="1600" strike="noStrike" noProof="1">
              <a:effectLst/>
              <a:latin typeface="Times New Roman" panose="02020603050405020304" pitchFamily="2" charset="0"/>
              <a:cs typeface="Times New Roman" panose="02020603050405020304"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a:xfrm>
            <a:off x="382270" y="1200150"/>
            <a:ext cx="8486140" cy="3395345"/>
          </a:xfrm>
        </p:spPr>
        <p:txBody>
          <a:bodyPr/>
          <a:lstStyle/>
          <a:p>
            <a:pPr fontAlgn="base">
              <a:buFont typeface="Wingdings" panose="05000000000000000000" charset="0"/>
              <a:buChar char="§"/>
            </a:pPr>
            <a:r>
              <a:rPr lang="zh-CN" altLang="en-US" sz="1800" strike="noStrike" noProof="1">
                <a:effectLst/>
                <a:sym typeface="+mn-ea"/>
              </a:rPr>
              <a:t>使用POST方法向目标页面提交数据（百度翻译案例）</a:t>
            </a:r>
            <a:endParaRPr lang="zh-CN" altLang="en-US" sz="1350" strike="noStrike" noProof="1">
              <a:effectLst/>
            </a:endParaRPr>
          </a:p>
          <a:p>
            <a:pPr marL="0" indent="0" fontAlgn="base">
              <a:buNone/>
            </a:pPr>
            <a:endParaRPr lang="zh-CN" altLang="en-US" sz="1600" strike="noStrike" noProof="1">
              <a:effectLst/>
              <a:latin typeface="Consolas" panose="020B0609020204030204" charset="0"/>
              <a:cs typeface="Consolas" panose="020B0609020204030204" charset="0"/>
            </a:endParaRPr>
          </a:p>
          <a:p>
            <a:pPr marL="0" indent="0" fontAlgn="base">
              <a:buNone/>
            </a:pPr>
            <a:endParaRPr lang="zh-CN" altLang="en-US" sz="1600" strike="noStrike" noProof="1">
              <a:effectLst/>
              <a:latin typeface="Consolas" panose="020B0609020204030204" charset="0"/>
              <a:cs typeface="Consolas" panose="020B0609020204030204" charset="0"/>
            </a:endParaRPr>
          </a:p>
        </p:txBody>
      </p:sp>
      <p:pic>
        <p:nvPicPr>
          <p:cNvPr id="4" name="图片 3"/>
          <p:cNvPicPr>
            <a:picLocks noChangeAspect="1"/>
          </p:cNvPicPr>
          <p:nvPr/>
        </p:nvPicPr>
        <p:blipFill>
          <a:blip r:embed="rId1"/>
          <a:srcRect t="4542"/>
          <a:stretch>
            <a:fillRect/>
          </a:stretch>
        </p:blipFill>
        <p:spPr>
          <a:xfrm>
            <a:off x="1662430" y="1797685"/>
            <a:ext cx="5819775" cy="3125470"/>
          </a:xfrm>
          <a:prstGeom prst="rect">
            <a:avLst/>
          </a:prstGeom>
        </p:spPr>
      </p:pic>
      <p:sp>
        <p:nvSpPr>
          <p:cNvPr id="2" name="文本框 1"/>
          <p:cNvSpPr txBox="1"/>
          <p:nvPr/>
        </p:nvSpPr>
        <p:spPr>
          <a:xfrm>
            <a:off x="5751195" y="1641475"/>
            <a:ext cx="2659380" cy="368300"/>
          </a:xfrm>
          <a:prstGeom prst="rect">
            <a:avLst/>
          </a:prstGeom>
          <a:noFill/>
        </p:spPr>
        <p:txBody>
          <a:bodyPr wrap="none" rtlCol="0">
            <a:spAutoFit/>
          </a:bodyPr>
          <a:lstStyle/>
          <a:p>
            <a:r>
              <a:rPr lang="zh-CN" altLang="en-US"/>
              <a:t>设置</a:t>
            </a:r>
            <a:r>
              <a:rPr lang="en-US" altLang="zh-CN"/>
              <a:t>-&gt;</a:t>
            </a:r>
            <a:r>
              <a:rPr lang="zh-CN" altLang="en-US"/>
              <a:t>工具</a:t>
            </a:r>
            <a:r>
              <a:rPr lang="en-US" altLang="zh-CN"/>
              <a:t>-&gt;</a:t>
            </a:r>
            <a:r>
              <a:rPr lang="zh-CN" altLang="en-US"/>
              <a:t>开发者工具</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a:xfrm>
            <a:off x="382270" y="1200150"/>
            <a:ext cx="8486140" cy="3395345"/>
          </a:xfrm>
        </p:spPr>
        <p:txBody>
          <a:bodyPr/>
          <a:lstStyle/>
          <a:p>
            <a:pPr fontAlgn="base">
              <a:buFont typeface="Wingdings" panose="05000000000000000000" charset="0"/>
              <a:buChar char="§"/>
            </a:pPr>
            <a:r>
              <a:rPr lang="en-US" altLang="zh-CN" sz="1800" strike="noStrike" noProof="1">
                <a:effectLst/>
                <a:sym typeface="+mn-ea"/>
              </a:rPr>
              <a:t>GET v.s. POST?</a:t>
            </a:r>
            <a:endParaRPr lang="zh-CN" altLang="en-US" sz="1350" strike="noStrike" noProof="1">
              <a:effectLst/>
            </a:endParaRPr>
          </a:p>
          <a:p>
            <a:pPr marL="0" indent="0" fontAlgn="base">
              <a:buNone/>
            </a:pPr>
            <a:endParaRPr lang="zh-CN" altLang="en-US" sz="1600" strike="noStrike" noProof="1">
              <a:effectLst/>
              <a:latin typeface="Consolas" panose="020B0609020204030204" charset="0"/>
              <a:cs typeface="Consolas" panose="020B0609020204030204" charset="0"/>
            </a:endParaRPr>
          </a:p>
          <a:p>
            <a:pPr marL="0" indent="0" fontAlgn="base">
              <a:buNone/>
            </a:pPr>
            <a:endParaRPr lang="zh-CN" altLang="en-US" sz="1600" strike="noStrike" noProof="1">
              <a:effectLst/>
              <a:latin typeface="Consolas" panose="020B0609020204030204" charset="0"/>
              <a:cs typeface="Consolas" panose="020B0609020204030204" charset="0"/>
            </a:endParaRPr>
          </a:p>
        </p:txBody>
      </p:sp>
      <p:sp>
        <p:nvSpPr>
          <p:cNvPr id="2" name="文本框 1"/>
          <p:cNvSpPr txBox="1"/>
          <p:nvPr/>
        </p:nvSpPr>
        <p:spPr>
          <a:xfrm>
            <a:off x="724535" y="1744345"/>
            <a:ext cx="5586095" cy="2553335"/>
          </a:xfrm>
          <a:prstGeom prst="rect">
            <a:avLst/>
          </a:prstGeom>
          <a:noFill/>
        </p:spPr>
        <p:txBody>
          <a:bodyPr wrap="square" rtlCol="0" anchor="t">
            <a:spAutoFit/>
          </a:bodyPr>
          <a:p>
            <a:r>
              <a:rPr lang="zh-CN" altLang="en-US" sz="1600"/>
              <a:t>HTTP GET</a:t>
            </a:r>
            <a:endParaRPr lang="zh-CN" altLang="en-US" sz="1600"/>
          </a:p>
          <a:p>
            <a:endParaRPr lang="zh-CN" altLang="en-US" sz="1600"/>
          </a:p>
          <a:p>
            <a:r>
              <a:rPr lang="zh-CN" altLang="en-US" sz="1600"/>
              <a:t>GET方法做的事就跟它说的一样：从网页服务器要求（请求）数据，GET请求是目前最常见的HTTP请求，在一个GET请求过程中，网页应用程序除了将所需要页面的HTML响应给这个请求外不做任何其他事情。这里特意指出，在处理GET请求过程中网页应用程序不应改变自身任何状态（比如，它不能基于一个GET请求就创建一个新的用户帐户），因为这个原因，GET请求通常被认为是“安全”的，因为它们不会导致驱动网站的应用程序的任何变化。</a:t>
            </a:r>
            <a:endParaRPr lang="zh-CN" altLang="en-US"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a:xfrm>
            <a:off x="382270" y="1200150"/>
            <a:ext cx="8486140" cy="3395345"/>
          </a:xfrm>
        </p:spPr>
        <p:txBody>
          <a:bodyPr/>
          <a:lstStyle/>
          <a:p>
            <a:pPr fontAlgn="base">
              <a:buFont typeface="Wingdings" panose="05000000000000000000" charset="0"/>
              <a:buChar char="§"/>
            </a:pPr>
            <a:r>
              <a:rPr lang="en-US" altLang="zh-CN" sz="1800" strike="noStrike" noProof="1">
                <a:effectLst/>
                <a:sym typeface="+mn-ea"/>
              </a:rPr>
              <a:t>GET v.s. POST?</a:t>
            </a:r>
            <a:endParaRPr lang="zh-CN" altLang="en-US" sz="1350" strike="noStrike" noProof="1">
              <a:effectLst/>
            </a:endParaRPr>
          </a:p>
          <a:p>
            <a:pPr marL="0" indent="0" fontAlgn="base">
              <a:buNone/>
            </a:pPr>
            <a:endParaRPr lang="zh-CN" altLang="en-US" sz="1600" strike="noStrike" noProof="1">
              <a:effectLst/>
              <a:latin typeface="Consolas" panose="020B0609020204030204" charset="0"/>
              <a:cs typeface="Consolas" panose="020B0609020204030204" charset="0"/>
            </a:endParaRPr>
          </a:p>
          <a:p>
            <a:pPr marL="0" indent="0" fontAlgn="base">
              <a:buNone/>
            </a:pPr>
            <a:endParaRPr lang="zh-CN" altLang="en-US" sz="1600" strike="noStrike" noProof="1">
              <a:effectLst/>
              <a:latin typeface="Consolas" panose="020B0609020204030204" charset="0"/>
              <a:cs typeface="Consolas" panose="020B0609020204030204" charset="0"/>
            </a:endParaRPr>
          </a:p>
        </p:txBody>
      </p:sp>
      <p:sp>
        <p:nvSpPr>
          <p:cNvPr id="2" name="文本框 1"/>
          <p:cNvSpPr txBox="1"/>
          <p:nvPr/>
        </p:nvSpPr>
        <p:spPr>
          <a:xfrm>
            <a:off x="724535" y="1744345"/>
            <a:ext cx="5586095" cy="3046095"/>
          </a:xfrm>
          <a:prstGeom prst="rect">
            <a:avLst/>
          </a:prstGeom>
          <a:noFill/>
        </p:spPr>
        <p:txBody>
          <a:bodyPr wrap="square" rtlCol="0" anchor="t">
            <a:spAutoFit/>
          </a:bodyPr>
          <a:p>
            <a:r>
              <a:rPr lang="zh-CN" altLang="en-US" sz="1600"/>
              <a:t>HTTP POST</a:t>
            </a:r>
            <a:endParaRPr lang="zh-CN" altLang="en-US" sz="1600"/>
          </a:p>
          <a:p>
            <a:r>
              <a:rPr lang="zh-CN" altLang="en-US" sz="1600"/>
              <a:t>显然，除了单纯地看看页面意外还有更多与网站交互的方式，我们也可以向web应用程序发送数据，比如说一个表单，要完成这个工作，需要另一个不同的请求：POST。POST请求通常会携带用户输入的数据，继而会引起web应用采取一些行为。在网站的表单上输入你的信息来注册就是通过POST请求把表单上的数据传递给web应用的。</a:t>
            </a:r>
            <a:endParaRPr lang="zh-CN" altLang="en-US" sz="1600"/>
          </a:p>
          <a:p>
            <a:endParaRPr lang="zh-CN" altLang="en-US" sz="1600"/>
          </a:p>
          <a:p>
            <a:r>
              <a:rPr lang="zh-CN" altLang="en-US" sz="1600"/>
              <a:t>与GET请求不同，POST请求通常会导致web应用的状态改变，在上面的例子中，当一个表单被POST以后，就创建了一个新的用户帐户，其次，POST请求也不总是会让一个新的HTML页面发送给客户端</a:t>
            </a:r>
            <a:endParaRPr lang="zh-CN" altLang="en-US"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effectLst/>
                <a:sym typeface="+mn-ea"/>
              </a:rPr>
              <a:t>使用HTTP代理访问指定网页</a:t>
            </a:r>
            <a:endParaRPr lang="zh-CN" altLang="en-US" sz="1800" strike="noStrike" noProof="1">
              <a:effectLst/>
            </a:endParaRPr>
          </a:p>
          <a:p>
            <a:pPr marL="0" indent="0" fontAlgn="base">
              <a:buNone/>
            </a:pPr>
            <a:endParaRPr lang="zh-CN" altLang="en-US" sz="1350" strike="noStrike" noProof="1">
              <a:effectLst/>
            </a:endParaRPr>
          </a:p>
          <a:p>
            <a:pPr marL="0" indent="0" fontAlgn="base">
              <a:buNone/>
            </a:pPr>
            <a:r>
              <a:rPr lang="zh-CN" altLang="en-US" sz="1600" strike="noStrike" noProof="1">
                <a:effectLst/>
                <a:latin typeface="Consolas" panose="020B0609020204030204" charset="0"/>
                <a:cs typeface="Consolas" panose="020B0609020204030204" charset="0"/>
              </a:rPr>
              <a:t>&gt;&gt;&gt; import urllib.request</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proxies = {'http': 'http://proxy.example.com:8080/'}</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opener = urllib.request.FancyURLopener(proxies)</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&gt;&gt;&gt; with opener.open("http://www.python.org") as f:</a:t>
            </a:r>
            <a:endParaRPr lang="zh-CN" altLang="en-US" sz="1600" strike="noStrike" noProof="1">
              <a:effectLst/>
              <a:latin typeface="Consolas" panose="020B0609020204030204" charset="0"/>
              <a:cs typeface="Consolas" panose="020B0609020204030204" charset="0"/>
            </a:endParaRPr>
          </a:p>
          <a:p>
            <a:pPr marL="0" indent="0" fontAlgn="base">
              <a:buNone/>
            </a:pPr>
            <a:r>
              <a:rPr lang="zh-CN" altLang="en-US" sz="1600" strike="noStrike" noProof="1">
                <a:effectLst/>
                <a:latin typeface="Consolas" panose="020B0609020204030204" charset="0"/>
                <a:cs typeface="Consolas" panose="020B0609020204030204" charset="0"/>
              </a:rPr>
              <a:t>    f.read().decode('utf-8')</a:t>
            </a:r>
            <a:endParaRPr lang="zh-CN" altLang="en-US" sz="1600" strike="noStrike" noProof="1">
              <a:effectLst/>
              <a:latin typeface="Consolas" panose="020B0609020204030204" charset="0"/>
              <a:cs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en-US" altLang="zh-CN" kern="1200" baseline="0">
              <a:latin typeface="+mj-lt"/>
              <a:ea typeface="+mj-ea"/>
              <a:cs typeface="+mj-cs"/>
            </a:endParaRPr>
          </a:p>
        </p:txBody>
      </p:sp>
      <p:sp>
        <p:nvSpPr>
          <p:cNvPr id="3" name="Content Placeholder 2"/>
          <p:cNvSpPr>
            <a:spLocks noGrp="1"/>
          </p:cNvSpPr>
          <p:nvPr>
            <p:ph idx="1"/>
          </p:nvPr>
        </p:nvSpPr>
        <p:spPr/>
        <p:txBody>
          <a:bodyPr/>
          <a:lstStyle/>
          <a:p>
            <a:pPr fontAlgn="base">
              <a:spcBef>
                <a:spcPts val="0"/>
              </a:spcBef>
              <a:buFont typeface="Arial" panose="020B0604020202020204" pitchFamily="34" charset="0"/>
              <a:buChar char="•"/>
            </a:pPr>
            <a:r>
              <a:rPr lang="zh-CN" altLang="en-US" sz="1800" strike="noStrike" noProof="1">
                <a:latin typeface="Consolas" panose="020B0609020204030204" charset="0"/>
              </a:rPr>
              <a:t>有的服务器可能会识别爬虫程序并阻止访问</a:t>
            </a:r>
            <a:endParaRPr lang="zh-CN" altLang="en-US" sz="180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&gt;&gt;&gt; url = r'http://www.sdibt.edu.cn/info/1026/14144.htm'</a:t>
            </a:r>
            <a:endParaRPr lang="en-US" sz="105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&gt;&gt;&gt; import urllib.request</a:t>
            </a:r>
            <a:endParaRPr lang="en-US" sz="105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&gt;&gt;&gt; with urllib.request.urlopen(url) as fp:</a:t>
            </a:r>
            <a:endParaRPr lang="en-US" sz="105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	content = fp.read().decode()</a:t>
            </a:r>
            <a:endParaRPr lang="en-US" sz="1050" strike="noStrike" noProof="1">
              <a:latin typeface="Consolas" panose="020B0609020204030204" charset="0"/>
            </a:endParaRPr>
          </a:p>
          <a:p>
            <a:pPr marL="0" indent="0">
              <a:spcBef>
                <a:spcPts val="0"/>
              </a:spcBef>
              <a:buNone/>
            </a:pPr>
            <a:r>
              <a:rPr lang="en-US" sz="1050" strike="noStrike" noProof="1">
                <a:latin typeface="Consolas" panose="020B0609020204030204" charset="0"/>
              </a:rPr>
              <a:t>	</a:t>
            </a:r>
            <a:endParaRPr lang="en-US" sz="1050" strike="noStrike" noProof="1">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Traceback (most recent call last):</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"&lt;pyshell#11&gt;", line 1, in &lt;module&gt;</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with urllib.request.urlopen(url) as fp:</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223, in urlopen</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return opener.open(url, data, timeout)</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532, in open</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response = meth(req, response)</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642, in http_response</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'http', request, response, code, msg, hdrs)</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570, in error</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return self._call_chain(*args)</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504, in _call_chain</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result = func(*args)</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File "C:\Python36\lib\urllib\request.py", line 650, in http_error_default</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    raise HTTPError(req.full_url, code, msg, hdrs, fp)</a:t>
            </a:r>
            <a:endParaRPr lang="en-US" sz="1050" strike="noStrike" noProof="1">
              <a:solidFill>
                <a:srgbClr val="FF0000"/>
              </a:solidFill>
              <a:latin typeface="Consolas" panose="020B0609020204030204" charset="0"/>
            </a:endParaRPr>
          </a:p>
          <a:p>
            <a:pPr marL="0" indent="0">
              <a:spcBef>
                <a:spcPts val="0"/>
              </a:spcBef>
              <a:buNone/>
            </a:pPr>
            <a:r>
              <a:rPr lang="en-US" sz="1050" strike="noStrike" noProof="1">
                <a:solidFill>
                  <a:srgbClr val="FF0000"/>
                </a:solidFill>
                <a:latin typeface="Consolas" panose="020B0609020204030204" charset="0"/>
              </a:rPr>
              <a:t>urllib.error.HTTPError: HTTP Error 403: Forbidden</a:t>
            </a:r>
            <a:endParaRPr lang="en-US" sz="1050" strike="noStrike" noProof="1">
              <a:solidFill>
                <a:srgbClr val="FF0000"/>
              </a:solidFill>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zh-CN" altLang="en-US" kern="1200" baseline="0" dirty="0">
                <a:latin typeface="+mj-lt"/>
                <a:ea typeface="+mj-ea"/>
                <a:cs typeface="+mj-cs"/>
                <a:sym typeface="宋体" panose="02010600030101010101" pitchFamily="2" charset="-122"/>
              </a:rPr>
              <a:t>10.4</a:t>
            </a:r>
            <a:r>
              <a:rPr lang="en-US" altLang="zh-CN" kern="1200" baseline="0" dirty="0">
                <a:latin typeface="+mj-lt"/>
                <a:ea typeface="+mj-ea"/>
                <a:cs typeface="+mj-cs"/>
                <a:sym typeface="宋体" panose="02010600030101010101" pitchFamily="2" charset="-122"/>
              </a:rPr>
              <a:t>.1</a:t>
            </a:r>
            <a:r>
              <a:rPr lang="zh-CN" altLang="en-US" kern="1200" baseline="0" dirty="0">
                <a:latin typeface="+mj-lt"/>
                <a:ea typeface="+mj-ea"/>
                <a:cs typeface="+mj-cs"/>
                <a:sym typeface="宋体" panose="02010600030101010101" pitchFamily="2" charset="-122"/>
              </a:rPr>
              <a:t> 网页内容读取与域名分析</a:t>
            </a:r>
            <a:endParaRPr lang="en-US" altLang="zh-CN" kern="1200" baseline="0">
              <a:latin typeface="+mj-lt"/>
              <a:ea typeface="+mj-ea"/>
              <a:cs typeface="+mj-cs"/>
            </a:endParaRPr>
          </a:p>
        </p:txBody>
      </p:sp>
      <p:sp>
        <p:nvSpPr>
          <p:cNvPr id="75778" name="Content Placeholder 2"/>
          <p:cNvSpPr>
            <a:spLocks noGrp="1"/>
          </p:cNvSpPr>
          <p:nvPr>
            <p:ph idx="1"/>
          </p:nvPr>
        </p:nvSpPr>
        <p:spPr/>
        <p:txBody>
          <a:bodyPr anchor="t"/>
          <a:lstStyle/>
          <a:p>
            <a:pPr>
              <a:buFont typeface="Arial" panose="020B0604020202020204" pitchFamily="34" charset="0"/>
              <a:buChar char="•"/>
            </a:pPr>
            <a:r>
              <a:rPr lang="zh-CN" altLang="en-US" sz="2000">
                <a:latin typeface="Consolas" panose="020B0609020204030204" charset="0"/>
              </a:rPr>
              <a:t>构造头部信息，模拟浏览器访问，绕过服务器的检查。</a:t>
            </a:r>
            <a:endParaRPr lang="en-US" altLang="zh-CN" sz="2000">
              <a:latin typeface="Consolas" panose="020B0609020204030204" charset="0"/>
            </a:endParaRPr>
          </a:p>
          <a:p>
            <a:pPr marL="0" indent="0">
              <a:buNone/>
            </a:pPr>
            <a:r>
              <a:rPr lang="en-US" altLang="zh-CN" sz="1400">
                <a:latin typeface="Consolas" panose="020B0609020204030204" charset="0"/>
              </a:rPr>
              <a:t>&gt;&gt;&gt; headers = {'User-Agent':'Mozilla/5.0 (Windows NT 6.1; Win64; x64) AppleWebKit/537.36 (KHTML, like Gecko) Chrome/62.0.3202.62 Safari/537.36'}</a:t>
            </a:r>
            <a:endParaRPr lang="en-US" altLang="zh-CN" sz="1400">
              <a:latin typeface="Consolas" panose="020B0609020204030204" charset="0"/>
            </a:endParaRPr>
          </a:p>
          <a:p>
            <a:pPr marL="0" indent="0">
              <a:buNone/>
            </a:pPr>
            <a:r>
              <a:rPr lang="en-US" altLang="zh-CN" sz="1400">
                <a:latin typeface="Consolas" panose="020B0609020204030204" charset="0"/>
              </a:rPr>
              <a:t>&gt;&gt;&gt; req = urllib.request.Request(url=url, headers=headers)</a:t>
            </a:r>
            <a:endParaRPr lang="en-US" altLang="zh-CN" sz="1400">
              <a:latin typeface="Consolas" panose="020B0609020204030204" charset="0"/>
            </a:endParaRPr>
          </a:p>
          <a:p>
            <a:pPr marL="0" indent="0">
              <a:buNone/>
            </a:pPr>
            <a:r>
              <a:rPr lang="en-US" altLang="zh-CN" sz="1400">
                <a:latin typeface="Consolas" panose="020B0609020204030204" charset="0"/>
              </a:rPr>
              <a:t>&gt;&gt;&gt; with urllib.request.urlopen(req) as fp:</a:t>
            </a:r>
            <a:endParaRPr lang="en-US" altLang="zh-CN" sz="1400">
              <a:latin typeface="Consolas" panose="020B0609020204030204" charset="0"/>
            </a:endParaRPr>
          </a:p>
          <a:p>
            <a:pPr marL="0" indent="0">
              <a:buNone/>
            </a:pPr>
            <a:r>
              <a:rPr lang="en-US" altLang="zh-CN" sz="1400">
                <a:latin typeface="Consolas" panose="020B0609020204030204" charset="0"/>
              </a:rPr>
              <a:t>	content = fp.read().decode()</a:t>
            </a:r>
            <a:endParaRPr lang="en-US" altLang="zh-CN" sz="1400">
              <a:latin typeface="Consolas" panose="020B0609020204030204" charset="0"/>
            </a:endParaRPr>
          </a:p>
          <a:p>
            <a:pPr marL="0" indent="0">
              <a:buNone/>
            </a:pPr>
            <a:r>
              <a:rPr lang="en-US" altLang="zh-CN" sz="1400">
                <a:latin typeface="Consolas" panose="020B0609020204030204" charset="0"/>
              </a:rPr>
              <a:t>	</a:t>
            </a:r>
            <a:endParaRPr lang="en-US" altLang="zh-CN" sz="1400">
              <a:latin typeface="Consolas" panose="020B0609020204030204" charset="0"/>
            </a:endParaRPr>
          </a:p>
          <a:p>
            <a:pPr marL="0" indent="0">
              <a:buNone/>
            </a:pPr>
            <a:r>
              <a:rPr lang="en-US" altLang="zh-CN" sz="1400">
                <a:latin typeface="Consolas" panose="020B0609020204030204" charset="0"/>
              </a:rPr>
              <a:t>&gt;&gt;&gt; import re</a:t>
            </a:r>
            <a:endParaRPr lang="en-US" altLang="zh-CN" sz="1400">
              <a:latin typeface="Consolas" panose="020B0609020204030204" charset="0"/>
            </a:endParaRPr>
          </a:p>
          <a:p>
            <a:pPr marL="0" indent="0">
              <a:buNone/>
            </a:pPr>
            <a:r>
              <a:rPr lang="en-US" altLang="zh-CN" sz="1400">
                <a:latin typeface="Consolas" panose="020B0609020204030204" charset="0"/>
              </a:rPr>
              <a:t>&gt;&gt;&gt; re.findall(r'&lt;title&gt;(.*?)&lt;/title&gt;', content)</a:t>
            </a:r>
            <a:endParaRPr lang="en-US" altLang="zh-CN" sz="1400">
              <a:latin typeface="Consolas" panose="020B0609020204030204" charset="0"/>
            </a:endParaRPr>
          </a:p>
          <a:p>
            <a:pPr marL="0" indent="0">
              <a:buNone/>
            </a:pPr>
            <a:r>
              <a:rPr lang="en-US" altLang="zh-CN" sz="1400">
                <a:solidFill>
                  <a:srgbClr val="00B0F0"/>
                </a:solidFill>
                <a:latin typeface="Consolas" panose="020B0609020204030204" charset="0"/>
              </a:rPr>
              <a:t>['我校获批11项国家“两金”项目和6项省重点研发计划(软科学部分)项目-山东工商学院|Shandong Technology and Business University']</a:t>
            </a:r>
            <a:endParaRPr lang="en-US" altLang="zh-CN" sz="1400">
              <a:solidFill>
                <a:srgbClr val="00B0F0"/>
              </a:solidFill>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10.4.1  </a:t>
            </a:r>
            <a:r>
              <a:rPr lang="zh-CN" altLang="en-US">
                <a:sym typeface="+mn-ea"/>
              </a:rPr>
              <a:t>网页内容读取与域名处理基础知识</a:t>
            </a:r>
            <a:endParaRPr lang="en-US"/>
          </a:p>
        </p:txBody>
      </p:sp>
      <p:sp>
        <p:nvSpPr>
          <p:cNvPr id="3" name="Content Placeholder 2"/>
          <p:cNvSpPr>
            <a:spLocks noGrp="1"/>
          </p:cNvSpPr>
          <p:nvPr>
            <p:ph idx="1"/>
          </p:nvPr>
        </p:nvSpPr>
        <p:spPr/>
        <p:txBody>
          <a:bodyPr/>
          <a:lstStyle/>
          <a:p>
            <a:r>
              <a:rPr lang="zh-CN" altLang="en-US" sz="1800" dirty="0"/>
              <a:t>构造头部信息，对抗文件下载防盗链</a:t>
            </a:r>
            <a:endParaRPr lang="zh-CN" altLang="en-US" sz="1800" dirty="0"/>
          </a:p>
          <a:p>
            <a:pPr marL="0" indent="0">
              <a:spcBef>
                <a:spcPts val="0"/>
              </a:spcBef>
              <a:buNone/>
            </a:pPr>
            <a:r>
              <a:rPr lang="zh-CN" altLang="en-US" sz="1400" dirty="0">
                <a:latin typeface="Consolas" panose="020B0609020204030204" charset="0"/>
                <a:cs typeface="Consolas" panose="020B0609020204030204" charset="0"/>
              </a:rPr>
              <a:t>from re import findall</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from urllib.parse import urljoin</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from urllib.request import urlopen, Request</a:t>
            </a:r>
            <a:endParaRPr lang="zh-CN" altLang="en-US" sz="1400" dirty="0">
              <a:latin typeface="Consolas" panose="020B0609020204030204" charset="0"/>
              <a:cs typeface="Consolas" panose="020B0609020204030204" charset="0"/>
            </a:endParaRPr>
          </a:p>
          <a:p>
            <a:pPr marL="0" indent="0">
              <a:spcBef>
                <a:spcPts val="0"/>
              </a:spcBef>
              <a:buNone/>
            </a:pP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url = r'http://jwc.sdtbu.edu.cn/info/2002/5418.htm'</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headers = {'User-Agent':'Mozilla/5.0 (Windows NT 6.1; Win64; x64) AppleWebKit/537.36 (KHTML, like Gecko) Chrome/62.0.3202.62 Safari/537.36',</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           'Referer': url, }  </a:t>
            </a:r>
            <a:r>
              <a:rPr lang="en-US" altLang="zh-CN" sz="1400" dirty="0">
                <a:latin typeface="Consolas" panose="020B0609020204030204" charset="0"/>
                <a:cs typeface="Consolas" panose="020B0609020204030204" charset="0"/>
              </a:rPr>
              <a:t># </a:t>
            </a:r>
            <a:r>
              <a:rPr lang="zh-CN" altLang="en-US" sz="1400" dirty="0">
                <a:latin typeface="Consolas" panose="020B0609020204030204" charset="0"/>
                <a:cs typeface="Consolas" panose="020B0609020204030204" charset="0"/>
              </a:rPr>
              <a:t>不加这一项会有防盗链提示</a:t>
            </a:r>
            <a:endParaRPr lang="zh-CN" altLang="en-US" sz="1400" dirty="0">
              <a:latin typeface="Consolas" panose="020B0609020204030204" charset="0"/>
              <a:cs typeface="Consolas" panose="020B0609020204030204" charset="0"/>
            </a:endParaRPr>
          </a:p>
          <a:p>
            <a:pPr marL="0" indent="0">
              <a:spcBef>
                <a:spcPts val="0"/>
              </a:spcBef>
              <a:buNone/>
            </a:pP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req = Request(url=url, headers=headers)</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with urlopen(req) as fp:</a:t>
            </a:r>
            <a:endParaRPr lang="zh-CN" altLang="en-US" sz="1400" dirty="0">
              <a:latin typeface="Consolas" panose="020B0609020204030204" charset="0"/>
              <a:cs typeface="Consolas" panose="020B0609020204030204" charset="0"/>
            </a:endParaRPr>
          </a:p>
          <a:p>
            <a:pPr marL="0" indent="0">
              <a:spcBef>
                <a:spcPts val="0"/>
              </a:spcBef>
              <a:buNone/>
            </a:pPr>
            <a:r>
              <a:rPr lang="zh-CN" altLang="en-US" sz="1400" dirty="0">
                <a:latin typeface="Consolas" panose="020B0609020204030204" charset="0"/>
                <a:cs typeface="Consolas" panose="020B0609020204030204" charset="0"/>
              </a:rPr>
              <a:t>    content = fp.read().decode()</a:t>
            </a:r>
            <a:endParaRPr lang="zh-CN" altLang="en-US" sz="1400" dirty="0">
              <a:latin typeface="Consolas" panose="020B0609020204030204" charset="0"/>
              <a:cs typeface="Consolas" panose="020B0609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10.4.1  </a:t>
            </a:r>
            <a:r>
              <a:rPr lang="zh-CN" altLang="en-US">
                <a:sym typeface="+mn-ea"/>
              </a:rPr>
              <a:t>网页内容读取与域名处理基础知识</a:t>
            </a:r>
            <a:endParaRPr lang="zh-CN" altLang="en-US"/>
          </a:p>
        </p:txBody>
      </p:sp>
      <p:sp>
        <p:nvSpPr>
          <p:cNvPr id="3" name="内容占位符 2"/>
          <p:cNvSpPr>
            <a:spLocks noGrp="1"/>
          </p:cNvSpPr>
          <p:nvPr>
            <p:ph idx="1"/>
          </p:nvPr>
        </p:nvSpPr>
        <p:spPr/>
        <p:txBody>
          <a:bodyPr/>
          <a:lstStyle/>
          <a:p>
            <a:pPr marL="0" indent="0">
              <a:spcBef>
                <a:spcPts val="0"/>
              </a:spcBef>
              <a:buNone/>
            </a:pPr>
            <a:r>
              <a:rPr lang="zh-CN" altLang="en-US" sz="1400">
                <a:latin typeface="Consolas" panose="020B0609020204030204" charset="0"/>
                <a:cs typeface="Consolas" panose="020B0609020204030204" charset="0"/>
                <a:sym typeface="+mn-ea"/>
              </a:rPr>
              <a:t>pattern = r'&lt;a href="(.+?)"&gt;&lt;span&gt;(.+?)&lt;/span&gt;'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for fileUrl, fileName in findall(pattern, content):</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if 'javascript' in fileUrl:</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continue</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fileUrl = urljoin(url, fileUrl)</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req = Request(url=fileUrl, headers=headers)</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with urlopen(req) as fp1:</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with open(fileName, 'wb') as fp2:</a:t>
            </a:r>
            <a:endParaRPr lang="zh-CN" altLang="en-US" sz="1400">
              <a:latin typeface="Consolas" panose="020B0609020204030204" charset="0"/>
              <a:cs typeface="Consolas" panose="020B0609020204030204" charset="0"/>
            </a:endParaRPr>
          </a:p>
          <a:p>
            <a:pPr marL="0" indent="0">
              <a:spcBef>
                <a:spcPts val="0"/>
              </a:spcBef>
              <a:buNone/>
            </a:pPr>
            <a:r>
              <a:rPr lang="zh-CN" altLang="en-US" sz="1400">
                <a:latin typeface="Consolas" panose="020B0609020204030204" charset="0"/>
                <a:cs typeface="Consolas" panose="020B0609020204030204" charset="0"/>
                <a:sym typeface="+mn-ea"/>
              </a:rPr>
              <a:t>            fp2.write(fp1.read())</a:t>
            </a:r>
            <a:endParaRPr lang="zh-CN" altLang="en-US" sz="1400">
              <a:latin typeface="Consolas" panose="020B0609020204030204" charset="0"/>
              <a:cs typeface="Consolas" panose="020B0609020204030204" charset="0"/>
            </a:endParaRPr>
          </a:p>
          <a:p>
            <a:pPr marL="0" indent="0">
              <a:buNone/>
            </a:pPr>
            <a:endParaRPr lang="zh-CN" altLang="en-US" sz="1400">
              <a:latin typeface="Consolas" panose="020B0609020204030204" charset="0"/>
              <a:cs typeface="Consolas" panose="020B0609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10.2  UDP</a:t>
            </a:r>
            <a:r>
              <a:rPr lang="zh-CN" altLang="en-US"/>
              <a:t>和</a:t>
            </a:r>
            <a:r>
              <a:rPr lang="en-US" altLang="zh-CN"/>
              <a:t>TCP</a:t>
            </a:r>
            <a:r>
              <a:rPr lang="zh-CN" altLang="en-US"/>
              <a:t>编程基础</a:t>
            </a:r>
            <a:endParaRPr lang="zh-CN" altLang="en-US"/>
          </a:p>
        </p:txBody>
      </p:sp>
      <p:sp>
        <p:nvSpPr>
          <p:cNvPr id="3" name="内容占位符 2"/>
          <p:cNvSpPr>
            <a:spLocks noGrp="1"/>
          </p:cNvSpPr>
          <p:nvPr>
            <p:ph idx="1"/>
          </p:nvPr>
        </p:nvSpPr>
        <p:spPr/>
        <p:txBody>
          <a:bodyPr/>
          <a:lstStyle/>
          <a:p>
            <a:pPr>
              <a:lnSpc>
                <a:spcPct val="150000"/>
              </a:lnSpc>
              <a:spcBef>
                <a:spcPts val="0"/>
              </a:spcBef>
            </a:pPr>
            <a:r>
              <a:rPr lang="en-US" altLang="zh-CN" sz="2000"/>
              <a:t>Python</a:t>
            </a:r>
            <a:r>
              <a:rPr lang="zh-CN" altLang="en-US" sz="2000"/>
              <a:t>标准库</a:t>
            </a:r>
            <a:r>
              <a:rPr lang="en-US" altLang="zh-CN" sz="2000"/>
              <a:t>socket</a:t>
            </a:r>
            <a:r>
              <a:rPr lang="zh-CN" altLang="en-US" sz="2000"/>
              <a:t>提供了套接字编程的大部分功能，支持使用</a:t>
            </a:r>
            <a:r>
              <a:rPr lang="en-US" altLang="zh-CN" sz="2000"/>
              <a:t>UDP</a:t>
            </a:r>
            <a:r>
              <a:rPr lang="zh-CN" altLang="en-US" sz="2000"/>
              <a:t>和</a:t>
            </a:r>
            <a:r>
              <a:rPr lang="en-US" altLang="zh-CN" sz="2000"/>
              <a:t>TCP</a:t>
            </a:r>
            <a:r>
              <a:rPr lang="zh-CN" altLang="en-US" sz="2000"/>
              <a:t>协议进行网络通信。</a:t>
            </a:r>
            <a:endParaRPr lang="zh-CN" altLang="en-US" sz="2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sym typeface="+mn-ea"/>
              </a:rPr>
              <a:t>10.4.1  </a:t>
            </a:r>
            <a:r>
              <a:rPr lang="zh-CN" altLang="en-US">
                <a:sym typeface="+mn-ea"/>
              </a:rPr>
              <a:t>网页内容读取与域名处理基础知识</a:t>
            </a:r>
            <a:endParaRPr lang="en-US"/>
          </a:p>
        </p:txBody>
      </p:sp>
      <p:sp>
        <p:nvSpPr>
          <p:cNvPr id="3" name="Content Placeholder 2"/>
          <p:cNvSpPr>
            <a:spLocks noGrp="1"/>
          </p:cNvSpPr>
          <p:nvPr>
            <p:ph idx="1"/>
          </p:nvPr>
        </p:nvSpPr>
        <p:spPr/>
        <p:txBody>
          <a:bodyPr/>
          <a:lstStyle/>
          <a:p>
            <a:r>
              <a:rPr lang="zh-CN" altLang="en-US" sz="1800"/>
              <a:t>解决</a:t>
            </a:r>
            <a:r>
              <a:rPr lang="en-US" altLang="zh-CN" sz="1800"/>
              <a:t>ssl</a:t>
            </a:r>
            <a:r>
              <a:rPr lang="zh-CN" altLang="en-US" sz="1800"/>
              <a:t>认证错误，在爬虫程序中添加下面两行</a:t>
            </a:r>
            <a:endParaRPr lang="zh-CN" altLang="en-US" sz="1800"/>
          </a:p>
          <a:p>
            <a:pPr marL="0" indent="0">
              <a:buNone/>
            </a:pPr>
            <a:r>
              <a:rPr lang="zh-CN" altLang="en-US" sz="1600">
                <a:latin typeface="Consolas" panose="020B0609020204030204" charset="0"/>
              </a:rPr>
              <a:t>import ssl</a:t>
            </a:r>
            <a:endParaRPr lang="zh-CN" altLang="en-US" sz="1600">
              <a:latin typeface="Consolas" panose="020B0609020204030204" charset="0"/>
            </a:endParaRPr>
          </a:p>
          <a:p>
            <a:pPr marL="0" indent="0">
              <a:buNone/>
            </a:pPr>
            <a:r>
              <a:rPr lang="zh-CN" altLang="en-US" sz="1600">
                <a:latin typeface="Consolas" panose="020B0609020204030204" charset="0"/>
              </a:rPr>
              <a:t>ssl._create_default_https_context = ssl._create_unverified_context</a:t>
            </a:r>
            <a:endParaRPr lang="zh-CN" altLang="en-US" sz="1600">
              <a:latin typeface="Consolas" panose="020B06090202040302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3" name="内容占位符 2"/>
          <p:cNvSpPr>
            <a:spLocks noGrp="1"/>
          </p:cNvSpPr>
          <p:nvPr>
            <p:ph idx="1"/>
          </p:nvPr>
        </p:nvSpPr>
        <p:spPr/>
        <p:txBody>
          <a:bodyPr/>
          <a:lstStyle/>
          <a:p>
            <a:pPr fontAlgn="base">
              <a:buFont typeface="Wingdings" panose="05000000000000000000" charset="0"/>
              <a:buChar char="§"/>
            </a:pPr>
            <a:r>
              <a:rPr lang="zh-CN" altLang="en-US" sz="1800" strike="noStrike" noProof="1">
                <a:effectLst/>
              </a:rPr>
              <a:t>标准库urllib.parse提供了域名解析的功能，支持url的拆分与合并以及相对地址到绝对地址的转换。</a:t>
            </a:r>
            <a:endParaRPr lang="zh-CN" altLang="en-US" sz="1800" strike="noStrike" noProof="1">
              <a:effectLst/>
            </a:endParaRPr>
          </a:p>
          <a:p>
            <a:pPr marL="0" indent="0" fontAlgn="base">
              <a:buNone/>
            </a:pPr>
            <a:endParaRPr lang="zh-CN" altLang="en-US" sz="1350" strike="noStrike" noProof="1">
              <a:effectLst/>
              <a:latin typeface="Consolas" panose="020B0609020204030204" charset="0"/>
              <a:ea typeface="宋体" panose="02010600030101010101" pitchFamily="2" charset="-122"/>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from urllib.parse import urlparse</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o = urlparse('http://www.cwi.nl:80/%7Eguido/Python.html')</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o.port</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rPr>
              <a:t>80</a:t>
            </a:r>
            <a:endPar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o.hostname</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rPr>
              <a:t>'www.cwi.nl'</a:t>
            </a:r>
            <a:endPar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effectLst/>
                <a:latin typeface="Consolas" panose="020B0609020204030204" charset="0"/>
                <a:ea typeface="宋体" panose="02010600030101010101" pitchFamily="2" charset="-122"/>
                <a:cs typeface="Consolas" panose="020B0609020204030204" charset="0"/>
              </a:rPr>
              <a:t>&gt;&gt;&gt; urlparse('//www.cwi.nl:80/%7Eguido/Python.html')</a:t>
            </a:r>
            <a:endParaRPr lang="zh-CN" altLang="en-US" sz="1400" strike="noStrike" noProof="1">
              <a:effectLst/>
              <a:latin typeface="Consolas" panose="020B0609020204030204" charset="0"/>
              <a:ea typeface="宋体" panose="02010600030101010101" pitchFamily="2" charset="-122"/>
              <a:cs typeface="Consolas" panose="020B0609020204030204" charset="0"/>
            </a:endParaRPr>
          </a:p>
          <a:p>
            <a:pPr marL="0" indent="0" fontAlgn="base">
              <a:buNone/>
            </a:pPr>
            <a:r>
              <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rPr>
              <a:t>ParseResult(scheme='', netloc='www.cwi.nl:80', path='/%7Eguido/Python.html', params='', query='', fragment='')</a:t>
            </a:r>
            <a:endParaRPr lang="zh-CN" altLang="en-US" sz="1400" strike="noStrike" noProof="1">
              <a:solidFill>
                <a:srgbClr val="00B0F0"/>
              </a:solidFill>
              <a:effectLst/>
              <a:latin typeface="Consolas" panose="020B0609020204030204" charset="0"/>
              <a:ea typeface="宋体" panose="02010600030101010101" pitchFamily="2" charset="-122"/>
              <a:cs typeface="Consolas" panose="020B06090202040302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81922" name="内容占位符 2"/>
          <p:cNvSpPr>
            <a:spLocks noGrp="1"/>
          </p:cNvSpPr>
          <p:nvPr>
            <p:ph idx="1"/>
          </p:nvPr>
        </p:nvSpPr>
        <p:spPr/>
        <p:txBody>
          <a:bodyPr anchor="t"/>
          <a:lstStyle/>
          <a:p>
            <a:pPr marL="0" indent="0" defTabSz="914400">
              <a:spcBef>
                <a:spcPts val="600"/>
              </a:spcBef>
              <a:buSzPct val="90000"/>
              <a:buFont typeface="Wingdings" panose="05000000000000000000" pitchFamily="2" charset="2"/>
              <a:buNone/>
            </a:pPr>
            <a:r>
              <a:rPr lang="zh-CN" altLang="en-US" sz="1400" dirty="0">
                <a:latin typeface="Consolas" panose="020B0609020204030204" charset="0"/>
                <a:cs typeface="Consolas" panose="020B0609020204030204" charset="0"/>
              </a:rPr>
              <a:t>&gt;&gt;&gt; urlparse('www.cwi.nl/%7Eguido/Python.html')</a:t>
            </a:r>
            <a:endParaRPr lang="zh-CN" altLang="en-US" sz="1400" dirty="0">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dirty="0">
                <a:solidFill>
                  <a:srgbClr val="00B0F0"/>
                </a:solidFill>
                <a:latin typeface="Consolas" panose="020B0609020204030204" charset="0"/>
                <a:cs typeface="Consolas" panose="020B0609020204030204" charset="0"/>
              </a:rPr>
              <a:t>ParseResult(scheme='', netloc='', path='www.cwi.nl/%7Eguido/Python.html', params='', query='', fragment='')</a:t>
            </a:r>
            <a:endParaRPr lang="zh-CN" altLang="en-US" sz="1400" dirty="0">
              <a:solidFill>
                <a:srgbClr val="00B0F0"/>
              </a:solidFill>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dirty="0">
                <a:latin typeface="Consolas" panose="020B0609020204030204" charset="0"/>
                <a:cs typeface="Consolas" panose="020B0609020204030204" charset="0"/>
              </a:rPr>
              <a:t>&gt;&gt;&gt; from urllib.parse import urljoin</a:t>
            </a:r>
            <a:endParaRPr lang="zh-CN" altLang="en-US" sz="1400" dirty="0">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dirty="0">
                <a:latin typeface="Consolas" panose="020B0609020204030204" charset="0"/>
                <a:cs typeface="Consolas" panose="020B0609020204030204" charset="0"/>
              </a:rPr>
              <a:t>&gt;&gt;&gt; urljoin('http://www.cwi.nl/%7Eguido/Python.html', 'FAQ.html')</a:t>
            </a:r>
            <a:endParaRPr lang="zh-CN" altLang="en-US" sz="1400" dirty="0">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dirty="0">
                <a:solidFill>
                  <a:srgbClr val="00B0F0"/>
                </a:solidFill>
                <a:latin typeface="Consolas" panose="020B0609020204030204" charset="0"/>
                <a:cs typeface="Consolas" panose="020B0609020204030204" charset="0"/>
              </a:rPr>
              <a:t>'http://www.cwi.nl/%7Eguido/FAQ.html'</a:t>
            </a:r>
            <a:endParaRPr lang="zh-CN" altLang="en-US" sz="1400" dirty="0">
              <a:solidFill>
                <a:srgbClr val="00B0F0"/>
              </a:solidFill>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dirty="0">
                <a:latin typeface="Consolas" panose="020B0609020204030204" charset="0"/>
                <a:cs typeface="Consolas" panose="020B0609020204030204" charset="0"/>
              </a:rPr>
              <a:t>&gt;&gt;&gt; urljoin('http://www.cwi.nl/%7Eguido/Python.html','//www.python.org/%7Eguido')</a:t>
            </a:r>
            <a:endParaRPr lang="zh-CN" altLang="en-US" sz="1400" dirty="0">
              <a:latin typeface="Consolas" panose="020B0609020204030204" charset="0"/>
              <a:cs typeface="Consolas" panose="020B0609020204030204" charset="0"/>
            </a:endParaRPr>
          </a:p>
          <a:p>
            <a:pPr marL="0" indent="0" defTabSz="914400">
              <a:spcBef>
                <a:spcPts val="600"/>
              </a:spcBef>
              <a:buSzPct val="90000"/>
              <a:buFont typeface="Wingdings" panose="05000000000000000000" pitchFamily="2" charset="2"/>
              <a:buNone/>
            </a:pPr>
            <a:r>
              <a:rPr lang="zh-CN" altLang="en-US" sz="1400" dirty="0">
                <a:solidFill>
                  <a:srgbClr val="00B0F0"/>
                </a:solidFill>
                <a:latin typeface="Consolas" panose="020B0609020204030204" charset="0"/>
                <a:cs typeface="Consolas" panose="020B0609020204030204" charset="0"/>
              </a:rPr>
              <a:t>'http://www.python.org/%7Eguido'</a:t>
            </a:r>
            <a:endParaRPr lang="zh-CN" altLang="en-US" sz="1400" dirty="0">
              <a:solidFill>
                <a:srgbClr val="00B0F0"/>
              </a:solidFill>
              <a:latin typeface="Consolas" panose="020B0609020204030204" charset="0"/>
              <a:cs typeface="Consolas" panose="020B0609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1270" y="476"/>
            <a:ext cx="9124315" cy="936948"/>
          </a:xfrm>
          <a:gradFill rotWithShape="1">
            <a:gsLst>
              <a:gs pos="0">
                <a:srgbClr val="00B0F0">
                  <a:alpha val="100000"/>
                </a:srgbClr>
              </a:gs>
              <a:gs pos="67000">
                <a:srgbClr val="D7E5F3">
                  <a:alpha val="100000"/>
                </a:srgbClr>
              </a:gs>
              <a:gs pos="78000">
                <a:srgbClr val="D7E5F3">
                  <a:alpha val="100000"/>
                </a:srgbClr>
              </a:gs>
              <a:gs pos="100000">
                <a:srgbClr val="E5EEF7">
                  <a:alpha val="100000"/>
                </a:srgbClr>
              </a:gs>
            </a:gsLst>
            <a:path path="rect">
              <a:fillToRect r="100000" b="100000"/>
            </a:path>
            <a:tileRect/>
          </a:gradFill>
        </p:spPr>
        <p:txBody>
          <a:bodyPr anchor="ctr"/>
          <a:lstStyle/>
          <a:p>
            <a:pPr defTabSz="914400">
              <a:buNone/>
            </a:pPr>
            <a:r>
              <a:rPr lang="en-US" altLang="zh-CN">
                <a:sym typeface="+mn-ea"/>
              </a:rPr>
              <a:t>10.4.1  </a:t>
            </a:r>
            <a:r>
              <a:rPr lang="zh-CN" altLang="en-US">
                <a:sym typeface="+mn-ea"/>
              </a:rPr>
              <a:t>网页内容读取与域名处理基础知识</a:t>
            </a:r>
            <a:endParaRPr lang="zh-CN" altLang="en-US" kern="1200" baseline="0">
              <a:latin typeface="+mj-lt"/>
              <a:ea typeface="+mj-ea"/>
              <a:cs typeface="+mj-cs"/>
            </a:endParaRPr>
          </a:p>
        </p:txBody>
      </p:sp>
      <p:sp>
        <p:nvSpPr>
          <p:cNvPr id="82946" name="内容占位符 2"/>
          <p:cNvSpPr>
            <a:spLocks noGrp="1"/>
          </p:cNvSpPr>
          <p:nvPr>
            <p:ph idx="1"/>
          </p:nvPr>
        </p:nvSpPr>
        <p:spPr/>
        <p:txBody>
          <a:bodyPr anchor="t"/>
          <a:lstStyle/>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from urllib.parse import urlsplit</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url = r'https://docs.python.org/3/library/urllib.parse.html'</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 = urlsplit(url)</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r1.hostname</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'docs.python.org'</a:t>
            </a:r>
            <a:endParaRPr lang="zh-CN" altLang="en-US" sz="1400">
              <a:solidFill>
                <a:srgbClr val="00B0F0"/>
              </a:solidFill>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r1.geturl()</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'https://docs.python.org/3/library/urllib.parse.html'</a:t>
            </a:r>
            <a:endParaRPr lang="zh-CN" altLang="en-US" sz="1400">
              <a:solidFill>
                <a:srgbClr val="00B0F0"/>
              </a:solidFill>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r1.netloc</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'docs.python.org'</a:t>
            </a:r>
            <a:endParaRPr lang="zh-CN" altLang="en-US" sz="1400">
              <a:solidFill>
                <a:srgbClr val="00B0F0"/>
              </a:solidFill>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latin typeface="Consolas" panose="020B0609020204030204" charset="0"/>
                <a:cs typeface="Consolas" panose="020B0609020204030204" charset="0"/>
              </a:rPr>
              <a:t>&gt;&gt;&gt; r1.scheme</a:t>
            </a:r>
            <a:endParaRPr lang="zh-CN" altLang="en-US" sz="1400">
              <a:latin typeface="Consolas" panose="020B0609020204030204" charset="0"/>
              <a:cs typeface="Consolas" panose="020B0609020204030204" charset="0"/>
            </a:endParaRPr>
          </a:p>
          <a:p>
            <a:pPr marL="0" indent="0" defTabSz="914400">
              <a:buSzPct val="90000"/>
              <a:buFont typeface="Wingdings" panose="05000000000000000000" pitchFamily="2" charset="2"/>
              <a:buNone/>
            </a:pPr>
            <a:r>
              <a:rPr lang="zh-CN" altLang="en-US" sz="1400">
                <a:solidFill>
                  <a:srgbClr val="00B0F0"/>
                </a:solidFill>
                <a:latin typeface="Consolas" panose="020B0609020204030204" charset="0"/>
                <a:cs typeface="Consolas" panose="020B0609020204030204" charset="0"/>
              </a:rPr>
              <a:t>'https'</a:t>
            </a:r>
            <a:endParaRPr lang="zh-CN" altLang="en-US" sz="1400">
              <a:solidFill>
                <a:srgbClr val="00B0F0"/>
              </a:solidFill>
              <a:latin typeface="Consolas" panose="020B0609020204030204" charset="0"/>
              <a:cs typeface="Consolas" panose="020B06090202040302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 Web</a:t>
            </a:r>
            <a:r>
              <a:rPr lang="zh-CN" altLang="en-US"/>
              <a:t>服务之</a:t>
            </a:r>
            <a:r>
              <a:rPr lang="en-US" altLang="zh-CN"/>
              <a:t>Flask</a:t>
            </a:r>
            <a:r>
              <a:rPr lang="zh-CN" altLang="en-US"/>
              <a:t>框架</a:t>
            </a:r>
            <a:endParaRPr lang="zh-CN" altLang="en-US"/>
          </a:p>
        </p:txBody>
      </p:sp>
      <p:sp>
        <p:nvSpPr>
          <p:cNvPr id="3" name="内容占位符 2"/>
          <p:cNvSpPr>
            <a:spLocks noGrp="1"/>
          </p:cNvSpPr>
          <p:nvPr>
            <p:ph idx="1"/>
          </p:nvPr>
        </p:nvSpPr>
        <p:spPr/>
        <p:txBody>
          <a:bodyPr/>
          <a:p>
            <a:r>
              <a:rPr lang="en-US" altLang="zh-CN"/>
              <a:t>Web</a:t>
            </a:r>
            <a:r>
              <a:rPr lang="zh-CN" altLang="en-US"/>
              <a:t>服务框架做什么</a:t>
            </a:r>
            <a:endParaRPr lang="zh-CN" altLang="en-US"/>
          </a:p>
          <a:p>
            <a:r>
              <a:rPr lang="en-US" altLang="zh-CN"/>
              <a:t>Python</a:t>
            </a:r>
            <a:r>
              <a:rPr lang="zh-CN" altLang="en-US"/>
              <a:t>的两大</a:t>
            </a:r>
            <a:r>
              <a:rPr lang="en-US" altLang="zh-CN"/>
              <a:t>Web</a:t>
            </a:r>
            <a:r>
              <a:rPr lang="zh-CN" altLang="en-US"/>
              <a:t>框架</a:t>
            </a:r>
            <a:endParaRPr lang="zh-CN" altLang="en-US"/>
          </a:p>
        </p:txBody>
      </p:sp>
      <p:pic>
        <p:nvPicPr>
          <p:cNvPr id="4" name="图片 3"/>
          <p:cNvPicPr>
            <a:picLocks noChangeAspect="1"/>
          </p:cNvPicPr>
          <p:nvPr/>
        </p:nvPicPr>
        <p:blipFill>
          <a:blip r:embed="rId1"/>
          <a:stretch>
            <a:fillRect/>
          </a:stretch>
        </p:blipFill>
        <p:spPr>
          <a:xfrm>
            <a:off x="178435" y="2982595"/>
            <a:ext cx="8764905" cy="2099310"/>
          </a:xfrm>
          <a:prstGeom prst="rect">
            <a:avLst/>
          </a:prstGeom>
        </p:spPr>
      </p:pic>
      <p:pic>
        <p:nvPicPr>
          <p:cNvPr id="100" name="图片 99"/>
          <p:cNvPicPr/>
          <p:nvPr/>
        </p:nvPicPr>
        <p:blipFill>
          <a:blip r:embed="rId2"/>
          <a:srcRect t="7544" r="13828" b="13154"/>
          <a:stretch>
            <a:fillRect/>
          </a:stretch>
        </p:blipFill>
        <p:spPr>
          <a:xfrm>
            <a:off x="4667250" y="1133475"/>
            <a:ext cx="4202430" cy="184912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 Web</a:t>
            </a:r>
            <a:r>
              <a:rPr lang="zh-CN" altLang="en-US"/>
              <a:t>服务之</a:t>
            </a:r>
            <a:r>
              <a:rPr lang="en-US" altLang="zh-CN"/>
              <a:t>Flask</a:t>
            </a:r>
            <a:r>
              <a:rPr lang="zh-CN" altLang="en-US"/>
              <a:t>框架</a:t>
            </a:r>
            <a:endParaRPr lang="zh-CN" altLang="en-US"/>
          </a:p>
        </p:txBody>
      </p:sp>
      <p:sp>
        <p:nvSpPr>
          <p:cNvPr id="3" name="内容占位符 2"/>
          <p:cNvSpPr>
            <a:spLocks noGrp="1"/>
          </p:cNvSpPr>
          <p:nvPr>
            <p:ph idx="1"/>
          </p:nvPr>
        </p:nvSpPr>
        <p:spPr/>
        <p:txBody>
          <a:bodyPr/>
          <a:p>
            <a:r>
              <a:rPr lang="en-US" altLang="zh-CN"/>
              <a:t>helloworld</a:t>
            </a:r>
            <a:r>
              <a:rPr lang="zh-CN" altLang="en-US"/>
              <a:t>测试</a:t>
            </a:r>
            <a:endParaRPr lang="zh-CN" altLang="en-US"/>
          </a:p>
          <a:p>
            <a:r>
              <a:rPr lang="zh-CN" altLang="en-US"/>
              <a:t>运行后在网页输入</a:t>
            </a:r>
            <a:r>
              <a:rPr lang="en-US" altLang="zh-CN"/>
              <a:t>127.0.0.1:5000/helloworld</a:t>
            </a:r>
            <a:endParaRPr lang="zh-CN" altLang="en-US"/>
          </a:p>
        </p:txBody>
      </p:sp>
      <p:sp>
        <p:nvSpPr>
          <p:cNvPr id="6" name="文本框 5"/>
          <p:cNvSpPr txBox="1"/>
          <p:nvPr/>
        </p:nvSpPr>
        <p:spPr>
          <a:xfrm>
            <a:off x="3317240" y="2336800"/>
            <a:ext cx="4471670" cy="2491740"/>
          </a:xfrm>
          <a:prstGeom prst="rect">
            <a:avLst/>
          </a:prstGeom>
          <a:noFill/>
        </p:spPr>
        <p:txBody>
          <a:bodyPr wrap="square" rtlCol="0" anchor="t">
            <a:spAutoFit/>
          </a:bodyPr>
          <a:p>
            <a:r>
              <a:rPr lang="zh-CN" altLang="en-US" sz="1200"/>
              <a:t>from flask import Flask</a:t>
            </a:r>
            <a:endParaRPr lang="zh-CN" altLang="en-US" sz="1200"/>
          </a:p>
          <a:p>
            <a:r>
              <a:rPr lang="zh-CN" altLang="en-US" sz="1200"/>
              <a:t># 实例化，可视为固定格式</a:t>
            </a:r>
            <a:endParaRPr lang="zh-CN" altLang="en-US" sz="1200"/>
          </a:p>
          <a:p>
            <a:r>
              <a:rPr lang="zh-CN" altLang="en-US" sz="1200"/>
              <a:t>app = Flask(__name__)</a:t>
            </a:r>
            <a:endParaRPr lang="zh-CN" altLang="en-US" sz="1200"/>
          </a:p>
          <a:p>
            <a:endParaRPr lang="zh-CN" altLang="en-US" sz="1200"/>
          </a:p>
          <a:p>
            <a:r>
              <a:rPr lang="zh-CN" altLang="en-US" sz="1200"/>
              <a:t># route()方法用于设定路由；类似spring路由配置</a:t>
            </a:r>
            <a:endParaRPr lang="zh-CN" altLang="en-US" sz="1200"/>
          </a:p>
          <a:p>
            <a:r>
              <a:rPr lang="zh-CN" altLang="en-US" sz="1200"/>
              <a:t>@app.route('/helloworld')</a:t>
            </a:r>
            <a:endParaRPr lang="zh-CN" altLang="en-US" sz="1200"/>
          </a:p>
          <a:p>
            <a:r>
              <a:rPr lang="zh-CN" altLang="en-US" sz="1200"/>
              <a:t>def hello_world():</a:t>
            </a:r>
            <a:endParaRPr lang="zh-CN" altLang="en-US" sz="1200"/>
          </a:p>
          <a:p>
            <a:r>
              <a:rPr lang="zh-CN" altLang="en-US" sz="1200"/>
              <a:t>    return 'Hello, World!'</a:t>
            </a:r>
            <a:endParaRPr lang="zh-CN" altLang="en-US" sz="1200"/>
          </a:p>
          <a:p>
            <a:endParaRPr lang="zh-CN" altLang="en-US" sz="1200"/>
          </a:p>
          <a:p>
            <a:r>
              <a:rPr lang="zh-CN" altLang="en-US" sz="1200"/>
              <a:t>if __name__ == '__main__':</a:t>
            </a:r>
            <a:endParaRPr lang="zh-CN" altLang="en-US" sz="1200"/>
          </a:p>
          <a:p>
            <a:r>
              <a:rPr lang="zh-CN" altLang="en-US" sz="1200"/>
              <a:t>    # app.run(host, port, debug, options)</a:t>
            </a:r>
            <a:endParaRPr lang="zh-CN" altLang="en-US" sz="1200"/>
          </a:p>
          <a:p>
            <a:r>
              <a:rPr lang="zh-CN" altLang="en-US" sz="1200"/>
              <a:t>    # 默认值：host="127.0.0.1", port=5000, debug=False</a:t>
            </a:r>
            <a:endParaRPr lang="zh-CN" altLang="en-US" sz="1200"/>
          </a:p>
          <a:p>
            <a:r>
              <a:rPr lang="zh-CN" altLang="en-US" sz="1200"/>
              <a:t>    app.run(host="0.0.0.0", port=5000)</a:t>
            </a:r>
            <a:endParaRPr lang="zh-CN" altLang="en-US" sz="1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Python Web</a:t>
            </a:r>
            <a:r>
              <a:rPr lang="zh-CN" altLang="en-US"/>
              <a:t>服务之</a:t>
            </a:r>
            <a:r>
              <a:rPr lang="en-US" altLang="zh-CN"/>
              <a:t>Flask</a:t>
            </a:r>
            <a:r>
              <a:rPr lang="zh-CN" altLang="en-US"/>
              <a:t>框架</a:t>
            </a:r>
            <a:endParaRPr lang="zh-CN" altLang="en-US"/>
          </a:p>
        </p:txBody>
      </p:sp>
      <p:sp>
        <p:nvSpPr>
          <p:cNvPr id="3" name="内容占位符 2"/>
          <p:cNvSpPr>
            <a:spLocks noGrp="1"/>
          </p:cNvSpPr>
          <p:nvPr>
            <p:ph idx="1"/>
          </p:nvPr>
        </p:nvSpPr>
        <p:spPr/>
        <p:txBody>
          <a:bodyPr/>
          <a:p>
            <a:r>
              <a:rPr lang="en-US"/>
              <a:t>html</a:t>
            </a:r>
            <a:r>
              <a:rPr lang="zh-CN" altLang="en-US"/>
              <a:t>模板：Flask默认到templates目录下查找模板文件</a:t>
            </a:r>
            <a:endParaRPr lang="zh-CN" altLang="en-US"/>
          </a:p>
          <a:p>
            <a:endParaRPr lang="zh-CN" altLang="en-US"/>
          </a:p>
        </p:txBody>
      </p:sp>
      <p:sp>
        <p:nvSpPr>
          <p:cNvPr id="4" name="文本框 3"/>
          <p:cNvSpPr txBox="1"/>
          <p:nvPr/>
        </p:nvSpPr>
        <p:spPr>
          <a:xfrm>
            <a:off x="502920" y="2008505"/>
            <a:ext cx="2540000" cy="2245360"/>
          </a:xfrm>
          <a:prstGeom prst="rect">
            <a:avLst/>
          </a:prstGeom>
          <a:noFill/>
        </p:spPr>
        <p:txBody>
          <a:bodyPr wrap="square" rtlCol="0" anchor="t">
            <a:spAutoFit/>
          </a:bodyPr>
          <a:p>
            <a:r>
              <a:rPr lang="zh-CN" altLang="en-US" sz="1000"/>
              <a:t>&lt;!DOCTYPE html&gt;</a:t>
            </a:r>
            <a:endParaRPr lang="zh-CN" altLang="en-US" sz="1000"/>
          </a:p>
          <a:p>
            <a:r>
              <a:rPr lang="zh-CN" altLang="en-US" sz="1000"/>
              <a:t>&lt;html&gt;</a:t>
            </a:r>
            <a:endParaRPr lang="zh-CN" altLang="en-US" sz="1000"/>
          </a:p>
          <a:p>
            <a:r>
              <a:rPr lang="zh-CN" altLang="en-US" sz="1000"/>
              <a:t>&lt;head&gt;</a:t>
            </a:r>
            <a:endParaRPr lang="zh-CN" altLang="en-US" sz="1000"/>
          </a:p>
          <a:p>
            <a:r>
              <a:rPr lang="zh-CN" altLang="en-US" sz="1000"/>
              <a:t>&lt;meta charset="utf-8"&gt;</a:t>
            </a:r>
            <a:endParaRPr lang="zh-CN" altLang="en-US" sz="1000"/>
          </a:p>
          <a:p>
            <a:r>
              <a:rPr lang="zh-CN" altLang="en-US" sz="1000"/>
              <a:t>&lt;title&gt;get请求示例&lt;/title&gt;</a:t>
            </a:r>
            <a:endParaRPr lang="zh-CN" altLang="en-US" sz="1000"/>
          </a:p>
          <a:p>
            <a:r>
              <a:rPr lang="zh-CN" altLang="en-US" sz="1000"/>
              <a:t>&lt;/head&gt;</a:t>
            </a:r>
            <a:endParaRPr lang="zh-CN" altLang="en-US" sz="1000"/>
          </a:p>
          <a:p>
            <a:r>
              <a:rPr lang="zh-CN" altLang="en-US" sz="1000"/>
              <a:t>&lt;body&gt;</a:t>
            </a:r>
            <a:endParaRPr lang="zh-CN" altLang="en-US" sz="1000"/>
          </a:p>
          <a:p>
            <a:r>
              <a:rPr lang="zh-CN" altLang="en-US" sz="1000"/>
              <a:t>    &lt;form action="/deal_request" method="get"&gt;</a:t>
            </a:r>
            <a:endParaRPr lang="zh-CN" altLang="en-US" sz="1000"/>
          </a:p>
          <a:p>
            <a:r>
              <a:rPr lang="zh-CN" altLang="en-US" sz="1000"/>
              <a:t>        &lt;input type="text" name="q" /&gt;</a:t>
            </a:r>
            <a:endParaRPr lang="zh-CN" altLang="en-US" sz="1000"/>
          </a:p>
          <a:p>
            <a:r>
              <a:rPr lang="zh-CN" altLang="en-US" sz="1000"/>
              <a:t>        &lt;input type="submit" value="搜索" /&gt;</a:t>
            </a:r>
            <a:endParaRPr lang="zh-CN" altLang="en-US" sz="1000"/>
          </a:p>
          <a:p>
            <a:r>
              <a:rPr lang="zh-CN" altLang="en-US" sz="1000"/>
              <a:t>    &lt;/form&gt;</a:t>
            </a:r>
            <a:endParaRPr lang="zh-CN" altLang="en-US" sz="1000"/>
          </a:p>
          <a:p>
            <a:r>
              <a:rPr lang="zh-CN" altLang="en-US" sz="1000"/>
              <a:t>&lt;/body&gt;</a:t>
            </a:r>
            <a:endParaRPr lang="zh-CN" altLang="en-US" sz="1000"/>
          </a:p>
          <a:p>
            <a:r>
              <a:rPr lang="zh-CN" altLang="en-US" sz="1000"/>
              <a:t>&lt;/html&gt;</a:t>
            </a:r>
            <a:endParaRPr lang="zh-CN" altLang="en-US" sz="1000"/>
          </a:p>
        </p:txBody>
      </p:sp>
      <p:pic>
        <p:nvPicPr>
          <p:cNvPr id="5" name="图片 4"/>
          <p:cNvPicPr>
            <a:picLocks noChangeAspect="1"/>
          </p:cNvPicPr>
          <p:nvPr/>
        </p:nvPicPr>
        <p:blipFill>
          <a:blip r:embed="rId1"/>
          <a:stretch>
            <a:fillRect/>
          </a:stretch>
        </p:blipFill>
        <p:spPr>
          <a:xfrm>
            <a:off x="3201670" y="1804670"/>
            <a:ext cx="4789805" cy="2653030"/>
          </a:xfrm>
          <a:prstGeom prst="rect">
            <a:avLst/>
          </a:prstGeom>
        </p:spPr>
      </p:pic>
      <p:sp>
        <p:nvSpPr>
          <p:cNvPr id="7" name="文本框 6"/>
          <p:cNvSpPr txBox="1"/>
          <p:nvPr/>
        </p:nvSpPr>
        <p:spPr>
          <a:xfrm>
            <a:off x="548005" y="1627505"/>
            <a:ext cx="995680" cy="368300"/>
          </a:xfrm>
          <a:prstGeom prst="rect">
            <a:avLst/>
          </a:prstGeom>
          <a:noFill/>
        </p:spPr>
        <p:txBody>
          <a:bodyPr wrap="none" rtlCol="0">
            <a:spAutoFit/>
          </a:bodyPr>
          <a:p>
            <a:r>
              <a:rPr lang="en-US" altLang="zh-CN"/>
              <a:t>get.html</a:t>
            </a:r>
            <a:endParaRPr lang="en-US" altLang="zh-CN"/>
          </a:p>
        </p:txBody>
      </p:sp>
      <p:sp>
        <p:nvSpPr>
          <p:cNvPr id="8" name="矩形 7"/>
          <p:cNvSpPr/>
          <p:nvPr/>
        </p:nvSpPr>
        <p:spPr>
          <a:xfrm>
            <a:off x="6293485" y="4207510"/>
            <a:ext cx="525780" cy="2495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125855" y="4661535"/>
            <a:ext cx="6275070" cy="398780"/>
          </a:xfrm>
          <a:prstGeom prst="rect">
            <a:avLst/>
          </a:prstGeom>
          <a:noFill/>
        </p:spPr>
        <p:txBody>
          <a:bodyPr wrap="square" rtlCol="0" anchor="t">
            <a:spAutoFit/>
          </a:bodyPr>
          <a:p>
            <a:r>
              <a:rPr lang="zh-CN" altLang="en-US" sz="1000"/>
              <a:t>&lt;!-- Flask 使用Jinja2模板引擎，</a:t>
            </a:r>
            <a:r>
              <a:rPr lang="en-US" altLang="zh-CN" sz="1000"/>
              <a:t>result</a:t>
            </a:r>
            <a:r>
              <a:rPr lang="zh-CN" altLang="en-US" sz="1000"/>
              <a:t>为变量名 --&gt;</a:t>
            </a:r>
            <a:endParaRPr lang="zh-CN" altLang="en-US" sz="1000"/>
          </a:p>
          <a:p>
            <a:r>
              <a:rPr lang="zh-CN" altLang="en-US" sz="1000"/>
              <a:t>&lt;h1&gt;{{ result }}&lt;/h1&gt;</a:t>
            </a:r>
            <a:endParaRPr lang="zh-CN" altLang="en-US" sz="1000"/>
          </a:p>
        </p:txBody>
      </p:sp>
      <p:sp>
        <p:nvSpPr>
          <p:cNvPr id="10" name="文本框 9"/>
          <p:cNvSpPr txBox="1"/>
          <p:nvPr/>
        </p:nvSpPr>
        <p:spPr>
          <a:xfrm>
            <a:off x="1223010" y="4340860"/>
            <a:ext cx="1236980" cy="368300"/>
          </a:xfrm>
          <a:prstGeom prst="rect">
            <a:avLst/>
          </a:prstGeom>
          <a:noFill/>
        </p:spPr>
        <p:txBody>
          <a:bodyPr wrap="none" rtlCol="0">
            <a:spAutoFit/>
          </a:bodyPr>
          <a:p>
            <a:r>
              <a:rPr lang="en-US" altLang="zh-CN"/>
              <a:t>result.html</a:t>
            </a:r>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a:t>Python</a:t>
            </a:r>
            <a:r>
              <a:rPr lang="zh-CN" altLang="en-US"/>
              <a:t>网络爬虫</a:t>
            </a:r>
            <a:endParaRPr lang="zh-CN" altLang="en-US"/>
          </a:p>
        </p:txBody>
      </p:sp>
      <p:sp>
        <p:nvSpPr>
          <p:cNvPr id="5" name="文本占位符 4"/>
          <p:cNvSpPr>
            <a:spLocks noGrp="1"/>
          </p:cNvSpPr>
          <p:nvPr>
            <p:ph type="body" idx="1"/>
          </p:nvPr>
        </p:nvSpPr>
        <p:spPr/>
        <p:txBody>
          <a:bodyPr/>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网络爬虫程序的本质和要点</a:t>
            </a:r>
            <a:endParaRPr lang="zh-CN" altLang="en-US"/>
          </a:p>
        </p:txBody>
      </p:sp>
      <p:sp>
        <p:nvSpPr>
          <p:cNvPr id="3" name="内容占位符 2"/>
          <p:cNvSpPr>
            <a:spLocks noGrp="1"/>
          </p:cNvSpPr>
          <p:nvPr>
            <p:ph idx="1"/>
          </p:nvPr>
        </p:nvSpPr>
        <p:spPr/>
        <p:txBody>
          <a:bodyPr/>
          <a:p>
            <a:pPr>
              <a:lnSpc>
                <a:spcPct val="150000"/>
              </a:lnSpc>
            </a:pPr>
            <a:r>
              <a:rPr lang="zh-CN" altLang="en-US" sz="2000"/>
              <a:t>使用程序模拟和自动化人类的操作过程</a:t>
            </a:r>
            <a:endParaRPr lang="zh-CN" altLang="en-US" sz="2000"/>
          </a:p>
          <a:p>
            <a:pPr>
              <a:lnSpc>
                <a:spcPct val="150000"/>
              </a:lnSpc>
            </a:pPr>
            <a:r>
              <a:rPr lang="zh-CN" altLang="en-US" sz="2000"/>
              <a:t>网络爬虫并不局限于在网页上采集文本信息和下载文件，还包括电子邮箱、</a:t>
            </a:r>
            <a:r>
              <a:rPr lang="en-US" altLang="zh-CN" sz="2000"/>
              <a:t>FTP</a:t>
            </a:r>
            <a:r>
              <a:rPr lang="zh-CN" altLang="en-US" sz="2000"/>
              <a:t>或类似的源</a:t>
            </a:r>
            <a:endParaRPr lang="zh-CN" altLang="en-US" sz="2000"/>
          </a:p>
          <a:p>
            <a:pPr>
              <a:lnSpc>
                <a:spcPct val="150000"/>
              </a:lnSpc>
            </a:pPr>
            <a:r>
              <a:rPr lang="zh-CN" altLang="en-US" sz="2000"/>
              <a:t>一定要先准确分析网页源代码结构，如果自己都不能准确定位感兴趣的内容，基本上也</a:t>
            </a:r>
            <a:r>
              <a:rPr lang="zh-CN" altLang="en-US" sz="2000"/>
              <a:t>不可能靠程序来完成</a:t>
            </a:r>
            <a:endParaRPr lang="zh-CN" altLang="en-US" sz="2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必备知识和能力</a:t>
            </a:r>
            <a:endParaRPr lang="zh-CN" altLang="en-US"/>
          </a:p>
        </p:txBody>
      </p:sp>
      <p:sp>
        <p:nvSpPr>
          <p:cNvPr id="3" name="内容占位符 2"/>
          <p:cNvSpPr>
            <a:spLocks noGrp="1"/>
          </p:cNvSpPr>
          <p:nvPr>
            <p:ph idx="1"/>
          </p:nvPr>
        </p:nvSpPr>
        <p:spPr>
          <a:xfrm>
            <a:off x="457200" y="1200150"/>
            <a:ext cx="8378825" cy="3395345"/>
          </a:xfrm>
        </p:spPr>
        <p:txBody>
          <a:bodyPr/>
          <a:p>
            <a:pPr>
              <a:lnSpc>
                <a:spcPct val="130000"/>
              </a:lnSpc>
            </a:pPr>
            <a:r>
              <a:rPr lang="zh-CN" altLang="en-US" sz="1800"/>
              <a:t>了解</a:t>
            </a:r>
            <a:r>
              <a:rPr lang="en-US" altLang="zh-CN" sz="1800"/>
              <a:t>HTML</a:t>
            </a:r>
            <a:r>
              <a:rPr lang="zh-CN" altLang="en-US" sz="1800">
                <a:ea typeface="宋体" panose="02010600030101010101" pitchFamily="2" charset="-122"/>
              </a:rPr>
              <a:t>、</a:t>
            </a:r>
            <a:r>
              <a:rPr lang="en-US" altLang="zh-CN" sz="1800">
                <a:ea typeface="宋体" panose="02010600030101010101" pitchFamily="2" charset="-122"/>
              </a:rPr>
              <a:t>CSS</a:t>
            </a:r>
            <a:r>
              <a:rPr lang="zh-CN" altLang="en-US" sz="1800">
                <a:ea typeface="宋体" panose="02010600030101010101" pitchFamily="2" charset="-122"/>
              </a:rPr>
              <a:t>基础语法，</a:t>
            </a:r>
            <a:r>
              <a:rPr lang="zh-CN" altLang="en-US" sz="1800"/>
              <a:t>能够看懂网页源代码</a:t>
            </a:r>
            <a:endParaRPr lang="zh-CN" altLang="en-US" sz="1800"/>
          </a:p>
          <a:p>
            <a:pPr>
              <a:lnSpc>
                <a:spcPct val="130000"/>
              </a:lnSpc>
            </a:pPr>
            <a:r>
              <a:rPr lang="zh-CN" altLang="en-US" sz="1800"/>
              <a:t>适当了解套接字编程原理</a:t>
            </a:r>
            <a:endParaRPr lang="zh-CN" altLang="en-US" sz="1800"/>
          </a:p>
          <a:p>
            <a:pPr>
              <a:lnSpc>
                <a:spcPct val="130000"/>
              </a:lnSpc>
            </a:pPr>
            <a:r>
              <a:rPr lang="zh-CN" altLang="en-US" sz="1800"/>
              <a:t>适当了解网络协议</a:t>
            </a:r>
            <a:r>
              <a:rPr lang="en-US" altLang="zh-CN" sz="1800"/>
              <a:t>HTTP</a:t>
            </a:r>
            <a:r>
              <a:rPr lang="zh-CN" altLang="en-US" sz="1800">
                <a:ea typeface="宋体" panose="02010600030101010101" pitchFamily="2" charset="-122"/>
              </a:rPr>
              <a:t>、</a:t>
            </a:r>
            <a:r>
              <a:rPr lang="en-US" altLang="zh-CN" sz="1800">
                <a:ea typeface="宋体" panose="02010600030101010101" pitchFamily="2" charset="-122"/>
              </a:rPr>
              <a:t>HTTPS</a:t>
            </a:r>
            <a:r>
              <a:rPr lang="zh-CN" altLang="en-US" sz="1800">
                <a:ea typeface="宋体" panose="02010600030101010101" pitchFamily="2" charset="-122"/>
              </a:rPr>
              <a:t>、</a:t>
            </a:r>
            <a:r>
              <a:rPr lang="en-US" altLang="zh-CN" sz="1800">
                <a:ea typeface="宋体" panose="02010600030101010101" pitchFamily="2" charset="-122"/>
              </a:rPr>
              <a:t>POP3</a:t>
            </a:r>
            <a:r>
              <a:rPr lang="zh-CN" altLang="en-US" sz="1800">
                <a:ea typeface="宋体" panose="02010600030101010101" pitchFamily="2" charset="-122"/>
              </a:rPr>
              <a:t>、</a:t>
            </a:r>
            <a:r>
              <a:rPr lang="en-US" altLang="zh-CN" sz="1800">
                <a:ea typeface="宋体" panose="02010600030101010101" pitchFamily="2" charset="-122"/>
              </a:rPr>
              <a:t>IMAP</a:t>
            </a:r>
            <a:r>
              <a:rPr lang="zh-CN" altLang="en-US" sz="1800">
                <a:ea typeface="宋体" panose="02010600030101010101" pitchFamily="2" charset="-122"/>
              </a:rPr>
              <a:t>工作原理</a:t>
            </a:r>
            <a:endParaRPr lang="zh-CN" altLang="en-US" sz="1800"/>
          </a:p>
          <a:p>
            <a:pPr>
              <a:lnSpc>
                <a:spcPct val="130000"/>
              </a:lnSpc>
            </a:pPr>
            <a:r>
              <a:rPr lang="zh-CN" altLang="en-US" sz="1800"/>
              <a:t>熟悉</a:t>
            </a:r>
            <a:r>
              <a:rPr lang="en-US" altLang="zh-CN" sz="1800"/>
              <a:t>Python</a:t>
            </a:r>
            <a:r>
              <a:rPr lang="zh-CN" altLang="en-US" sz="1800"/>
              <a:t>基本语法知识、内置函数、运算符、控制结构、函数定义、类定义</a:t>
            </a:r>
            <a:endParaRPr lang="zh-CN" altLang="en-US" sz="1800"/>
          </a:p>
          <a:p>
            <a:pPr>
              <a:lnSpc>
                <a:spcPct val="130000"/>
              </a:lnSpc>
            </a:pPr>
            <a:r>
              <a:rPr lang="zh-CN" altLang="en-US" sz="1800"/>
              <a:t>熟悉标准库</a:t>
            </a:r>
            <a:r>
              <a:rPr lang="en-US" altLang="zh-CN" sz="1800"/>
              <a:t>urllib</a:t>
            </a:r>
            <a:r>
              <a:rPr lang="zh-CN" altLang="en-US" sz="1800">
                <a:ea typeface="宋体" panose="02010600030101010101" pitchFamily="2" charset="-122"/>
              </a:rPr>
              <a:t>、</a:t>
            </a:r>
            <a:r>
              <a:rPr lang="en-US" altLang="zh-CN" sz="1800">
                <a:ea typeface="宋体" panose="02010600030101010101" pitchFamily="2" charset="-122"/>
              </a:rPr>
              <a:t>re</a:t>
            </a:r>
            <a:r>
              <a:rPr lang="zh-CN" altLang="en-US" sz="1800">
                <a:ea typeface="宋体" panose="02010600030101010101" pitchFamily="2" charset="-122"/>
              </a:rPr>
              <a:t>基本用法</a:t>
            </a:r>
            <a:endParaRPr lang="zh-CN" altLang="en-US" sz="1800">
              <a:ea typeface="宋体" panose="02010600030101010101" pitchFamily="2" charset="-122"/>
            </a:endParaRPr>
          </a:p>
          <a:p>
            <a:pPr>
              <a:lnSpc>
                <a:spcPct val="130000"/>
              </a:lnSpc>
            </a:pPr>
            <a:r>
              <a:rPr lang="zh-CN" altLang="en-US" sz="1800">
                <a:ea typeface="宋体" panose="02010600030101010101" pitchFamily="2" charset="-122"/>
              </a:rPr>
              <a:t>熟悉扩展库</a:t>
            </a:r>
            <a:r>
              <a:rPr lang="en-US" altLang="zh-CN" sz="1800">
                <a:ea typeface="宋体" panose="02010600030101010101" pitchFamily="2" charset="-122"/>
              </a:rPr>
              <a:t>requests</a:t>
            </a:r>
            <a:r>
              <a:rPr lang="zh-CN" altLang="en-US" sz="1800">
                <a:ea typeface="宋体" panose="02010600030101010101" pitchFamily="2" charset="-122"/>
              </a:rPr>
              <a:t>和</a:t>
            </a:r>
            <a:r>
              <a:rPr lang="en-US" altLang="zh-CN" sz="1800">
                <a:ea typeface="宋体" panose="02010600030101010101" pitchFamily="2" charset="-122"/>
              </a:rPr>
              <a:t>bs4</a:t>
            </a:r>
            <a:r>
              <a:rPr lang="zh-CN" altLang="en-US" sz="1800">
                <a:ea typeface="宋体" panose="02010600030101010101" pitchFamily="2" charset="-122"/>
              </a:rPr>
              <a:t>的基本用法</a:t>
            </a:r>
            <a:endParaRPr lang="en-US" altLang="zh-CN" sz="1800">
              <a:ea typeface="宋体" panose="02010600030101010101" pitchFamily="2" charset="-122"/>
            </a:endParaRPr>
          </a:p>
          <a:p>
            <a:pPr>
              <a:lnSpc>
                <a:spcPct val="130000"/>
              </a:lnSpc>
            </a:pPr>
            <a:r>
              <a:rPr lang="zh-CN" altLang="en-US" sz="1800">
                <a:ea typeface="宋体" panose="02010600030101010101" pitchFamily="2" charset="-122"/>
              </a:rPr>
              <a:t>熟悉扩展库</a:t>
            </a:r>
            <a:r>
              <a:rPr lang="en-US" altLang="zh-CN" sz="1800">
                <a:ea typeface="宋体" panose="02010600030101010101" pitchFamily="2" charset="-122"/>
              </a:rPr>
              <a:t>scrapy</a:t>
            </a:r>
            <a:r>
              <a:rPr lang="zh-CN" altLang="en-US" sz="1800">
                <a:ea typeface="宋体" panose="02010600030101010101" pitchFamily="2" charset="-122"/>
              </a:rPr>
              <a:t>工作原理和爬虫项目开发过程</a:t>
            </a:r>
            <a:endParaRPr lang="zh-CN" altLang="en-US" sz="1800">
              <a:ea typeface="宋体" panose="02010600030101010101" pitchFamily="2" charset="-122"/>
            </a:endParaRPr>
          </a:p>
          <a:p>
            <a:pPr>
              <a:lnSpc>
                <a:spcPct val="130000"/>
              </a:lnSpc>
            </a:pPr>
            <a:r>
              <a:rPr lang="zh-CN" altLang="en-US" sz="1800">
                <a:ea typeface="宋体" panose="02010600030101010101" pitchFamily="2" charset="-122"/>
              </a:rPr>
              <a:t>熟悉扩展库</a:t>
            </a:r>
            <a:r>
              <a:rPr sz="1800">
                <a:ea typeface="宋体" panose="02010600030101010101" pitchFamily="2" charset="-122"/>
              </a:rPr>
              <a:t>Selenium</a:t>
            </a:r>
            <a:r>
              <a:rPr lang="zh-CN" sz="1800">
                <a:ea typeface="宋体" panose="02010600030101010101" pitchFamily="2" charset="-122"/>
              </a:rPr>
              <a:t>、</a:t>
            </a:r>
            <a:r>
              <a:rPr sz="1800">
                <a:ea typeface="宋体" panose="02010600030101010101" pitchFamily="2" charset="-122"/>
              </a:rPr>
              <a:t>MechanicalSoup</a:t>
            </a:r>
            <a:r>
              <a:rPr lang="zh-CN" sz="1800">
                <a:ea typeface="宋体" panose="02010600030101010101" pitchFamily="2" charset="-122"/>
              </a:rPr>
              <a:t>基本用法</a:t>
            </a:r>
            <a:endParaRPr lang="zh-CN" sz="180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3554"/>
          <p:cNvSpPr>
            <a:spLocks noGrp="1"/>
          </p:cNvSpPr>
          <p:nvPr>
            <p:ph idx="1"/>
          </p:nvPr>
        </p:nvSpPr>
        <p:spPr/>
        <p:txBody>
          <a:bodyPr anchor="t"/>
          <a:lstStyle/>
          <a:p>
            <a:pPr defTabSz="914400">
              <a:lnSpc>
                <a:spcPct val="150000"/>
              </a:lnSpc>
              <a:spcBef>
                <a:spcPts val="0"/>
              </a:spcBef>
              <a:spcAft>
                <a:spcPts val="0"/>
              </a:spcAft>
              <a:buSzPct val="90000"/>
              <a:buFont typeface="Arial" panose="020B0604020202020204" pitchFamily="34" charset="0"/>
              <a:buChar char="•"/>
            </a:pPr>
            <a:r>
              <a:rPr lang="en-US" altLang="x-none" sz="1800" strike="noStrike" kern="1200" baseline="0" noProof="1">
                <a:latin typeface="+mn-lt"/>
                <a:ea typeface="+mn-ea"/>
                <a:cs typeface="+mn-cs"/>
              </a:rPr>
              <a:t>UDP</a:t>
            </a:r>
            <a:r>
              <a:rPr lang="zh-CN" altLang="en-US" sz="1800" strike="noStrike" kern="1200" baseline="0" noProof="1">
                <a:latin typeface="+mn-lt"/>
                <a:ea typeface="+mn-ea"/>
                <a:cs typeface="+mn-cs"/>
              </a:rPr>
              <a:t>属于</a:t>
            </a:r>
            <a:r>
              <a:rPr lang="zh-CN" altLang="en-US" sz="1800" strike="noStrike" kern="1200" baseline="0" noProof="1">
                <a:solidFill>
                  <a:srgbClr val="FF0000"/>
                </a:solidFill>
                <a:latin typeface="+mn-lt"/>
                <a:ea typeface="+mn-ea"/>
                <a:cs typeface="+mn-cs"/>
              </a:rPr>
              <a:t>无连接</a:t>
            </a:r>
            <a:r>
              <a:rPr lang="zh-CN" altLang="en-US" sz="1800" strike="noStrike" kern="1200" baseline="0" noProof="1">
                <a:latin typeface="+mn-lt"/>
                <a:ea typeface="+mn-ea"/>
                <a:cs typeface="+mn-cs"/>
              </a:rPr>
              <a:t>协议，直接向对方发送信息即可，</a:t>
            </a:r>
            <a:r>
              <a:rPr lang="zh-CN" altLang="en-US" sz="1800" strike="noStrike" kern="1200" baseline="0" noProof="1">
                <a:latin typeface="+mn-lt"/>
                <a:ea typeface="宋体" panose="02010600030101010101" pitchFamily="2" charset="-122"/>
                <a:cs typeface="+mn-cs"/>
              </a:rPr>
              <a:t>适用于对效率要求相对较高而对准确性要求相对较低的场合，例如视频在线点播、网络语音通话等等。</a:t>
            </a:r>
            <a:endParaRPr lang="zh-CN" altLang="en-US" sz="1800" strike="noStrike" kern="1200" baseline="0" noProof="1">
              <a:latin typeface="+mn-lt"/>
              <a:ea typeface="宋体" panose="02010600030101010101" pitchFamily="2" charset="-122"/>
              <a:cs typeface="+mn-cs"/>
            </a:endParaRPr>
          </a:p>
          <a:p>
            <a:pPr defTabSz="914400">
              <a:lnSpc>
                <a:spcPct val="150000"/>
              </a:lnSpc>
              <a:spcBef>
                <a:spcPts val="0"/>
              </a:spcBef>
              <a:spcAft>
                <a:spcPts val="0"/>
              </a:spcAft>
              <a:buSzPct val="90000"/>
              <a:buFont typeface="Arial" panose="020B0604020202020204" pitchFamily="34" charset="0"/>
              <a:buChar char="•"/>
            </a:pPr>
            <a:r>
              <a:rPr lang="en-US" altLang="zh-CN" sz="1800" strike="noStrike" kern="1200" baseline="0" noProof="1">
                <a:latin typeface="+mn-lt"/>
                <a:ea typeface="+mn-ea"/>
                <a:cs typeface="+mn-cs"/>
              </a:rPr>
              <a:t>socket</a:t>
            </a:r>
            <a:r>
              <a:rPr lang="zh-CN" altLang="en-US" sz="1800" strike="noStrike" kern="1200" baseline="0" noProof="1">
                <a:latin typeface="+mn-lt"/>
                <a:ea typeface="宋体" panose="02010600030101010101" pitchFamily="2" charset="-122"/>
                <a:cs typeface="+mn-cs"/>
              </a:rPr>
              <a:t>模块中用于</a:t>
            </a:r>
            <a:r>
              <a:rPr lang="en-US" altLang="zh-CN" sz="1800" strike="noStrike" kern="1200" baseline="0" noProof="1">
                <a:latin typeface="+mn-lt"/>
                <a:ea typeface="+mn-ea"/>
                <a:cs typeface="+mn-cs"/>
              </a:rPr>
              <a:t>UDP</a:t>
            </a:r>
            <a:r>
              <a:rPr lang="zh-CN" altLang="en-US" sz="1800" strike="noStrike" kern="1200" baseline="0" noProof="1">
                <a:latin typeface="+mn-lt"/>
                <a:ea typeface="宋体" panose="02010600030101010101" pitchFamily="2" charset="-122"/>
                <a:cs typeface="+mn-cs"/>
              </a:rPr>
              <a:t>编程的函数和套接字方法主要有：</a:t>
            </a:r>
            <a:endParaRPr lang="zh-CN" altLang="en-US" sz="1800" strike="noStrike" kern="1200" baseline="0" noProof="1">
              <a:latin typeface="+mn-lt"/>
              <a:ea typeface="宋体" panose="02010600030101010101" pitchFamily="2" charset="-122"/>
              <a:cs typeface="+mn-cs"/>
            </a:endParaRPr>
          </a:p>
          <a:p>
            <a:pPr marL="633095" indent="-285750" defTabSz="914400">
              <a:lnSpc>
                <a:spcPct val="150000"/>
              </a:lnSpc>
              <a:spcBef>
                <a:spcPts val="0"/>
              </a:spcBef>
              <a:spcAft>
                <a:spcPts val="0"/>
              </a:spcAft>
              <a:buSzPct val="90000"/>
              <a:buFont typeface="Wingdings" panose="05000000000000000000" charset="0"/>
              <a:buChar char="ü"/>
            </a:pPr>
            <a:r>
              <a:rPr lang="en-US" altLang="x-none" sz="1350" strike="noStrike" kern="1200" baseline="0" noProof="1">
                <a:latin typeface="Consolas" panose="020B0609020204030204" charset="0"/>
                <a:ea typeface="+mn-ea"/>
                <a:cs typeface="Consolas" panose="020B0609020204030204" charset="0"/>
              </a:rPr>
              <a:t>s</a:t>
            </a:r>
            <a:r>
              <a:rPr lang="en-US" altLang="x-none" sz="1400" strike="noStrike" kern="1200" baseline="0" noProof="1">
                <a:latin typeface="Consolas" panose="020B0609020204030204" charset="0"/>
                <a:ea typeface="+mn-ea"/>
                <a:cs typeface="Consolas" panose="020B0609020204030204" charset="0"/>
              </a:rPr>
              <a:t>ocket([family[, type[, proto]]])</a:t>
            </a:r>
            <a:r>
              <a:rPr lang="zh-CN" altLang="en-US" sz="1400" strike="noStrike" kern="1200" baseline="0" noProof="1">
                <a:latin typeface="Consolas" panose="020B0609020204030204" charset="0"/>
                <a:ea typeface="宋体" panose="02010600030101010101" pitchFamily="2" charset="-122"/>
                <a:cs typeface="Consolas" panose="020B0609020204030204" charset="0"/>
              </a:rPr>
              <a:t>：模块函数，创建一个</a:t>
            </a:r>
            <a:r>
              <a:rPr lang="en-US" altLang="x-none" sz="1400" strike="noStrike" kern="1200" baseline="0" noProof="1">
                <a:latin typeface="Consolas" panose="020B0609020204030204" charset="0"/>
                <a:ea typeface="+mn-ea"/>
                <a:cs typeface="Consolas" panose="020B0609020204030204" charset="0"/>
              </a:rPr>
              <a:t>socket</a:t>
            </a:r>
            <a:r>
              <a:rPr lang="zh-CN" altLang="en-US" sz="1400" strike="noStrike" kern="1200" baseline="0" noProof="1">
                <a:latin typeface="Consolas" panose="020B0609020204030204" charset="0"/>
                <a:ea typeface="宋体" panose="02010600030101010101" pitchFamily="2" charset="-122"/>
                <a:cs typeface="Consolas" panose="020B0609020204030204" charset="0"/>
              </a:rPr>
              <a:t>对象，其中</a:t>
            </a:r>
            <a:r>
              <a:rPr lang="en-US" altLang="x-none" sz="1400" strike="noStrike" kern="1200" baseline="0" noProof="1">
                <a:latin typeface="Consolas" panose="020B0609020204030204" charset="0"/>
                <a:ea typeface="+mn-ea"/>
                <a:cs typeface="Consolas" panose="020B0609020204030204" charset="0"/>
              </a:rPr>
              <a:t>family</a:t>
            </a:r>
            <a:r>
              <a:rPr lang="zh-CN" altLang="en-US" sz="1400" strike="noStrike" kern="1200" baseline="0" noProof="1">
                <a:latin typeface="Consolas" panose="020B0609020204030204" charset="0"/>
                <a:ea typeface="宋体" panose="02010600030101010101" pitchFamily="2" charset="-122"/>
                <a:cs typeface="Consolas" panose="020B0609020204030204" charset="0"/>
              </a:rPr>
              <a:t>为</a:t>
            </a:r>
            <a:r>
              <a:rPr lang="en-US" altLang="x-none" sz="1400" strike="noStrike" kern="1200" baseline="0" noProof="1">
                <a:latin typeface="Consolas" panose="020B0609020204030204" charset="0"/>
                <a:ea typeface="+mn-ea"/>
                <a:cs typeface="Consolas" panose="020B0609020204030204" charset="0"/>
              </a:rPr>
              <a:t>socket.AF_INET</a:t>
            </a:r>
            <a:r>
              <a:rPr lang="zh-CN" altLang="en-US" sz="1400" strike="noStrike" kern="1200" baseline="0" noProof="1">
                <a:latin typeface="Consolas" panose="020B0609020204030204" charset="0"/>
                <a:ea typeface="宋体" panose="02010600030101010101" pitchFamily="2" charset="-122"/>
                <a:cs typeface="Consolas" panose="020B0609020204030204" charset="0"/>
              </a:rPr>
              <a:t>表示</a:t>
            </a:r>
            <a:r>
              <a:rPr lang="en-US" altLang="x-none" sz="1400" strike="noStrike" kern="1200" baseline="0" noProof="1">
                <a:latin typeface="Consolas" panose="020B0609020204030204" charset="0"/>
                <a:ea typeface="+mn-ea"/>
                <a:cs typeface="Consolas" panose="020B0609020204030204" charset="0"/>
              </a:rPr>
              <a:t>IPV4</a:t>
            </a:r>
            <a:r>
              <a:rPr lang="zh-CN" altLang="en-US" sz="1400" strike="noStrike" kern="1200" baseline="0" noProof="1">
                <a:latin typeface="Consolas" panose="020B0609020204030204" charset="0"/>
                <a:ea typeface="宋体" panose="02010600030101010101" pitchFamily="2" charset="-122"/>
                <a:cs typeface="Consolas" panose="020B0609020204030204" charset="0"/>
              </a:rPr>
              <a:t>，</a:t>
            </a:r>
            <a:r>
              <a:rPr lang="en-US" altLang="x-none" sz="1400" strike="noStrike" kern="1200" baseline="0" noProof="1">
                <a:latin typeface="Consolas" panose="020B0609020204030204" charset="0"/>
                <a:ea typeface="+mn-ea"/>
                <a:cs typeface="Consolas" panose="020B0609020204030204" charset="0"/>
              </a:rPr>
              <a:t>socket.AF_INET6</a:t>
            </a:r>
            <a:r>
              <a:rPr lang="zh-CN" altLang="en-US" sz="1400" strike="noStrike" kern="1200" baseline="0" noProof="1">
                <a:latin typeface="Consolas" panose="020B0609020204030204" charset="0"/>
                <a:ea typeface="宋体" panose="02010600030101010101" pitchFamily="2" charset="-122"/>
                <a:cs typeface="Consolas" panose="020B0609020204030204" charset="0"/>
              </a:rPr>
              <a:t>表示</a:t>
            </a:r>
            <a:r>
              <a:rPr lang="en-US" altLang="x-none" sz="1400" strike="noStrike" kern="1200" baseline="0" noProof="1">
                <a:latin typeface="Consolas" panose="020B0609020204030204" charset="0"/>
                <a:ea typeface="+mn-ea"/>
                <a:cs typeface="Consolas" panose="020B0609020204030204" charset="0"/>
              </a:rPr>
              <a:t>IPV6</a:t>
            </a:r>
            <a:r>
              <a:rPr lang="zh-CN" altLang="en-US" sz="1400" strike="noStrike" kern="1200" baseline="0" noProof="1">
                <a:latin typeface="Consolas" panose="020B0609020204030204" charset="0"/>
                <a:ea typeface="宋体" panose="02010600030101010101" pitchFamily="2" charset="-122"/>
                <a:cs typeface="Consolas" panose="020B0609020204030204" charset="0"/>
              </a:rPr>
              <a:t>；</a:t>
            </a:r>
            <a:r>
              <a:rPr lang="en-US" altLang="x-none" sz="1400" strike="noStrike" kern="1200" baseline="0" noProof="1">
                <a:highlight>
                  <a:srgbClr val="FFFF00"/>
                </a:highlight>
                <a:latin typeface="Consolas" panose="020B0609020204030204" charset="0"/>
                <a:ea typeface="+mn-ea"/>
                <a:cs typeface="Consolas" panose="020B0609020204030204" charset="0"/>
              </a:rPr>
              <a:t>type</a:t>
            </a:r>
            <a:r>
              <a:rPr lang="zh-CN" altLang="en-US" sz="1400" strike="noStrike" kern="1200" baseline="0" noProof="1">
                <a:highlight>
                  <a:srgbClr val="FFFF00"/>
                </a:highlight>
                <a:latin typeface="Consolas" panose="020B0609020204030204" charset="0"/>
                <a:ea typeface="宋体" panose="02010600030101010101" pitchFamily="2" charset="-122"/>
                <a:cs typeface="Consolas" panose="020B0609020204030204" charset="0"/>
              </a:rPr>
              <a:t>为</a:t>
            </a:r>
            <a:r>
              <a:rPr lang="en-US" altLang="x-none" sz="1400" strike="noStrike" kern="1200" baseline="0" noProof="1">
                <a:highlight>
                  <a:srgbClr val="FFFF00"/>
                </a:highlight>
                <a:latin typeface="Consolas" panose="020B0609020204030204" charset="0"/>
                <a:ea typeface="+mn-ea"/>
                <a:cs typeface="Consolas" panose="020B0609020204030204" charset="0"/>
              </a:rPr>
              <a:t>SOCK_STREAM</a:t>
            </a:r>
            <a:r>
              <a:rPr lang="zh-CN" altLang="en-US" sz="1400" strike="noStrike" kern="1200" baseline="0" noProof="1">
                <a:highlight>
                  <a:srgbClr val="FFFF00"/>
                </a:highlight>
                <a:latin typeface="Consolas" panose="020B0609020204030204" charset="0"/>
                <a:ea typeface="宋体" panose="02010600030101010101" pitchFamily="2" charset="-122"/>
                <a:cs typeface="Consolas" panose="020B0609020204030204" charset="0"/>
              </a:rPr>
              <a:t>表示</a:t>
            </a:r>
            <a:r>
              <a:rPr lang="en-US" altLang="x-none" sz="1400" strike="noStrike" kern="1200" baseline="0" noProof="1">
                <a:highlight>
                  <a:srgbClr val="FFFF00"/>
                </a:highlight>
                <a:latin typeface="Consolas" panose="020B0609020204030204" charset="0"/>
                <a:ea typeface="+mn-ea"/>
                <a:cs typeface="Consolas" panose="020B0609020204030204" charset="0"/>
              </a:rPr>
              <a:t>TCP</a:t>
            </a:r>
            <a:r>
              <a:rPr lang="zh-CN" altLang="en-US" sz="1400" strike="noStrike" kern="1200" baseline="0" noProof="1">
                <a:highlight>
                  <a:srgbClr val="FFFF00"/>
                </a:highlight>
                <a:latin typeface="Consolas" panose="020B0609020204030204" charset="0"/>
                <a:ea typeface="宋体" panose="02010600030101010101" pitchFamily="2" charset="-122"/>
                <a:cs typeface="Consolas" panose="020B0609020204030204" charset="0"/>
              </a:rPr>
              <a:t>协议，</a:t>
            </a:r>
            <a:r>
              <a:rPr lang="en-US" altLang="x-none" sz="1400" strike="noStrike" kern="1200" baseline="0" noProof="1">
                <a:highlight>
                  <a:srgbClr val="FFFF00"/>
                </a:highlight>
                <a:latin typeface="Consolas" panose="020B0609020204030204" charset="0"/>
                <a:ea typeface="+mn-ea"/>
                <a:cs typeface="Consolas" panose="020B0609020204030204" charset="0"/>
              </a:rPr>
              <a:t>SOCK_DGRAM</a:t>
            </a:r>
            <a:r>
              <a:rPr lang="zh-CN" altLang="en-US" sz="1400" strike="noStrike" kern="1200" baseline="0" noProof="1">
                <a:highlight>
                  <a:srgbClr val="FFFF00"/>
                </a:highlight>
                <a:latin typeface="Consolas" panose="020B0609020204030204" charset="0"/>
                <a:ea typeface="宋体" panose="02010600030101010101" pitchFamily="2" charset="-122"/>
                <a:cs typeface="Consolas" panose="020B0609020204030204" charset="0"/>
              </a:rPr>
              <a:t>表示</a:t>
            </a:r>
            <a:r>
              <a:rPr lang="en-US" altLang="x-none" sz="1400" strike="noStrike" kern="1200" baseline="0" noProof="1">
                <a:highlight>
                  <a:srgbClr val="FFFF00"/>
                </a:highlight>
                <a:latin typeface="Consolas" panose="020B0609020204030204" charset="0"/>
                <a:ea typeface="+mn-ea"/>
                <a:cs typeface="Consolas" panose="020B0609020204030204" charset="0"/>
              </a:rPr>
              <a:t>UDP</a:t>
            </a:r>
            <a:r>
              <a:rPr lang="zh-CN" altLang="en-US" sz="1400" strike="noStrike" kern="1200" baseline="0" noProof="1">
                <a:highlight>
                  <a:srgbClr val="FFFF00"/>
                </a:highlight>
                <a:latin typeface="Consolas" panose="020B0609020204030204" charset="0"/>
                <a:ea typeface="宋体" panose="02010600030101010101" pitchFamily="2" charset="-122"/>
                <a:cs typeface="Consolas" panose="020B0609020204030204" charset="0"/>
              </a:rPr>
              <a:t>协议。</a:t>
            </a:r>
            <a:endParaRPr lang="zh-CN" altLang="en-US" sz="1400" strike="noStrike" kern="1200" baseline="0" noProof="1">
              <a:highlight>
                <a:srgbClr val="FFFF00"/>
              </a:highlight>
              <a:latin typeface="Consolas" panose="020B0609020204030204" charset="0"/>
              <a:ea typeface="宋体" panose="02010600030101010101" pitchFamily="2" charset="-122"/>
              <a:cs typeface="Consolas" panose="020B0609020204030204" charset="0"/>
            </a:endParaRPr>
          </a:p>
          <a:p>
            <a:pPr marL="633095" indent="-285750" defTabSz="914400">
              <a:lnSpc>
                <a:spcPct val="150000"/>
              </a:lnSpc>
              <a:spcBef>
                <a:spcPts val="0"/>
              </a:spcBef>
              <a:spcAft>
                <a:spcPts val="0"/>
              </a:spcAft>
              <a:buSzPct val="90000"/>
              <a:buFont typeface="Wingdings" panose="05000000000000000000" charset="0"/>
              <a:buChar char="ü"/>
            </a:pPr>
            <a:r>
              <a:rPr lang="en-US" altLang="x-none" sz="1400" strike="noStrike" kern="1200" baseline="0" noProof="1">
                <a:latin typeface="Consolas" panose="020B0609020204030204" charset="0"/>
                <a:ea typeface="+mn-ea"/>
                <a:cs typeface="Consolas" panose="020B0609020204030204" charset="0"/>
              </a:rPr>
              <a:t>sendto(string, address)</a:t>
            </a:r>
            <a:r>
              <a:rPr lang="zh-CN" altLang="en-US" sz="1400" strike="noStrike" kern="1200" baseline="0" noProof="1">
                <a:latin typeface="Consolas" panose="020B0609020204030204" charset="0"/>
                <a:ea typeface="宋体" panose="02010600030101010101" pitchFamily="2" charset="-122"/>
                <a:cs typeface="Consolas" panose="020B0609020204030204" charset="0"/>
              </a:rPr>
              <a:t>：套接字方法，把</a:t>
            </a:r>
            <a:r>
              <a:rPr lang="en-US" altLang="x-none" sz="1400" strike="noStrike" kern="1200" baseline="0" noProof="1">
                <a:latin typeface="Consolas" panose="020B0609020204030204" charset="0"/>
                <a:ea typeface="+mn-ea"/>
                <a:cs typeface="Consolas" panose="020B0609020204030204" charset="0"/>
              </a:rPr>
              <a:t>string</a:t>
            </a:r>
            <a:r>
              <a:rPr lang="zh-CN" altLang="en-US" sz="1400" strike="noStrike" kern="1200" baseline="0" noProof="1">
                <a:latin typeface="Consolas" panose="020B0609020204030204" charset="0"/>
                <a:ea typeface="宋体" panose="02010600030101010101" pitchFamily="2" charset="-122"/>
                <a:cs typeface="Consolas" panose="020B0609020204030204" charset="0"/>
              </a:rPr>
              <a:t>指定的字节串内容发送给</a:t>
            </a:r>
            <a:r>
              <a:rPr lang="en-US" altLang="x-none" sz="1400" strike="noStrike" kern="1200" baseline="0" noProof="1">
                <a:latin typeface="Consolas" panose="020B0609020204030204" charset="0"/>
                <a:ea typeface="+mn-ea"/>
                <a:cs typeface="Consolas" panose="020B0609020204030204" charset="0"/>
              </a:rPr>
              <a:t>address</a:t>
            </a:r>
            <a:r>
              <a:rPr lang="zh-CN" altLang="en-US" sz="1400" strike="noStrike" kern="1200" baseline="0" noProof="1">
                <a:latin typeface="Consolas" panose="020B0609020204030204" charset="0"/>
                <a:ea typeface="宋体" panose="02010600030101010101" pitchFamily="2" charset="-122"/>
                <a:cs typeface="Consolas" panose="020B0609020204030204" charset="0"/>
              </a:rPr>
              <a:t>指定的套接字地址，</a:t>
            </a:r>
            <a:r>
              <a:rPr lang="en-US" altLang="x-none" sz="1400" strike="noStrike" kern="1200" baseline="0" noProof="1">
                <a:latin typeface="Consolas" panose="020B0609020204030204" charset="0"/>
                <a:ea typeface="+mn-ea"/>
                <a:cs typeface="Consolas" panose="020B0609020204030204" charset="0"/>
              </a:rPr>
              <a:t>address</a:t>
            </a:r>
            <a:r>
              <a:rPr lang="zh-CN" altLang="en-US" sz="1400" strike="noStrike" kern="1200" baseline="0" noProof="1">
                <a:latin typeface="Consolas" panose="020B0609020204030204" charset="0"/>
                <a:ea typeface="宋体" panose="02010600030101010101" pitchFamily="2" charset="-122"/>
                <a:cs typeface="Consolas" panose="020B0609020204030204" charset="0"/>
              </a:rPr>
              <a:t>是一个元组，格式为</a:t>
            </a:r>
            <a:r>
              <a:rPr lang="en-US" altLang="x-none" sz="1400" strike="noStrike" kern="1200" baseline="0" noProof="1">
                <a:latin typeface="Consolas" panose="020B0609020204030204" charset="0"/>
                <a:ea typeface="+mn-ea"/>
                <a:cs typeface="Consolas" panose="020B0609020204030204" charset="0"/>
              </a:rPr>
              <a:t>(IP</a:t>
            </a:r>
            <a:r>
              <a:rPr lang="zh-CN" altLang="en-US" sz="1400" strike="noStrike" kern="1200" baseline="0" noProof="1">
                <a:latin typeface="Consolas" panose="020B0609020204030204" charset="0"/>
                <a:ea typeface="宋体" panose="02010600030101010101" pitchFamily="2" charset="-122"/>
                <a:cs typeface="Consolas" panose="020B0609020204030204" charset="0"/>
              </a:rPr>
              <a:t>地址</a:t>
            </a:r>
            <a:r>
              <a:rPr lang="en-US" altLang="x-none" sz="1400" strike="noStrike" kern="1200" baseline="0" noProof="1">
                <a:latin typeface="Consolas" panose="020B0609020204030204" charset="0"/>
                <a:ea typeface="+mn-ea"/>
                <a:cs typeface="Consolas" panose="020B0609020204030204" charset="0"/>
              </a:rPr>
              <a:t>,</a:t>
            </a:r>
            <a:r>
              <a:rPr lang="zh-CN" altLang="en-US" sz="1400" strike="noStrike" kern="1200" baseline="0" noProof="1">
                <a:latin typeface="Consolas" panose="020B0609020204030204" charset="0"/>
                <a:ea typeface="宋体" panose="02010600030101010101" pitchFamily="2" charset="-122"/>
                <a:cs typeface="Consolas" panose="020B0609020204030204" charset="0"/>
              </a:rPr>
              <a:t>端口号</a:t>
            </a:r>
            <a:r>
              <a:rPr lang="en-US" altLang="x-none" sz="1400" strike="noStrike" kern="1200" baseline="0" noProof="1">
                <a:latin typeface="Consolas" panose="020B0609020204030204" charset="0"/>
                <a:ea typeface="+mn-ea"/>
                <a:cs typeface="Consolas" panose="020B0609020204030204" charset="0"/>
              </a:rPr>
              <a:t>)</a:t>
            </a:r>
            <a:r>
              <a:rPr lang="zh-CN" altLang="en-US" sz="1400" strike="noStrike" kern="1200" baseline="0" noProof="1">
                <a:latin typeface="Consolas" panose="020B0609020204030204" charset="0"/>
                <a:ea typeface="+mn-ea"/>
                <a:cs typeface="Consolas" panose="020B0609020204030204" charset="0"/>
              </a:rPr>
              <a:t>。</a:t>
            </a:r>
            <a:endParaRPr lang="en-US" altLang="x-none" sz="1400" strike="noStrike" kern="1200" baseline="0" noProof="1">
              <a:latin typeface="Consolas" panose="020B0609020204030204" charset="0"/>
              <a:ea typeface="+mn-ea"/>
              <a:cs typeface="Consolas" panose="020B0609020204030204" charset="0"/>
            </a:endParaRPr>
          </a:p>
          <a:p>
            <a:pPr marL="633095" indent="-285750" defTabSz="914400">
              <a:lnSpc>
                <a:spcPct val="150000"/>
              </a:lnSpc>
              <a:spcBef>
                <a:spcPts val="0"/>
              </a:spcBef>
              <a:spcAft>
                <a:spcPts val="0"/>
              </a:spcAft>
              <a:buSzPct val="90000"/>
              <a:buFont typeface="Wingdings" panose="05000000000000000000" charset="0"/>
              <a:buChar char="ü"/>
            </a:pPr>
            <a:r>
              <a:rPr lang="en-US" altLang="x-none" sz="1400" strike="noStrike" kern="1200" baseline="0" noProof="1">
                <a:latin typeface="Consolas" panose="020B0609020204030204" charset="0"/>
                <a:ea typeface="+mn-ea"/>
                <a:cs typeface="Consolas" panose="020B0609020204030204" charset="0"/>
              </a:rPr>
              <a:t>recvfrom(</a:t>
            </a:r>
            <a:r>
              <a:rPr lang="en-US" altLang="x-none" sz="1350" strike="noStrike" kern="1200" baseline="0" noProof="1">
                <a:latin typeface="Consolas" panose="020B0609020204030204" charset="0"/>
                <a:ea typeface="+mn-ea"/>
                <a:cs typeface="Consolas" panose="020B0609020204030204" charset="0"/>
              </a:rPr>
              <a:t>bufsize[,flags])</a:t>
            </a:r>
            <a:r>
              <a:rPr lang="zh-CN" altLang="en-US" sz="1350" strike="noStrike" kern="1200" baseline="0" noProof="1">
                <a:latin typeface="Consolas" panose="020B0609020204030204" charset="0"/>
                <a:ea typeface="宋体" panose="02010600030101010101" pitchFamily="2" charset="-122"/>
                <a:cs typeface="Consolas" panose="020B0609020204030204" charset="0"/>
              </a:rPr>
              <a:t>：套接字方法，返回接收到的数据和发送方地址。</a:t>
            </a:r>
            <a:endParaRPr lang="zh-CN" altLang="en-US" sz="1350" strike="noStrike" kern="1200" baseline="0" noProof="1">
              <a:latin typeface="Consolas" panose="020B0609020204030204" charset="0"/>
              <a:ea typeface="宋体" panose="02010600030101010101" pitchFamily="2" charset="-122"/>
              <a:cs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注意事项和需要遵守的规范</a:t>
            </a:r>
            <a:endParaRPr lang="zh-CN" altLang="en-US"/>
          </a:p>
        </p:txBody>
      </p:sp>
      <p:sp>
        <p:nvSpPr>
          <p:cNvPr id="3" name="内容占位符 2"/>
          <p:cNvSpPr>
            <a:spLocks noGrp="1"/>
          </p:cNvSpPr>
          <p:nvPr>
            <p:ph idx="1"/>
          </p:nvPr>
        </p:nvSpPr>
        <p:spPr>
          <a:xfrm>
            <a:off x="457200" y="1200150"/>
            <a:ext cx="8415655" cy="3395345"/>
          </a:xfrm>
        </p:spPr>
        <p:txBody>
          <a:bodyPr/>
          <a:p>
            <a:pPr>
              <a:lnSpc>
                <a:spcPct val="130000"/>
              </a:lnSpc>
            </a:pPr>
            <a:r>
              <a:rPr lang="zh-CN" altLang="en-US" sz="2000">
                <a:sym typeface="+mn-ea"/>
              </a:rPr>
              <a:t>对方是否同意或授权采集这些信息</a:t>
            </a:r>
            <a:endParaRPr lang="zh-CN" altLang="en-US" sz="2000"/>
          </a:p>
          <a:p>
            <a:pPr>
              <a:lnSpc>
                <a:spcPct val="130000"/>
              </a:lnSpc>
            </a:pPr>
            <a:r>
              <a:rPr lang="zh-CN" altLang="en-US" sz="2000">
                <a:sym typeface="+mn-ea"/>
              </a:rPr>
              <a:t>是否会对对方服务器造成伤害，例如拖垮宕机、影响正常业务</a:t>
            </a:r>
            <a:endParaRPr lang="zh-CN" altLang="en-US" sz="2000"/>
          </a:p>
          <a:p>
            <a:pPr>
              <a:lnSpc>
                <a:spcPct val="130000"/>
              </a:lnSpc>
            </a:pPr>
            <a:r>
              <a:rPr lang="zh-CN" altLang="en-US" sz="2000">
                <a:sym typeface="+mn-ea"/>
              </a:rPr>
              <a:t>采集的信息中是否包含个人隐私或商业机密</a:t>
            </a:r>
            <a:endParaRPr lang="zh-CN" altLang="en-US" sz="2000"/>
          </a:p>
          <a:p>
            <a:pPr>
              <a:lnSpc>
                <a:spcPct val="130000"/>
              </a:lnSpc>
            </a:pPr>
            <a:r>
              <a:rPr lang="zh-CN" altLang="en-US" sz="2000">
                <a:sym typeface="+mn-ea"/>
              </a:rPr>
              <a:t>采集到</a:t>
            </a:r>
            <a:r>
              <a:rPr lang="zh-CN" altLang="en-US" sz="2000">
                <a:sym typeface="+mn-ea"/>
              </a:rPr>
              <a:t>的信息如何使用，</a:t>
            </a:r>
            <a:r>
              <a:rPr lang="zh-CN" altLang="en-US" sz="2000">
                <a:sym typeface="+mn-ea"/>
              </a:rPr>
              <a:t>对方是否同意公开展示</a:t>
            </a:r>
            <a:r>
              <a:rPr lang="zh-CN" altLang="en-US" sz="2000">
                <a:sym typeface="+mn-ea"/>
              </a:rPr>
              <a:t>或授权转载，</a:t>
            </a:r>
            <a:r>
              <a:rPr lang="zh-CN" altLang="en-US" sz="2000">
                <a:sym typeface="+mn-ea"/>
              </a:rPr>
              <a:t>是否需要脱敏处理，是否用于盈利</a:t>
            </a:r>
            <a:endParaRPr lang="zh-CN" altLang="en-US" sz="2000"/>
          </a:p>
          <a:p>
            <a:pPr>
              <a:lnSpc>
                <a:spcPct val="130000"/>
              </a:lnSpc>
            </a:pPr>
            <a:endParaRPr lang="zh-CN" alt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常用</a:t>
            </a:r>
            <a:r>
              <a:rPr lang="en-US" altLang="zh-CN"/>
              <a:t>HTML</a:t>
            </a:r>
            <a:r>
              <a:rPr lang="zh-CN" altLang="en-US"/>
              <a:t>标签</a:t>
            </a:r>
            <a:endParaRPr lang="zh-CN" altLang="en-US"/>
          </a:p>
        </p:txBody>
      </p:sp>
      <p:sp>
        <p:nvSpPr>
          <p:cNvPr id="3" name="内容占位符 2"/>
          <p:cNvSpPr>
            <a:spLocks noGrp="1"/>
          </p:cNvSpPr>
          <p:nvPr>
            <p:ph idx="1"/>
          </p:nvPr>
        </p:nvSpPr>
        <p:spPr/>
        <p:txBody>
          <a:bodyPr/>
          <a:p>
            <a:pPr marL="0" indent="378460">
              <a:lnSpc>
                <a:spcPct val="130000"/>
              </a:lnSpc>
              <a:buNone/>
            </a:pPr>
            <a:r>
              <a:rPr lang="zh-CN" altLang="en-US" sz="1600" b="1">
                <a:latin typeface="Consolas" panose="020B0609020204030204" charset="0"/>
                <a:cs typeface="Consolas" panose="020B0609020204030204" charset="0"/>
              </a:rPr>
              <a:t>（1）html标签</a:t>
            </a:r>
            <a:endParaRPr lang="zh-CN" altLang="en-US" sz="1600" b="1">
              <a:latin typeface="Consolas" panose="020B0609020204030204" charset="0"/>
              <a:cs typeface="Consolas" panose="020B0609020204030204" charset="0"/>
            </a:endParaRPr>
          </a:p>
          <a:p>
            <a:pPr marL="0" indent="378460">
              <a:lnSpc>
                <a:spcPct val="130000"/>
              </a:lnSpc>
              <a:buNone/>
            </a:pPr>
            <a:r>
              <a:rPr lang="zh-CN" altLang="en-US" sz="1600">
                <a:latin typeface="Consolas" panose="020B0609020204030204" charset="0"/>
                <a:cs typeface="Consolas" panose="020B0609020204030204" charset="0"/>
              </a:rPr>
              <a:t>&lt;html&gt;和&lt;/html&gt;是一个HTML文档的最外层标签，分别用来限定文档的开始和结束，告知浏览器自己是一个HTML文档。其他标签都需要放在一对&lt;html&gt;&lt;/html&gt;标签之中。</a:t>
            </a:r>
            <a:endParaRPr lang="zh-CN" altLang="en-US" sz="1600">
              <a:latin typeface="Consolas" panose="020B0609020204030204" charset="0"/>
              <a:cs typeface="Consolas" panose="020B0609020204030204" charset="0"/>
            </a:endParaRPr>
          </a:p>
          <a:p>
            <a:pPr marL="0" indent="378460">
              <a:lnSpc>
                <a:spcPct val="130000"/>
              </a:lnSpc>
              <a:buNone/>
            </a:pPr>
            <a:r>
              <a:rPr lang="zh-CN" altLang="en-US" sz="1600" b="1">
                <a:latin typeface="Consolas" panose="020B0609020204030204" charset="0"/>
                <a:cs typeface="Consolas" panose="020B0609020204030204" charset="0"/>
              </a:rPr>
              <a:t>（2）head标签</a:t>
            </a:r>
            <a:endParaRPr lang="zh-CN" altLang="en-US" sz="1600" b="1">
              <a:latin typeface="Consolas" panose="020B0609020204030204" charset="0"/>
              <a:cs typeface="Consolas" panose="020B0609020204030204" charset="0"/>
            </a:endParaRPr>
          </a:p>
          <a:p>
            <a:pPr marL="0" indent="378460">
              <a:lnSpc>
                <a:spcPct val="130000"/>
              </a:lnSpc>
              <a:buNone/>
            </a:pPr>
            <a:r>
              <a:rPr lang="zh-CN" altLang="en-US" sz="1600">
                <a:latin typeface="Consolas" panose="020B0609020204030204" charset="0"/>
                <a:cs typeface="Consolas" panose="020B0609020204030204" charset="0"/>
              </a:rPr>
              <a:t>&lt;head&gt;和&lt;/head&gt;用来定义文档的信息，一般来说会出现在比较靠前的位置。</a:t>
            </a:r>
            <a:endParaRPr lang="zh-CN" altLang="en-US" sz="1600">
              <a:latin typeface="Consolas" panose="020B0609020204030204" charset="0"/>
              <a:cs typeface="Consolas" panose="020B0609020204030204" charset="0"/>
            </a:endParaRPr>
          </a:p>
          <a:p>
            <a:pPr marL="0" indent="378460">
              <a:lnSpc>
                <a:spcPct val="130000"/>
              </a:lnSpc>
              <a:buNone/>
            </a:pPr>
            <a:r>
              <a:rPr lang="zh-CN" altLang="en-US" sz="1600" b="1">
                <a:latin typeface="Consolas" panose="020B0609020204030204" charset="0"/>
                <a:cs typeface="Consolas" panose="020B0609020204030204" charset="0"/>
              </a:rPr>
              <a:t>（3）title标签</a:t>
            </a:r>
            <a:endParaRPr lang="zh-CN" altLang="en-US" sz="1600" b="1">
              <a:latin typeface="Consolas" panose="020B0609020204030204" charset="0"/>
              <a:cs typeface="Consolas" panose="020B0609020204030204" charset="0"/>
            </a:endParaRPr>
          </a:p>
          <a:p>
            <a:pPr marL="0" indent="378460">
              <a:lnSpc>
                <a:spcPct val="130000"/>
              </a:lnSpc>
              <a:buNone/>
            </a:pPr>
            <a:r>
              <a:rPr lang="zh-CN" altLang="en-US" sz="1600">
                <a:latin typeface="Consolas" panose="020B0609020204030204" charset="0"/>
                <a:cs typeface="Consolas" panose="020B0609020204030204" charset="0"/>
              </a:rPr>
              <a:t>&lt;title&gt;和&lt;/title&gt;必须放在&lt;head&gt;&lt;/head&gt;的内部，用来定义文档的标题，也就是在浏览器标题栏上显示的文字。</a:t>
            </a:r>
            <a:endParaRPr lang="zh-CN" altLang="en-US" sz="1600">
              <a:latin typeface="Consolas" panose="020B0609020204030204" charset="0"/>
              <a:cs typeface="Consolas" panose="020B060902020403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63855">
              <a:lnSpc>
                <a:spcPct val="140000"/>
              </a:lnSpc>
              <a:buNone/>
            </a:pPr>
            <a:r>
              <a:rPr lang="zh-CN" altLang="en-US" sz="1600" b="1">
                <a:latin typeface="Consolas" panose="020B0609020204030204" charset="0"/>
                <a:cs typeface="Consolas" panose="020B0609020204030204" charset="0"/>
              </a:rPr>
              <a:t>（4）meta标签</a:t>
            </a:r>
            <a:endParaRPr lang="zh-CN" altLang="en-US" sz="1600" b="1">
              <a:latin typeface="Consolas" panose="020B0609020204030204" charset="0"/>
              <a:cs typeface="Consolas" panose="020B0609020204030204" charset="0"/>
            </a:endParaRPr>
          </a:p>
          <a:p>
            <a:pPr marL="0" indent="363855">
              <a:lnSpc>
                <a:spcPct val="140000"/>
              </a:lnSpc>
              <a:buNone/>
            </a:pPr>
            <a:r>
              <a:rPr lang="zh-CN" altLang="en-US" sz="1600">
                <a:latin typeface="Consolas" panose="020B0609020204030204" charset="0"/>
                <a:cs typeface="Consolas" panose="020B0609020204030204" charset="0"/>
              </a:rPr>
              <a:t>&lt;meta&gt;标签必须放在&lt;head&gt;&lt;/head&gt;的内部，用来定义文档的一些元信息，例如作者、描述信息、编码格式、搜索关键字。该标签的用法为：</a:t>
            </a:r>
            <a:endParaRPr lang="zh-CN" altLang="en-US" sz="1600">
              <a:latin typeface="Consolas" panose="020B0609020204030204" charset="0"/>
              <a:cs typeface="Consolas" panose="020B0609020204030204" charset="0"/>
            </a:endParaRPr>
          </a:p>
          <a:p>
            <a:pPr marL="0" indent="363855">
              <a:lnSpc>
                <a:spcPct val="140000"/>
              </a:lnSpc>
              <a:buNone/>
            </a:pPr>
            <a:r>
              <a:rPr lang="zh-CN" altLang="en-US" sz="1600">
                <a:latin typeface="Consolas" panose="020B0609020204030204" charset="0"/>
                <a:cs typeface="Consolas" panose="020B0609020204030204" charset="0"/>
              </a:rPr>
              <a:t>&lt;meta charset="utf-8"&gt;</a:t>
            </a:r>
            <a:endParaRPr lang="zh-CN" altLang="en-US" sz="1600">
              <a:latin typeface="Consolas" panose="020B0609020204030204" charset="0"/>
              <a:cs typeface="Consolas" panose="020B0609020204030204" charset="0"/>
            </a:endParaRPr>
          </a:p>
          <a:p>
            <a:pPr marL="0" indent="363855">
              <a:lnSpc>
                <a:spcPct val="140000"/>
              </a:lnSpc>
              <a:buNone/>
            </a:pPr>
            <a:r>
              <a:rPr lang="zh-CN" altLang="en-US" sz="1600">
                <a:latin typeface="Consolas" panose="020B0609020204030204" charset="0"/>
                <a:cs typeface="Consolas" panose="020B0609020204030204" charset="0"/>
              </a:rPr>
              <a:t>&lt;meta name="author" content="董付国"&gt;</a:t>
            </a:r>
            <a:endParaRPr lang="zh-CN" altLang="en-US" sz="1600">
              <a:latin typeface="Consolas" panose="020B0609020204030204" charset="0"/>
              <a:cs typeface="Consolas" panose="020B0609020204030204" charset="0"/>
            </a:endParaRPr>
          </a:p>
          <a:p>
            <a:pPr marL="0" indent="363855">
              <a:lnSpc>
                <a:spcPct val="140000"/>
              </a:lnSpc>
              <a:buNone/>
            </a:pPr>
            <a:r>
              <a:rPr lang="zh-CN" altLang="en-US" sz="1600">
                <a:latin typeface="Consolas" panose="020B0609020204030204" charset="0"/>
                <a:cs typeface="Consolas" panose="020B0609020204030204" charset="0"/>
              </a:rPr>
              <a:t>&lt;meta name="description" content="《Python网络程序设计》教材示例"&gt;</a:t>
            </a:r>
            <a:endParaRPr lang="zh-CN" altLang="en-US" sz="1600">
              <a:latin typeface="Consolas" panose="020B0609020204030204" charset="0"/>
              <a:cs typeface="Consolas" panose="020B0609020204030204" charset="0"/>
            </a:endParaRPr>
          </a:p>
          <a:p>
            <a:pPr marL="0" indent="363855">
              <a:lnSpc>
                <a:spcPct val="140000"/>
              </a:lnSpc>
              <a:buNone/>
            </a:pPr>
            <a:r>
              <a:rPr lang="zh-CN" altLang="en-US" sz="1600">
                <a:latin typeface="Consolas" panose="020B0609020204030204" charset="0"/>
                <a:cs typeface="Consolas" panose="020B0609020204030204" charset="0"/>
              </a:rPr>
              <a:t>&lt;meta name="keywords" content="Python小屋,董付国,Python系列教材" /&gt;</a:t>
            </a:r>
            <a:endParaRPr lang="zh-CN" altLang="en-US" sz="1600">
              <a:latin typeface="Consolas" panose="020B0609020204030204" charset="0"/>
              <a:cs typeface="Consolas" panose="020B06090202040302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63855">
              <a:lnSpc>
                <a:spcPct val="110000"/>
              </a:lnSpc>
              <a:buNone/>
            </a:pPr>
            <a:r>
              <a:rPr lang="zh-CN" altLang="en-US" sz="1600" b="1">
                <a:latin typeface="Consolas" panose="020B0609020204030204" charset="0"/>
                <a:cs typeface="Consolas" panose="020B0609020204030204" charset="0"/>
              </a:rPr>
              <a:t>（5）script标签</a:t>
            </a:r>
            <a:endParaRPr lang="zh-CN" altLang="en-US" sz="1600" b="1">
              <a:latin typeface="Consolas" panose="020B0609020204030204" charset="0"/>
              <a:cs typeface="Consolas" panose="020B0609020204030204" charset="0"/>
            </a:endParaRPr>
          </a:p>
          <a:p>
            <a:pPr marL="0" indent="363855">
              <a:lnSpc>
                <a:spcPct val="110000"/>
              </a:lnSpc>
              <a:buNone/>
            </a:pPr>
            <a:r>
              <a:rPr lang="zh-CN" altLang="en-US" sz="1600">
                <a:latin typeface="Consolas" panose="020B0609020204030204" charset="0"/>
                <a:cs typeface="Consolas" panose="020B0609020204030204" charset="0"/>
              </a:rPr>
              <a:t>&lt;script&gt;和&lt;/script&gt;用来定义客户端脚本（现在一般是JavaScript代码，通常用于图像操作、表单验证以及动态内容更改），既可以直接包含代码，也可以使用src属性指定外部.js文件然后使用其中的代码。</a:t>
            </a:r>
            <a:endParaRPr lang="zh-CN" altLang="en-US" sz="1600">
              <a:latin typeface="Consolas" panose="020B0609020204030204" charset="0"/>
              <a:cs typeface="Consolas" panose="020B0609020204030204" charset="0"/>
            </a:endParaRPr>
          </a:p>
          <a:p>
            <a:pPr marL="0" indent="363855">
              <a:lnSpc>
                <a:spcPct val="110000"/>
              </a:lnSpc>
              <a:buNone/>
            </a:pPr>
            <a:r>
              <a:rPr lang="zh-CN" altLang="en-US" sz="1600" b="1">
                <a:latin typeface="Consolas" panose="020B0609020204030204" charset="0"/>
                <a:cs typeface="Consolas" panose="020B0609020204030204" charset="0"/>
              </a:rPr>
              <a:t>（6）style</a:t>
            </a:r>
            <a:endParaRPr lang="zh-CN" altLang="en-US" sz="1600" b="1">
              <a:latin typeface="Consolas" panose="020B0609020204030204" charset="0"/>
              <a:cs typeface="Consolas" panose="020B0609020204030204" charset="0"/>
            </a:endParaRPr>
          </a:p>
          <a:p>
            <a:pPr marL="0" indent="363855">
              <a:lnSpc>
                <a:spcPct val="110000"/>
              </a:lnSpc>
              <a:buNone/>
            </a:pPr>
            <a:r>
              <a:rPr lang="zh-CN" altLang="en-US" sz="1600">
                <a:latin typeface="Consolas" panose="020B0609020204030204" charset="0"/>
                <a:cs typeface="Consolas" panose="020B0609020204030204" charset="0"/>
              </a:rPr>
              <a:t>&lt;style&gt;和&lt;/style&gt;用来定义页内的层叠样式表CSS代码，用来确定页面内容的显示样式。</a:t>
            </a:r>
            <a:endParaRPr lang="zh-CN" altLang="en-US" sz="1600">
              <a:latin typeface="Consolas" panose="020B0609020204030204" charset="0"/>
              <a:cs typeface="Consolas" panose="020B0609020204030204" charset="0"/>
            </a:endParaRPr>
          </a:p>
          <a:p>
            <a:pPr marL="0" indent="363855">
              <a:lnSpc>
                <a:spcPct val="110000"/>
              </a:lnSpc>
              <a:buNone/>
            </a:pPr>
            <a:r>
              <a:rPr lang="zh-CN" altLang="en-US" sz="1600" b="1">
                <a:latin typeface="Consolas" panose="020B0609020204030204" charset="0"/>
                <a:cs typeface="Consolas" panose="020B0609020204030204" charset="0"/>
              </a:rPr>
              <a:t>（7）body标签</a:t>
            </a:r>
            <a:endParaRPr lang="zh-CN" altLang="en-US" sz="1600" b="1">
              <a:latin typeface="Consolas" panose="020B0609020204030204" charset="0"/>
              <a:cs typeface="Consolas" panose="020B0609020204030204" charset="0"/>
            </a:endParaRPr>
          </a:p>
          <a:p>
            <a:pPr marL="0" indent="363855">
              <a:lnSpc>
                <a:spcPct val="110000"/>
              </a:lnSpc>
              <a:buNone/>
            </a:pPr>
            <a:r>
              <a:rPr lang="zh-CN" altLang="en-US" sz="1600">
                <a:latin typeface="Consolas" panose="020B0609020204030204" charset="0"/>
                <a:cs typeface="Consolas" panose="020B0609020204030204" charset="0"/>
              </a:rPr>
              <a:t>&lt;body&gt;和&lt;/body&gt;用来定义文档的主体部分，用来包含页面上显示的所有内容，比如文本、超链接、图像、表格、列表。</a:t>
            </a:r>
            <a:endParaRPr lang="zh-CN" altLang="en-US" sz="1600">
              <a:latin typeface="Consolas" panose="020B0609020204030204" charset="0"/>
              <a:cs typeface="Consolas" panose="020B06090202040302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70840">
              <a:lnSpc>
                <a:spcPct val="160000"/>
              </a:lnSpc>
              <a:buNone/>
            </a:pPr>
            <a:r>
              <a:rPr lang="zh-CN" altLang="en-US" sz="1800" b="1">
                <a:latin typeface="Consolas" panose="020B0609020204030204" charset="0"/>
                <a:cs typeface="Consolas" panose="020B0609020204030204" charset="0"/>
              </a:rPr>
              <a:t>（8）form标签</a:t>
            </a:r>
            <a:endParaRPr lang="zh-CN" altLang="en-US" sz="1800" b="1">
              <a:latin typeface="Consolas" panose="020B0609020204030204" charset="0"/>
              <a:cs typeface="Consolas" panose="020B0609020204030204" charset="0"/>
            </a:endParaRPr>
          </a:p>
          <a:p>
            <a:pPr marL="0" indent="370840">
              <a:lnSpc>
                <a:spcPct val="160000"/>
              </a:lnSpc>
              <a:buNone/>
            </a:pPr>
            <a:r>
              <a:rPr lang="zh-CN" altLang="en-US" sz="1800">
                <a:latin typeface="Consolas" panose="020B0609020204030204" charset="0"/>
                <a:cs typeface="Consolas" panose="020B0609020204030204" charset="0"/>
              </a:rPr>
              <a:t>&lt;form&gt;和&lt;/form&gt;标签用来创建供用户输入内容的表单，可以用来包含按钮、文本框、密码输入框、单选钮、复选框、下拉列表、颜色选择框、日期选择框等组件，使用action属性指定用户提交数据时执行的代码文件路径，使用method属性指定用户提交数据的方式。</a:t>
            </a:r>
            <a:endParaRPr lang="zh-CN" altLang="en-US" sz="1800">
              <a:latin typeface="Consolas" panose="020B0609020204030204" charset="0"/>
              <a:cs typeface="Consolas" panose="020B06090202040302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85445">
              <a:lnSpc>
                <a:spcPct val="140000"/>
              </a:lnSpc>
              <a:buNone/>
            </a:pPr>
            <a:r>
              <a:rPr lang="zh-CN" altLang="en-US" sz="1600" b="1"/>
              <a:t>（9）input标签</a:t>
            </a:r>
            <a:endParaRPr lang="zh-CN" altLang="en-US" sz="1600" b="1"/>
          </a:p>
          <a:p>
            <a:pPr marL="0" indent="385445">
              <a:lnSpc>
                <a:spcPct val="140000"/>
              </a:lnSpc>
              <a:buNone/>
            </a:pPr>
            <a:r>
              <a:rPr lang="zh-CN" altLang="en-US" sz="1600"/>
              <a:t>&lt;input&gt;标签应放在&lt;form&gt;和&lt;/form&gt;标签内部，用来定义用户输入组件实现参数输入并与服务器交互，使用type属性指定组件类型，可以是button按钮、radio单选钮、checkbutton复选框、text文本框、password密码输入框、file文件上传组件、image图像形式的提交按钮、reset重置按钮、submit提交按钮、hidden隐藏字段等。该标签的用法为：</a:t>
            </a:r>
            <a:endParaRPr lang="zh-CN" altLang="en-US" sz="1600"/>
          </a:p>
          <a:p>
            <a:pPr marL="0" indent="385445">
              <a:lnSpc>
                <a:spcPct val="140000"/>
              </a:lnSpc>
              <a:buNone/>
            </a:pPr>
            <a:r>
              <a:rPr lang="zh-CN" altLang="en-US" sz="1600"/>
              <a:t>&lt;input type="text" /&gt;定义用户可输入文本的单行输入字段</a:t>
            </a:r>
            <a:endParaRPr lang="zh-CN" altLang="en-US" sz="1600"/>
          </a:p>
          <a:p>
            <a:pPr marL="0" indent="385445">
              <a:lnSpc>
                <a:spcPct val="140000"/>
              </a:lnSpc>
              <a:buNone/>
            </a:pPr>
            <a:r>
              <a:rPr lang="zh-CN" altLang="en-US" sz="1600"/>
              <a:t>&lt;input type="password" id="userPwd" /&gt;定义密码输入框</a:t>
            </a:r>
            <a:endParaRPr lang="zh-CN" altLang="en-US" sz="1600"/>
          </a:p>
          <a:p>
            <a:pPr marL="0" indent="385445">
              <a:lnSpc>
                <a:spcPct val="140000"/>
              </a:lnSpc>
              <a:buNone/>
            </a:pPr>
            <a:r>
              <a:rPr lang="zh-CN" altLang="en-US" sz="1600"/>
              <a:t>&lt;input name="sex" type="radio" value="" /&gt;定义单选钮</a:t>
            </a:r>
            <a:endParaRPr lang="zh-CN" altLang="en-US" sz="1600"/>
          </a:p>
          <a:p>
            <a:pPr marL="0" indent="385445">
              <a:lnSpc>
                <a:spcPct val="140000"/>
              </a:lnSpc>
              <a:buNone/>
            </a:pPr>
            <a:r>
              <a:rPr lang="zh-CN" altLang="en-US" sz="1600"/>
              <a:t>&lt;input type="file" /&gt;定义文件上传组件</a:t>
            </a:r>
            <a:endParaRPr lang="zh-CN" altLang="en-US" sz="1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63855">
              <a:lnSpc>
                <a:spcPct val="130000"/>
              </a:lnSpc>
              <a:buNone/>
            </a:pPr>
            <a:r>
              <a:rPr lang="zh-CN" altLang="en-US" sz="1600" b="1">
                <a:latin typeface="Consolas" panose="020B0609020204030204" charset="0"/>
                <a:cs typeface="Consolas" panose="020B0609020204030204" charset="0"/>
              </a:rPr>
              <a:t>（10）div标签</a:t>
            </a:r>
            <a:endParaRPr lang="zh-CN" altLang="en-US" sz="1600" b="1">
              <a:latin typeface="Consolas" panose="020B0609020204030204" charset="0"/>
              <a:cs typeface="Consolas" panose="020B0609020204030204" charset="0"/>
            </a:endParaRPr>
          </a:p>
          <a:p>
            <a:pPr marL="0" indent="363855">
              <a:lnSpc>
                <a:spcPct val="130000"/>
              </a:lnSpc>
              <a:buNone/>
            </a:pPr>
            <a:r>
              <a:rPr lang="zh-CN" altLang="en-US" sz="1600">
                <a:latin typeface="Consolas" panose="020B0609020204030204" charset="0"/>
                <a:cs typeface="Consolas" panose="020B0609020204030204" charset="0"/>
              </a:rPr>
              <a:t>&lt;div&gt;和&lt;/div&gt;标签用来创建一个块，其中可以包含段落、表格、下拉列表、按钮或其他标签，style属性用来定义样式。该标签的用法为：</a:t>
            </a:r>
            <a:endParaRPr lang="zh-CN" altLang="en-US" sz="16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&lt;div id="yellowDiv" style="background-color:yellow;border:#FF0000 1px solid;"&gt;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    &lt;ol&gt;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        &lt;li&gt;红色&lt;/li&gt;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        &lt;li&gt;绿色&lt;/li&gt;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        &lt;li&gt;蓝色&lt;/li&gt;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    &lt;/ol&gt;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&lt;/div&gt;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&lt;div id="reddiv" style="background-color:red"&gt;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    &lt;p&gt;第一段&lt;/p&gt;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    &lt;p&gt;第二段&lt;/p&gt;</a:t>
            </a:r>
            <a:endParaRPr lang="zh-CN" altLang="en-US" sz="1400">
              <a:latin typeface="Consolas" panose="020B0609020204030204" charset="0"/>
              <a:cs typeface="Consolas" panose="020B0609020204030204" charset="0"/>
            </a:endParaRPr>
          </a:p>
          <a:p>
            <a:pPr marL="0" indent="363855">
              <a:spcBef>
                <a:spcPts val="0"/>
              </a:spcBef>
              <a:buNone/>
            </a:pPr>
            <a:r>
              <a:rPr lang="zh-CN" altLang="en-US" sz="1400">
                <a:latin typeface="Consolas" panose="020B0609020204030204" charset="0"/>
                <a:cs typeface="Consolas" panose="020B0609020204030204" charset="0"/>
              </a:rPr>
              <a:t>&lt;/div&gt;</a:t>
            </a:r>
            <a:endParaRPr lang="zh-CN" altLang="en-US" sz="1400">
              <a:latin typeface="Consolas" panose="020B0609020204030204" charset="0"/>
              <a:cs typeface="Consolas" panose="020B06090202040302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63855">
              <a:lnSpc>
                <a:spcPct val="120000"/>
              </a:lnSpc>
              <a:buNone/>
            </a:pPr>
            <a:r>
              <a:rPr lang="zh-CN" altLang="en-US" sz="1600" b="1"/>
              <a:t>（11）h标签</a:t>
            </a:r>
            <a:endParaRPr lang="zh-CN" altLang="en-US" sz="1600" b="1"/>
          </a:p>
          <a:p>
            <a:pPr marL="0" indent="363855">
              <a:lnSpc>
                <a:spcPct val="120000"/>
              </a:lnSpc>
              <a:buNone/>
            </a:pPr>
            <a:r>
              <a:rPr lang="zh-CN" altLang="en-US" sz="1600"/>
              <a:t>标签h1到h6表示不同级别的标题，其中h1级别的标题字体最大，h6级别的标题字体最小。该标签的用法为：</a:t>
            </a:r>
            <a:endParaRPr lang="zh-CN" altLang="en-US" sz="1600"/>
          </a:p>
          <a:p>
            <a:pPr marL="0" indent="363855">
              <a:lnSpc>
                <a:spcPct val="120000"/>
              </a:lnSpc>
              <a:buNone/>
            </a:pPr>
            <a:r>
              <a:rPr lang="zh-CN" altLang="en-US" sz="1600"/>
              <a:t>&lt;h1&gt;一级标题&lt;/h1&gt;</a:t>
            </a:r>
            <a:endParaRPr lang="zh-CN" altLang="en-US" sz="1600"/>
          </a:p>
          <a:p>
            <a:pPr marL="0" indent="363855">
              <a:lnSpc>
                <a:spcPct val="120000"/>
              </a:lnSpc>
              <a:buNone/>
            </a:pPr>
            <a:r>
              <a:rPr lang="zh-CN" altLang="en-US" sz="1600"/>
              <a:t>&lt;h2&gt;二级标题&lt;/h2&gt;</a:t>
            </a:r>
            <a:endParaRPr lang="zh-CN" altLang="en-US" sz="1600"/>
          </a:p>
          <a:p>
            <a:pPr marL="0" indent="363855">
              <a:lnSpc>
                <a:spcPct val="120000"/>
              </a:lnSpc>
              <a:buNone/>
            </a:pPr>
            <a:r>
              <a:rPr lang="zh-CN" altLang="en-US" sz="1600"/>
              <a:t>&lt;h3&gt;三级标题&lt;/h3&gt;</a:t>
            </a:r>
            <a:endParaRPr lang="zh-CN" altLang="en-US" sz="1600"/>
          </a:p>
          <a:p>
            <a:pPr marL="0" indent="363855">
              <a:lnSpc>
                <a:spcPct val="120000"/>
              </a:lnSpc>
              <a:buNone/>
            </a:pPr>
            <a:r>
              <a:rPr lang="zh-CN" altLang="en-US" sz="1600" b="1"/>
              <a:t>（12）p标签</a:t>
            </a:r>
            <a:endParaRPr lang="zh-CN" altLang="en-US" sz="1600" b="1"/>
          </a:p>
          <a:p>
            <a:pPr marL="0" indent="363855">
              <a:lnSpc>
                <a:spcPct val="120000"/>
              </a:lnSpc>
              <a:buNone/>
            </a:pPr>
            <a:r>
              <a:rPr lang="zh-CN" altLang="en-US" sz="1600"/>
              <a:t>&lt;p&gt;和&lt;/p&gt;标签表示段落，页面上相邻两个段落之间在显示时会自动插入换行。该标签的用法为：</a:t>
            </a:r>
            <a:endParaRPr lang="zh-CN" altLang="en-US" sz="1600"/>
          </a:p>
          <a:p>
            <a:pPr marL="0" indent="363855">
              <a:lnSpc>
                <a:spcPct val="120000"/>
              </a:lnSpc>
              <a:buNone/>
            </a:pPr>
            <a:r>
              <a:rPr lang="zh-CN" altLang="en-US" sz="1600"/>
              <a:t>&lt;p&gt;这是一个段落&lt;/p&gt;</a:t>
            </a:r>
            <a:endParaRPr lang="zh-CN" altLang="en-US"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70840">
              <a:lnSpc>
                <a:spcPct val="150000"/>
              </a:lnSpc>
              <a:buNone/>
            </a:pPr>
            <a:r>
              <a:rPr lang="zh-CN" altLang="en-US" sz="1800" b="1">
                <a:latin typeface="Consolas" panose="020B0609020204030204" charset="0"/>
                <a:cs typeface="Consolas" panose="020B0609020204030204" charset="0"/>
              </a:rPr>
              <a:t>（13）a标签</a:t>
            </a:r>
            <a:endParaRPr lang="zh-CN" altLang="en-US" sz="1800" b="1">
              <a:latin typeface="Consolas" panose="020B0609020204030204" charset="0"/>
              <a:cs typeface="Consolas" panose="020B0609020204030204" charset="0"/>
            </a:endParaRPr>
          </a:p>
          <a:p>
            <a:pPr marL="0" indent="370840">
              <a:lnSpc>
                <a:spcPct val="150000"/>
              </a:lnSpc>
              <a:buNone/>
            </a:pPr>
            <a:r>
              <a:rPr lang="zh-CN" altLang="en-US" sz="1800">
                <a:latin typeface="Consolas" panose="020B0609020204030204" charset="0"/>
                <a:cs typeface="Consolas" panose="020B0609020204030204" charset="0"/>
              </a:rPr>
              <a:t>&lt;a&gt;和&lt;/a&gt;标签表示超链接（也称锚点），使用时需要指定链接地址（由href属性来指定）和在页面上显示的文本，target属性用来指定在哪里打开指定的页面，值为"_blank"时表示在新的浏览器窗口中打开。该标签的用法为：</a:t>
            </a:r>
            <a:endParaRPr lang="zh-CN" altLang="en-US" sz="1800">
              <a:latin typeface="Consolas" panose="020B0609020204030204" charset="0"/>
              <a:cs typeface="Consolas" panose="020B0609020204030204" charset="0"/>
            </a:endParaRPr>
          </a:p>
          <a:p>
            <a:pPr marL="0" indent="370840">
              <a:lnSpc>
                <a:spcPct val="150000"/>
              </a:lnSpc>
              <a:buNone/>
            </a:pPr>
            <a:r>
              <a:rPr lang="zh-CN" altLang="en-US" sz="1800">
                <a:latin typeface="Consolas" panose="020B0609020204030204" charset="0"/>
                <a:cs typeface="Consolas" panose="020B0609020204030204" charset="0"/>
              </a:rPr>
              <a:t>&lt;a href="https://mp.weixin.qq.com/s/u9FeqoBaA3Mr0fPCUMbpqA" target="_blank"&gt;Python小屋1000篇历史文章清单&lt;/a&gt;</a:t>
            </a:r>
            <a:endParaRPr lang="zh-CN" altLang="en-US" sz="1800">
              <a:latin typeface="Consolas" panose="020B0609020204030204" charset="0"/>
              <a:cs typeface="Consolas" panose="020B060902020403020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70840">
              <a:lnSpc>
                <a:spcPct val="150000"/>
              </a:lnSpc>
              <a:buNone/>
            </a:pPr>
            <a:r>
              <a:rPr lang="zh-CN" altLang="en-US" sz="1800" b="1">
                <a:latin typeface="Consolas" panose="020B0609020204030204" charset="0"/>
                <a:cs typeface="Consolas" panose="020B0609020204030204" charset="0"/>
              </a:rPr>
              <a:t>（14）img标签</a:t>
            </a:r>
            <a:endParaRPr lang="zh-CN" altLang="en-US" sz="1800" b="1">
              <a:latin typeface="Consolas" panose="020B0609020204030204" charset="0"/>
              <a:cs typeface="Consolas" panose="020B0609020204030204" charset="0"/>
            </a:endParaRPr>
          </a:p>
          <a:p>
            <a:pPr marL="0" indent="370840">
              <a:lnSpc>
                <a:spcPct val="150000"/>
              </a:lnSpc>
              <a:buNone/>
            </a:pPr>
            <a:r>
              <a:rPr lang="zh-CN" altLang="en-US" sz="1800">
                <a:latin typeface="Consolas" panose="020B0609020204030204" charset="0"/>
                <a:cs typeface="Consolas" panose="020B0609020204030204" charset="0"/>
              </a:rPr>
              <a:t>&lt;img&gt;标签用来显示一个图像，使用src属性指定图像文件地址，可以使用本地文件，也可以指定网络上的图片。该标签的用法为：</a:t>
            </a:r>
            <a:endParaRPr lang="zh-CN" altLang="en-US" sz="1800">
              <a:latin typeface="Consolas" panose="020B0609020204030204" charset="0"/>
              <a:cs typeface="Consolas" panose="020B0609020204030204" charset="0"/>
            </a:endParaRPr>
          </a:p>
          <a:p>
            <a:pPr marL="0" indent="370840">
              <a:lnSpc>
                <a:spcPct val="150000"/>
              </a:lnSpc>
              <a:buNone/>
            </a:pPr>
            <a:r>
              <a:rPr lang="zh-CN" altLang="en-US" sz="1600">
                <a:latin typeface="Consolas" panose="020B0609020204030204" charset="0"/>
                <a:cs typeface="Consolas" panose="020B0609020204030204" charset="0"/>
              </a:rPr>
              <a:t>&lt;img src="Python可以这样学.png" width="200" height="300" /&gt;</a:t>
            </a:r>
            <a:endParaRPr lang="zh-CN" altLang="en-US" sz="1600">
              <a:latin typeface="Consolas" panose="020B0609020204030204" charset="0"/>
              <a:cs typeface="Consolas" panose="020B0609020204030204" charset="0"/>
            </a:endParaRPr>
          </a:p>
          <a:p>
            <a:pPr marL="0" indent="370840">
              <a:lnSpc>
                <a:spcPct val="150000"/>
              </a:lnSpc>
              <a:buNone/>
            </a:pPr>
            <a:r>
              <a:rPr lang="zh-CN" altLang="en-US" sz="1600">
                <a:latin typeface="Consolas" panose="020B0609020204030204" charset="0"/>
                <a:cs typeface="Consolas" panose="020B0609020204030204" charset="0"/>
              </a:rPr>
              <a:t>&lt;img src="http://www.tup.tsinghua.edu.cn/upload/bigbookimg/072406-01.jpg" width="200" height="300" /&gt;</a:t>
            </a:r>
            <a:endParaRPr lang="zh-CN" altLang="en-US" sz="1600">
              <a:latin typeface="Consolas" panose="020B0609020204030204" charset="0"/>
              <a:cs typeface="Consolas" panose="020B0609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4578"/>
          <p:cNvSpPr>
            <a:spLocks noGrp="1"/>
          </p:cNvSpPr>
          <p:nvPr>
            <p:ph idx="1"/>
          </p:nvPr>
        </p:nvSpPr>
        <p:spPr/>
        <p:txBody>
          <a:bodyPr anchor="t"/>
          <a:lstStyle/>
          <a:p>
            <a:pPr>
              <a:lnSpc>
                <a:spcPct val="150000"/>
              </a:lnSpc>
              <a:spcBef>
                <a:spcPct val="0"/>
              </a:spcBef>
              <a:buFont typeface="Wingdings" panose="05000000000000000000" charset="0"/>
              <a:buChar char=""/>
            </a:pPr>
            <a:r>
              <a:rPr lang="zh-CN" altLang="en-US" sz="1800" b="1" dirty="0"/>
              <a:t>例</a:t>
            </a:r>
            <a:r>
              <a:rPr lang="en-US" altLang="zh-CN" sz="1800" b="1" dirty="0"/>
              <a:t>10-</a:t>
            </a:r>
            <a:r>
              <a:rPr lang="zh-CN" altLang="en-US" sz="1800" b="1" dirty="0"/>
              <a:t>1</a:t>
            </a:r>
            <a:r>
              <a:rPr lang="zh-CN" altLang="en-US" sz="1800" dirty="0"/>
              <a:t>    编写</a:t>
            </a:r>
            <a:r>
              <a:rPr lang="en-US" altLang="zh-CN" sz="1800" dirty="0"/>
              <a:t>UDP</a:t>
            </a:r>
            <a:r>
              <a:rPr lang="zh-CN" altLang="en-US" sz="1800" dirty="0"/>
              <a:t>通信程序，发送端发送一个字符串“</a:t>
            </a:r>
            <a:r>
              <a:rPr lang="en-US" altLang="zh-CN" sz="1800" dirty="0"/>
              <a:t>Hello world</a:t>
            </a:r>
            <a:r>
              <a:rPr lang="zh-CN" altLang="en-US" sz="1800" dirty="0"/>
              <a:t>!</a:t>
            </a:r>
            <a:r>
              <a:rPr lang="en-US" altLang="zh-CN" sz="1800" dirty="0"/>
              <a:t>”</a:t>
            </a:r>
            <a:r>
              <a:rPr lang="zh-CN" altLang="en-US" sz="1800" dirty="0"/>
              <a:t>。接收端在计算机的</a:t>
            </a:r>
            <a:r>
              <a:rPr lang="en-US" altLang="zh-CN" sz="1800" dirty="0"/>
              <a:t>5000</a:t>
            </a:r>
            <a:r>
              <a:rPr lang="zh-CN" altLang="en-US" sz="1800" dirty="0"/>
              <a:t>端口进行接收，并显示接收内容，如果收到字符串</a:t>
            </a:r>
            <a:r>
              <a:rPr lang="en-US" altLang="zh-CN" sz="1800" dirty="0"/>
              <a:t>bye</a:t>
            </a:r>
            <a:r>
              <a:rPr lang="zh-CN" altLang="en-US" sz="1800" dirty="0"/>
              <a:t>（忽略大小写）则结束监听。</a:t>
            </a:r>
            <a:endParaRPr lang="zh-CN" altLang="en-US" dirty="0"/>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70840">
              <a:lnSpc>
                <a:spcPct val="120000"/>
              </a:lnSpc>
              <a:buNone/>
            </a:pPr>
            <a:r>
              <a:rPr lang="zh-CN" altLang="en-US" sz="1600" b="1">
                <a:latin typeface="Consolas" panose="020B0609020204030204" charset="0"/>
                <a:cs typeface="Consolas" panose="020B0609020204030204" charset="0"/>
              </a:rPr>
              <a:t>（15）table、tr、td标签</a:t>
            </a:r>
            <a:endParaRPr lang="zh-CN" altLang="en-US" sz="1600" b="1">
              <a:latin typeface="Consolas" panose="020B0609020204030204" charset="0"/>
              <a:cs typeface="Consolas" panose="020B0609020204030204" charset="0"/>
            </a:endParaRPr>
          </a:p>
          <a:p>
            <a:pPr marL="0" indent="370840">
              <a:lnSpc>
                <a:spcPct val="120000"/>
              </a:lnSpc>
              <a:buNone/>
            </a:pPr>
            <a:r>
              <a:rPr lang="zh-CN" altLang="en-US" sz="1600">
                <a:latin typeface="Consolas" panose="020B0609020204030204" charset="0"/>
                <a:cs typeface="Consolas" panose="020B0609020204030204" charset="0"/>
              </a:rPr>
              <a:t>&lt;table&gt;和&lt;/table&gt;标签用来创建表格，&lt;tr&gt;和&lt;/tr&gt;用来创建行，&lt;td&gt;和&lt;/td&gt;用来创建单元格。该标签的用法为：</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&lt;table border="1"&gt;</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    &lt;tr&gt;</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        &lt;td&gt;第一行第一列&lt;/td&gt;</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        &lt;td&gt;第一行第二列&lt;/td&gt;</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    &lt;/tr&gt;</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    &lt;tr&gt;</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        &lt;td&gt;第二行第一列&lt;/td&gt;</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        &lt;td&gt;第二行第二列&lt;/td&gt;</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    &lt;/tr&gt;</a:t>
            </a:r>
            <a:endParaRPr lang="zh-CN" altLang="en-US" sz="1600">
              <a:latin typeface="Consolas" panose="020B0609020204030204" charset="0"/>
              <a:cs typeface="Consolas" panose="020B0609020204030204" charset="0"/>
            </a:endParaRPr>
          </a:p>
          <a:p>
            <a:pPr marL="0" indent="370840">
              <a:spcBef>
                <a:spcPts val="0"/>
              </a:spcBef>
              <a:buNone/>
            </a:pPr>
            <a:r>
              <a:rPr lang="zh-CN" altLang="en-US" sz="1600">
                <a:latin typeface="Consolas" panose="020B0609020204030204" charset="0"/>
                <a:cs typeface="Consolas" panose="020B0609020204030204" charset="0"/>
              </a:rPr>
              <a:t>&lt;/table&gt;</a:t>
            </a:r>
            <a:endParaRPr lang="zh-CN" altLang="en-US" sz="1600">
              <a:latin typeface="Consolas" panose="020B0609020204030204" charset="0"/>
              <a:cs typeface="Consolas" panose="020B060902020403020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49885">
              <a:lnSpc>
                <a:spcPct val="160000"/>
              </a:lnSpc>
              <a:buNone/>
            </a:pPr>
            <a:r>
              <a:rPr lang="zh-CN" altLang="en-US" sz="1600" b="1">
                <a:latin typeface="Consolas" panose="020B0609020204030204" charset="0"/>
                <a:cs typeface="Consolas" panose="020B0609020204030204" charset="0"/>
              </a:rPr>
              <a:t>（16）ul、ol、li</a:t>
            </a:r>
            <a:endParaRPr lang="zh-CN" altLang="en-US" sz="1600" b="1">
              <a:latin typeface="Consolas" panose="020B0609020204030204" charset="0"/>
              <a:cs typeface="Consolas" panose="020B0609020204030204" charset="0"/>
            </a:endParaRPr>
          </a:p>
          <a:p>
            <a:pPr marL="0" indent="349885">
              <a:lnSpc>
                <a:spcPct val="160000"/>
              </a:lnSpc>
              <a:buNone/>
            </a:pPr>
            <a:r>
              <a:rPr lang="zh-CN" altLang="en-US" sz="1600">
                <a:latin typeface="Consolas" panose="020B0609020204030204" charset="0"/>
                <a:cs typeface="Consolas" panose="020B0609020204030204" charset="0"/>
              </a:rPr>
              <a:t>&lt;ul&gt;和&lt;/ul&gt;标签用来创建无序列表，&lt;ol&gt;和&lt;/ol&gt;标签用来创建有序列表，&lt;li&gt;和&lt;/li&gt;标签用来创建其中的列表项。ul和li标签的用法为：</a:t>
            </a:r>
            <a:endParaRPr lang="zh-CN" altLang="en-US" sz="1600">
              <a:latin typeface="Consolas" panose="020B0609020204030204" charset="0"/>
              <a:cs typeface="Consolas" panose="020B0609020204030204" charset="0"/>
            </a:endParaRPr>
          </a:p>
          <a:p>
            <a:pPr marL="0" indent="349885">
              <a:lnSpc>
                <a:spcPct val="130000"/>
              </a:lnSpc>
              <a:buNone/>
            </a:pPr>
            <a:r>
              <a:rPr lang="zh-CN" altLang="en-US" sz="1600">
                <a:latin typeface="Consolas" panose="020B0609020204030204" charset="0"/>
                <a:cs typeface="Consolas" panose="020B0609020204030204" charset="0"/>
              </a:rPr>
              <a:t>&lt;ul id="rgb" name="rgbColor"&gt;</a:t>
            </a:r>
            <a:endParaRPr lang="zh-CN" altLang="en-US" sz="1600">
              <a:latin typeface="Consolas" panose="020B0609020204030204" charset="0"/>
              <a:cs typeface="Consolas" panose="020B0609020204030204" charset="0"/>
            </a:endParaRPr>
          </a:p>
          <a:p>
            <a:pPr marL="0" indent="349885">
              <a:lnSpc>
                <a:spcPct val="130000"/>
              </a:lnSpc>
              <a:buNone/>
            </a:pPr>
            <a:r>
              <a:rPr lang="zh-CN" altLang="en-US" sz="1600">
                <a:latin typeface="Consolas" panose="020B0609020204030204" charset="0"/>
                <a:cs typeface="Consolas" panose="020B0609020204030204" charset="0"/>
              </a:rPr>
              <a:t>    &lt;li&gt;红色&lt;/li&gt;</a:t>
            </a:r>
            <a:endParaRPr lang="zh-CN" altLang="en-US" sz="1600">
              <a:latin typeface="Consolas" panose="020B0609020204030204" charset="0"/>
              <a:cs typeface="Consolas" panose="020B0609020204030204" charset="0"/>
            </a:endParaRPr>
          </a:p>
          <a:p>
            <a:pPr marL="0" indent="349885">
              <a:lnSpc>
                <a:spcPct val="130000"/>
              </a:lnSpc>
              <a:buNone/>
            </a:pPr>
            <a:r>
              <a:rPr lang="zh-CN" altLang="en-US" sz="1600">
                <a:latin typeface="Consolas" panose="020B0609020204030204" charset="0"/>
                <a:cs typeface="Consolas" panose="020B0609020204030204" charset="0"/>
              </a:rPr>
              <a:t>    &lt;li&gt;绿色&lt;/li&gt;</a:t>
            </a:r>
            <a:endParaRPr lang="zh-CN" altLang="en-US" sz="1600">
              <a:latin typeface="Consolas" panose="020B0609020204030204" charset="0"/>
              <a:cs typeface="Consolas" panose="020B0609020204030204" charset="0"/>
            </a:endParaRPr>
          </a:p>
          <a:p>
            <a:pPr marL="0" indent="349885">
              <a:lnSpc>
                <a:spcPct val="130000"/>
              </a:lnSpc>
              <a:buNone/>
            </a:pPr>
            <a:r>
              <a:rPr lang="zh-CN" altLang="en-US" sz="1600">
                <a:latin typeface="Consolas" panose="020B0609020204030204" charset="0"/>
                <a:cs typeface="Consolas" panose="020B0609020204030204" charset="0"/>
              </a:rPr>
              <a:t>    &lt;li&gt;蓝色&lt;/li&gt;</a:t>
            </a:r>
            <a:endParaRPr lang="zh-CN" altLang="en-US" sz="1600">
              <a:latin typeface="Consolas" panose="020B0609020204030204" charset="0"/>
              <a:cs typeface="Consolas" panose="020B0609020204030204" charset="0"/>
            </a:endParaRPr>
          </a:p>
          <a:p>
            <a:pPr marL="0" indent="349885">
              <a:lnSpc>
                <a:spcPct val="130000"/>
              </a:lnSpc>
              <a:buNone/>
            </a:pPr>
            <a:r>
              <a:rPr lang="zh-CN" altLang="en-US" sz="1600">
                <a:latin typeface="Consolas" panose="020B0609020204030204" charset="0"/>
                <a:cs typeface="Consolas" panose="020B0609020204030204" charset="0"/>
              </a:rPr>
              <a:t>&lt;/ul&gt;</a:t>
            </a:r>
            <a:endParaRPr lang="zh-CN" altLang="en-US" sz="1600">
              <a:latin typeface="Consolas" panose="020B0609020204030204" charset="0"/>
              <a:cs typeface="Consolas" panose="020B060902020403020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常用</a:t>
            </a:r>
            <a:r>
              <a:rPr lang="en-US" altLang="zh-CN">
                <a:sym typeface="+mn-ea"/>
              </a:rPr>
              <a:t>HTML</a:t>
            </a:r>
            <a:r>
              <a:rPr lang="zh-CN" altLang="en-US">
                <a:sym typeface="+mn-ea"/>
              </a:rPr>
              <a:t>标签</a:t>
            </a:r>
            <a:endParaRPr lang="zh-CN" altLang="en-US"/>
          </a:p>
        </p:txBody>
      </p:sp>
      <p:sp>
        <p:nvSpPr>
          <p:cNvPr id="3" name="内容占位符 2"/>
          <p:cNvSpPr>
            <a:spLocks noGrp="1"/>
          </p:cNvSpPr>
          <p:nvPr>
            <p:ph idx="1"/>
          </p:nvPr>
        </p:nvSpPr>
        <p:spPr/>
        <p:txBody>
          <a:bodyPr/>
          <a:p>
            <a:pPr marL="0" indent="363855">
              <a:buNone/>
            </a:pPr>
            <a:r>
              <a:rPr lang="zh-CN" altLang="en-US" sz="1600" b="1">
                <a:latin typeface="Consolas" panose="020B0609020204030204" charset="0"/>
                <a:cs typeface="Consolas" panose="020B0609020204030204" charset="0"/>
              </a:rPr>
              <a:t>（17）span、strike、strong、i、u、sub、sup</a:t>
            </a:r>
            <a:endParaRPr lang="zh-CN" altLang="en-US" sz="1600" b="1">
              <a:latin typeface="Consolas" panose="020B0609020204030204" charset="0"/>
              <a:cs typeface="Consolas" panose="020B0609020204030204" charset="0"/>
            </a:endParaRPr>
          </a:p>
          <a:p>
            <a:pPr marL="0" indent="363855">
              <a:buNone/>
            </a:pPr>
            <a:r>
              <a:rPr lang="zh-CN" altLang="en-US" sz="1600">
                <a:latin typeface="Consolas" panose="020B0609020204030204" charset="0"/>
                <a:cs typeface="Consolas" panose="020B0609020204030204" charset="0"/>
              </a:rPr>
              <a:t>&lt;span&gt;和&lt;/span&gt;标签用来定义行内文本，&lt;strike&gt;和&lt;/strike&gt;标签用来设置文字带有删除线，&lt;strong&gt;和&lt;/strong&gt;标签用来设置文字加粗表示强调，&lt;i&gt;和&lt;/i&gt;标签用来设置文字的斜体样式，&lt;u&gt;和&lt;/u&gt;标签用来设置文字带有下画线，&lt;sub&gt;和&lt;/sub&gt;标签用来设置文字为下标，&lt;sup&gt;和&lt;/sup&gt;标签用来设置文字为上标。这几个标签的用法为：</a:t>
            </a:r>
            <a:endParaRPr lang="zh-CN" altLang="en-US" sz="1600">
              <a:latin typeface="Consolas" panose="020B0609020204030204" charset="0"/>
              <a:cs typeface="Consolas" panose="020B0609020204030204" charset="0"/>
            </a:endParaRPr>
          </a:p>
          <a:p>
            <a:pPr marL="0" indent="363855">
              <a:spcBef>
                <a:spcPts val="0"/>
              </a:spcBef>
              <a:buNone/>
            </a:pPr>
            <a:r>
              <a:rPr lang="zh-CN" altLang="en-US" sz="1600">
                <a:latin typeface="Consolas" panose="020B0609020204030204" charset="0"/>
                <a:cs typeface="Consolas" panose="020B0609020204030204" charset="0"/>
              </a:rPr>
              <a:t>&lt;p&gt;</a:t>
            </a:r>
            <a:endParaRPr lang="zh-CN" altLang="en-US" sz="1600">
              <a:latin typeface="Consolas" panose="020B0609020204030204" charset="0"/>
              <a:cs typeface="Consolas" panose="020B0609020204030204" charset="0"/>
            </a:endParaRPr>
          </a:p>
          <a:p>
            <a:pPr marL="0" indent="363855">
              <a:spcBef>
                <a:spcPts val="0"/>
              </a:spcBef>
              <a:buNone/>
            </a:pPr>
            <a:r>
              <a:rPr lang="zh-CN" altLang="en-US" sz="1600">
                <a:latin typeface="Consolas" panose="020B0609020204030204" charset="0"/>
                <a:cs typeface="Consolas" panose="020B0609020204030204" charset="0"/>
              </a:rPr>
              <a:t>    &lt;span style="color: red;"&gt;&lt;strike&gt;红色&lt;/strike&gt;&lt;/span&gt;</a:t>
            </a:r>
            <a:endParaRPr lang="zh-CN" altLang="en-US" sz="1600">
              <a:latin typeface="Consolas" panose="020B0609020204030204" charset="0"/>
              <a:cs typeface="Consolas" panose="020B0609020204030204" charset="0"/>
            </a:endParaRPr>
          </a:p>
          <a:p>
            <a:pPr marL="0" indent="363855">
              <a:spcBef>
                <a:spcPts val="0"/>
              </a:spcBef>
              <a:buNone/>
            </a:pPr>
            <a:r>
              <a:rPr lang="zh-CN" altLang="en-US" sz="1600">
                <a:latin typeface="Consolas" panose="020B0609020204030204" charset="0"/>
                <a:cs typeface="Consolas" panose="020B0609020204030204" charset="0"/>
              </a:rPr>
              <a:t>    &lt;span style="color: green;"&gt;&lt;strong&gt;绿色&lt;/strong&gt;&lt;/span&gt;</a:t>
            </a:r>
            <a:endParaRPr lang="zh-CN" altLang="en-US" sz="1600">
              <a:latin typeface="Consolas" panose="020B0609020204030204" charset="0"/>
              <a:cs typeface="Consolas" panose="020B0609020204030204" charset="0"/>
            </a:endParaRPr>
          </a:p>
          <a:p>
            <a:pPr marL="0" indent="363855">
              <a:spcBef>
                <a:spcPts val="0"/>
              </a:spcBef>
              <a:buNone/>
            </a:pPr>
            <a:r>
              <a:rPr lang="zh-CN" altLang="en-US" sz="1600">
                <a:latin typeface="Consolas" panose="020B0609020204030204" charset="0"/>
                <a:cs typeface="Consolas" panose="020B0609020204030204" charset="0"/>
              </a:rPr>
              <a:t>    &lt;span style="color: blue;"&gt;&lt;i&gt;蓝色&lt;/i&gt;&lt;/span&gt;</a:t>
            </a:r>
            <a:endParaRPr lang="zh-CN" altLang="en-US" sz="1600">
              <a:latin typeface="Consolas" panose="020B0609020204030204" charset="0"/>
              <a:cs typeface="Consolas" panose="020B0609020204030204" charset="0"/>
            </a:endParaRPr>
          </a:p>
          <a:p>
            <a:pPr marL="0" indent="363855">
              <a:spcBef>
                <a:spcPts val="0"/>
              </a:spcBef>
              <a:buNone/>
            </a:pPr>
            <a:r>
              <a:rPr lang="zh-CN" altLang="en-US" sz="1600">
                <a:latin typeface="Consolas" panose="020B0609020204030204" charset="0"/>
                <a:cs typeface="Consolas" panose="020B0609020204030204" charset="0"/>
              </a:rPr>
              <a:t>    &lt;span style="color: black;"&gt;&lt;u&gt;黑色&lt;/u&gt;&lt;/span&gt;</a:t>
            </a:r>
            <a:endParaRPr lang="zh-CN" altLang="en-US" sz="1600">
              <a:latin typeface="Consolas" panose="020B0609020204030204" charset="0"/>
              <a:cs typeface="Consolas" panose="020B0609020204030204" charset="0"/>
            </a:endParaRPr>
          </a:p>
          <a:p>
            <a:pPr marL="0" indent="363855">
              <a:spcBef>
                <a:spcPts val="0"/>
              </a:spcBef>
              <a:buNone/>
            </a:pPr>
            <a:r>
              <a:rPr lang="zh-CN" altLang="en-US" sz="1600">
                <a:latin typeface="Consolas" panose="020B0609020204030204" charset="0"/>
                <a:cs typeface="Consolas" panose="020B0609020204030204" charset="0"/>
              </a:rPr>
              <a:t>&lt;/p&gt;</a:t>
            </a:r>
            <a:endParaRPr lang="zh-CN" altLang="en-US" sz="1600">
              <a:latin typeface="Consolas" panose="020B0609020204030204" charset="0"/>
              <a:cs typeface="Consolas" panose="020B0609020204030204" charset="0"/>
            </a:endParaRPr>
          </a:p>
          <a:p>
            <a:pPr marL="0" indent="363855">
              <a:spcBef>
                <a:spcPts val="0"/>
              </a:spcBef>
              <a:buNone/>
            </a:pPr>
            <a:r>
              <a:rPr lang="zh-CN" altLang="en-US" sz="1600">
                <a:latin typeface="Consolas" panose="020B0609020204030204" charset="0"/>
                <a:cs typeface="Consolas" panose="020B0609020204030204" charset="0"/>
              </a:rPr>
              <a:t>&lt;p&gt;</a:t>
            </a:r>
            <a:endParaRPr lang="zh-CN" altLang="en-US" sz="1600">
              <a:latin typeface="Consolas" panose="020B0609020204030204" charset="0"/>
              <a:cs typeface="Consolas" panose="020B0609020204030204" charset="0"/>
            </a:endParaRPr>
          </a:p>
          <a:p>
            <a:pPr marL="0" indent="363855">
              <a:spcBef>
                <a:spcPts val="0"/>
              </a:spcBef>
              <a:buNone/>
            </a:pPr>
            <a:r>
              <a:rPr lang="zh-CN" altLang="en-US" sz="1600">
                <a:latin typeface="Consolas" panose="020B0609020204030204" charset="0"/>
                <a:cs typeface="Consolas" panose="020B0609020204030204" charset="0"/>
              </a:rPr>
              <a:t>    1&lt;sup&gt;3&lt;/sup&gt;+5&lt;sup&gt;3&lt;/sup&gt;+3&lt;sup&gt;3&lt;/sup&gt;=153</a:t>
            </a:r>
            <a:endParaRPr lang="zh-CN" altLang="en-US" sz="1600">
              <a:latin typeface="Consolas" panose="020B0609020204030204" charset="0"/>
              <a:cs typeface="Consolas" panose="020B0609020204030204" charset="0"/>
            </a:endParaRPr>
          </a:p>
          <a:p>
            <a:pPr marL="0" indent="363855">
              <a:spcBef>
                <a:spcPts val="0"/>
              </a:spcBef>
              <a:buNone/>
            </a:pPr>
            <a:r>
              <a:rPr lang="zh-CN" altLang="en-US" sz="1600">
                <a:latin typeface="Consolas" panose="020B0609020204030204" charset="0"/>
                <a:cs typeface="Consolas" panose="020B0609020204030204" charset="0"/>
              </a:rPr>
              <a:t>&lt;/p&gt;</a:t>
            </a:r>
            <a:endParaRPr lang="zh-CN" altLang="en-US" sz="1600">
              <a:latin typeface="Consolas" panose="020B0609020204030204" charset="0"/>
              <a:cs typeface="Consolas" panose="020B06090202040302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案例一：爬取某高校新闻网站</a:t>
            </a:r>
            <a:endParaRPr lang="zh-CN" altLang="en-US"/>
          </a:p>
        </p:txBody>
      </p:sp>
      <p:sp>
        <p:nvSpPr>
          <p:cNvPr id="3" name="内容占位符 2"/>
          <p:cNvSpPr>
            <a:spLocks noGrp="1"/>
          </p:cNvSpPr>
          <p:nvPr>
            <p:ph idx="1"/>
          </p:nvPr>
        </p:nvSpPr>
        <p:spPr>
          <a:xfrm>
            <a:off x="457200" y="1200150"/>
            <a:ext cx="8429625" cy="3395345"/>
          </a:xfrm>
        </p:spPr>
        <p:txBody>
          <a:bodyPr/>
          <a:p>
            <a:r>
              <a:rPr lang="zh-CN" altLang="en-US"/>
              <a:t>主要任务和</a:t>
            </a:r>
            <a:r>
              <a:rPr lang="zh-CN" altLang="en-US"/>
              <a:t>步骤：</a:t>
            </a:r>
            <a:endParaRPr lang="zh-CN" altLang="en-US"/>
          </a:p>
          <a:p>
            <a:pPr marL="0" indent="0">
              <a:lnSpc>
                <a:spcPct val="150000"/>
              </a:lnSpc>
              <a:buNone/>
            </a:pPr>
            <a:r>
              <a:rPr lang="en-US" altLang="zh-CN" sz="1800"/>
              <a:t>1</a:t>
            </a:r>
            <a:r>
              <a:rPr lang="zh-CN" altLang="en-US" sz="1800">
                <a:ea typeface="宋体" panose="02010600030101010101" pitchFamily="2" charset="-122"/>
              </a:rPr>
              <a:t>）</a:t>
            </a:r>
            <a:r>
              <a:rPr lang="zh-CN" altLang="en-US" sz="1800"/>
              <a:t>找到第一条新闻的链接地址</a:t>
            </a:r>
            <a:endParaRPr lang="zh-CN" altLang="en-US" sz="1800"/>
          </a:p>
          <a:p>
            <a:pPr marL="0" indent="0">
              <a:lnSpc>
                <a:spcPct val="150000"/>
              </a:lnSpc>
              <a:buNone/>
            </a:pPr>
            <a:r>
              <a:rPr lang="en-US" altLang="zh-CN" sz="1800"/>
              <a:t>2</a:t>
            </a:r>
            <a:r>
              <a:rPr lang="zh-CN" altLang="en-US" sz="1800">
                <a:ea typeface="宋体" panose="02010600030101010101" pitchFamily="2" charset="-122"/>
              </a:rPr>
              <a:t>）采集新闻的标题和正文、图片，保存到本地文件，同时对正文进行</a:t>
            </a:r>
            <a:r>
              <a:rPr lang="zh-CN" altLang="en-US" sz="1800">
                <a:ea typeface="宋体" panose="02010600030101010101" pitchFamily="2" charset="-122"/>
              </a:rPr>
              <a:t>分词</a:t>
            </a:r>
            <a:endParaRPr lang="zh-CN" altLang="en-US" sz="1800">
              <a:ea typeface="宋体" panose="02010600030101010101" pitchFamily="2" charset="-122"/>
            </a:endParaRPr>
          </a:p>
          <a:p>
            <a:pPr marL="0" indent="0">
              <a:lnSpc>
                <a:spcPct val="150000"/>
              </a:lnSpc>
              <a:buNone/>
            </a:pPr>
            <a:r>
              <a:rPr lang="en-US" altLang="zh-CN" sz="1800">
                <a:ea typeface="宋体" panose="02010600030101010101" pitchFamily="2" charset="-122"/>
              </a:rPr>
              <a:t>3</a:t>
            </a:r>
            <a:r>
              <a:rPr lang="zh-CN" altLang="en-US" sz="1800">
                <a:ea typeface="宋体" panose="02010600030101010101" pitchFamily="2" charset="-122"/>
              </a:rPr>
              <a:t>）查找下一条新闻的链接地址，跳转到第</a:t>
            </a:r>
            <a:r>
              <a:rPr lang="en-US" altLang="zh-CN" sz="1800">
                <a:ea typeface="宋体" panose="02010600030101010101" pitchFamily="2" charset="-122"/>
              </a:rPr>
              <a:t>2</a:t>
            </a:r>
            <a:r>
              <a:rPr lang="zh-CN" altLang="en-US" sz="1800">
                <a:ea typeface="宋体" panose="02010600030101010101" pitchFamily="2" charset="-122"/>
              </a:rPr>
              <a:t>步，如果没有下一条新闻就进入第</a:t>
            </a:r>
            <a:r>
              <a:rPr lang="en-US" altLang="zh-CN" sz="1800">
                <a:ea typeface="宋体" panose="02010600030101010101" pitchFamily="2" charset="-122"/>
              </a:rPr>
              <a:t>4</a:t>
            </a:r>
            <a:r>
              <a:rPr lang="zh-CN" altLang="en-US" sz="1800">
                <a:ea typeface="宋体" panose="02010600030101010101" pitchFamily="2" charset="-122"/>
              </a:rPr>
              <a:t>步</a:t>
            </a:r>
            <a:endParaRPr lang="zh-CN" altLang="en-US" sz="1800">
              <a:ea typeface="宋体" panose="02010600030101010101" pitchFamily="2" charset="-122"/>
            </a:endParaRPr>
          </a:p>
          <a:p>
            <a:pPr marL="0" indent="0">
              <a:lnSpc>
                <a:spcPct val="150000"/>
              </a:lnSpc>
              <a:buNone/>
            </a:pPr>
            <a:r>
              <a:rPr lang="en-US" altLang="zh-CN" sz="1800">
                <a:ea typeface="宋体" panose="02010600030101010101" pitchFamily="2" charset="-122"/>
              </a:rPr>
              <a:t>4</a:t>
            </a:r>
            <a:r>
              <a:rPr lang="zh-CN" altLang="en-US" sz="1800">
                <a:ea typeface="宋体" panose="02010600030101010101" pitchFamily="2" charset="-122"/>
              </a:rPr>
              <a:t>）统计所有新闻中出现次数最多的</a:t>
            </a:r>
            <a:r>
              <a:rPr lang="en-US" altLang="zh-CN" sz="1800">
                <a:ea typeface="宋体" panose="02010600030101010101" pitchFamily="2" charset="-122"/>
              </a:rPr>
              <a:t>10</a:t>
            </a:r>
            <a:r>
              <a:rPr lang="zh-CN" altLang="en-US" sz="1800">
                <a:ea typeface="宋体" panose="02010600030101010101" pitchFamily="2" charset="-122"/>
              </a:rPr>
              <a:t>个词语，输出结果</a:t>
            </a:r>
            <a:endParaRPr lang="zh-CN" altLang="en-US" sz="180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案例一：爬取某高校新闻网站</a:t>
            </a:r>
            <a:endParaRPr lang="zh-CN" altLang="en-US"/>
          </a:p>
        </p:txBody>
      </p:sp>
      <p:pic>
        <p:nvPicPr>
          <p:cNvPr id="4" name="图片 3"/>
          <p:cNvPicPr>
            <a:picLocks noChangeAspect="1"/>
          </p:cNvPicPr>
          <p:nvPr/>
        </p:nvPicPr>
        <p:blipFill>
          <a:blip r:embed="rId1"/>
          <a:stretch>
            <a:fillRect/>
          </a:stretch>
        </p:blipFill>
        <p:spPr>
          <a:xfrm>
            <a:off x="935990" y="1101725"/>
            <a:ext cx="6521450" cy="3696970"/>
          </a:xfrm>
          <a:prstGeom prst="rect">
            <a:avLst/>
          </a:prstGeom>
          <a:ln>
            <a:solidFill>
              <a:schemeClr val="accent1"/>
            </a:solid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案例一：爬取某高校新闻网站</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08610" y="1360170"/>
            <a:ext cx="8526780" cy="2423160"/>
          </a:xfrm>
          <a:prstGeom prst="rect">
            <a:avLst/>
          </a:prstGeom>
          <a:ln>
            <a:solidFill>
              <a:schemeClr val="accent1"/>
            </a:solid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案例一：爬取某高校新闻网站</a:t>
            </a:r>
            <a:endParaRPr lang="zh-CN" altLang="en-US"/>
          </a:p>
        </p:txBody>
      </p:sp>
      <p:pic>
        <p:nvPicPr>
          <p:cNvPr id="4" name="图片 3"/>
          <p:cNvPicPr>
            <a:picLocks noChangeAspect="1"/>
          </p:cNvPicPr>
          <p:nvPr/>
        </p:nvPicPr>
        <p:blipFill>
          <a:blip r:embed="rId1"/>
          <a:stretch>
            <a:fillRect/>
          </a:stretch>
        </p:blipFill>
        <p:spPr>
          <a:xfrm>
            <a:off x="781050" y="1068070"/>
            <a:ext cx="5953125" cy="3703320"/>
          </a:xfrm>
          <a:prstGeom prst="rect">
            <a:avLst/>
          </a:prstGeom>
          <a:ln>
            <a:solidFill>
              <a:schemeClr val="accent1"/>
            </a:solid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案例一：爬取某高校新闻网站</a:t>
            </a:r>
            <a:endParaRPr lang="zh-CN" altLang="en-US"/>
          </a:p>
        </p:txBody>
      </p:sp>
      <p:pic>
        <p:nvPicPr>
          <p:cNvPr id="4" name="图片 3"/>
          <p:cNvPicPr>
            <a:picLocks noChangeAspect="1"/>
          </p:cNvPicPr>
          <p:nvPr/>
        </p:nvPicPr>
        <p:blipFill>
          <a:blip r:embed="rId1"/>
          <a:stretch>
            <a:fillRect/>
          </a:stretch>
        </p:blipFill>
        <p:spPr>
          <a:xfrm>
            <a:off x="527050" y="1125220"/>
            <a:ext cx="6868795" cy="3608070"/>
          </a:xfrm>
          <a:prstGeom prst="rect">
            <a:avLst/>
          </a:prstGeom>
          <a:ln>
            <a:solidFill>
              <a:schemeClr val="accent1"/>
            </a:solid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案例一：爬取某高校新闻网站</a:t>
            </a:r>
            <a:endParaRPr lang="zh-CN" altLang="en-US"/>
          </a:p>
        </p:txBody>
      </p:sp>
      <p:pic>
        <p:nvPicPr>
          <p:cNvPr id="4" name="图片 3"/>
          <p:cNvPicPr>
            <a:picLocks noChangeAspect="1"/>
          </p:cNvPicPr>
          <p:nvPr/>
        </p:nvPicPr>
        <p:blipFill>
          <a:blip r:embed="rId1"/>
          <a:stretch>
            <a:fillRect/>
          </a:stretch>
        </p:blipFill>
        <p:spPr>
          <a:xfrm>
            <a:off x="414020" y="1075055"/>
            <a:ext cx="5581015" cy="3568065"/>
          </a:xfrm>
          <a:prstGeom prst="rect">
            <a:avLst/>
          </a:prstGeom>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案例一：爬取某高校新闻网站</a:t>
            </a:r>
            <a:endParaRPr lang="zh-CN" altLang="en-US"/>
          </a:p>
        </p:txBody>
      </p:sp>
      <p:pic>
        <p:nvPicPr>
          <p:cNvPr id="4" name="图片 3"/>
          <p:cNvPicPr>
            <a:picLocks noChangeAspect="1"/>
          </p:cNvPicPr>
          <p:nvPr/>
        </p:nvPicPr>
        <p:blipFill>
          <a:blip r:embed="rId1"/>
          <a:stretch>
            <a:fillRect/>
          </a:stretch>
        </p:blipFill>
        <p:spPr>
          <a:xfrm>
            <a:off x="463550" y="1112520"/>
            <a:ext cx="4976495" cy="3514725"/>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5602"/>
          <p:cNvSpPr>
            <a:spLocks noGrp="1"/>
          </p:cNvSpPr>
          <p:nvPr>
            <p:ph idx="1"/>
          </p:nvPr>
        </p:nvSpPr>
        <p:spPr/>
        <p:txBody>
          <a:bodyPr anchor="t"/>
          <a:lstStyle/>
          <a:p>
            <a:pPr>
              <a:lnSpc>
                <a:spcPct val="80000"/>
              </a:lnSpc>
              <a:buFont typeface="Wingdings" panose="05000000000000000000" charset="0"/>
              <a:buChar char="v"/>
            </a:pPr>
            <a:r>
              <a:rPr lang="zh-CN" altLang="en-US" sz="1800" dirty="0"/>
              <a:t>接收端代码</a:t>
            </a:r>
            <a:r>
              <a:rPr lang="en-US" altLang="zh-CN" sz="1800" dirty="0"/>
              <a:t>receiver.py</a:t>
            </a:r>
            <a:r>
              <a:rPr lang="zh-CN" altLang="en-US" sz="1800" dirty="0"/>
              <a:t>： </a:t>
            </a:r>
            <a:endParaRPr lang="zh-CN" altLang="en-US" sz="1800" dirty="0"/>
          </a:p>
          <a:p>
            <a:pPr>
              <a:spcBef>
                <a:spcPts val="0"/>
              </a:spcBef>
              <a:buNone/>
            </a:pPr>
            <a:r>
              <a:rPr lang="en-US" altLang="zh-CN" sz="1400" dirty="0">
                <a:latin typeface="Consolas" panose="020B0609020204030204" charset="0"/>
                <a:cs typeface="Consolas" panose="020B0609020204030204" charset="0"/>
              </a:rPr>
              <a:t>import socket</a:t>
            </a:r>
            <a:endParaRPr lang="en-US" altLang="zh-CN" sz="1400" dirty="0">
              <a:latin typeface="Consolas" panose="020B0609020204030204" charset="0"/>
              <a:cs typeface="Consolas" panose="020B0609020204030204" charset="0"/>
            </a:endParaRPr>
          </a:p>
          <a:p>
            <a:pPr>
              <a:spcBef>
                <a:spcPts val="0"/>
              </a:spcBef>
              <a:buNone/>
            </a:pP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使用IPV4协议，使用UDP协议传输数据</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s=socket.socket(socket.AF_INET, socket.SOCK_DGRAM)</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a:t>
            </a:r>
            <a:r>
              <a:rPr lang="en-US" altLang="zh-CN" sz="1400" dirty="0" err="1">
                <a:latin typeface="Consolas" panose="020B0609020204030204" charset="0"/>
                <a:cs typeface="Consolas" panose="020B0609020204030204" charset="0"/>
              </a:rPr>
              <a:t>绑定IP</a:t>
            </a:r>
            <a:r>
              <a:rPr lang="zh-CN" altLang="en-US" sz="1400" dirty="0">
                <a:latin typeface="Consolas" panose="020B0609020204030204" charset="0"/>
                <a:cs typeface="Consolas" panose="020B0609020204030204" charset="0"/>
              </a:rPr>
              <a:t>地址</a:t>
            </a:r>
            <a:r>
              <a:rPr lang="en-US" altLang="zh-CN" sz="1400" dirty="0" err="1">
                <a:latin typeface="Consolas" panose="020B0609020204030204" charset="0"/>
                <a:cs typeface="Consolas" panose="020B0609020204030204" charset="0"/>
              </a:rPr>
              <a:t>和端口号，空字符串表示本机任何可用IP地址</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s.bind(('', 5000))</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while True:</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data, addr = s.recvfrom(1024)</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 显示接收到的内容</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data = data.decode()</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print('received message:{0} from PORT {1[1]} on {1[0]}'.format(data, addr))</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if data.lower() == 'bye':</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        break</a:t>
            </a:r>
            <a:endParaRPr lang="en-US" altLang="zh-CN" sz="1400" dirty="0">
              <a:latin typeface="Consolas" panose="020B0609020204030204" charset="0"/>
              <a:cs typeface="Consolas" panose="020B0609020204030204" charset="0"/>
            </a:endParaRPr>
          </a:p>
          <a:p>
            <a:pPr>
              <a:spcBef>
                <a:spcPts val="0"/>
              </a:spcBef>
              <a:buNone/>
            </a:pPr>
            <a:r>
              <a:rPr lang="en-US" altLang="zh-CN" sz="1400" dirty="0">
                <a:latin typeface="Consolas" panose="020B0609020204030204" charset="0"/>
                <a:cs typeface="Consolas" panose="020B0609020204030204" charset="0"/>
              </a:rPr>
              <a:t>s.close( )</a:t>
            </a:r>
            <a:endParaRPr lang="en-US" altLang="zh-CN" sz="1400" dirty="0">
              <a:latin typeface="Consolas" panose="020B0609020204030204" charset="0"/>
              <a:cs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案例一：爬取某高校新闻网站</a:t>
            </a:r>
            <a:endParaRPr lang="zh-CN" altLang="en-US"/>
          </a:p>
        </p:txBody>
      </p:sp>
      <p:pic>
        <p:nvPicPr>
          <p:cNvPr id="4" name="图片 3"/>
          <p:cNvPicPr>
            <a:picLocks noChangeAspect="1"/>
          </p:cNvPicPr>
          <p:nvPr/>
        </p:nvPicPr>
        <p:blipFill>
          <a:blip r:embed="rId1"/>
          <a:stretch>
            <a:fillRect/>
          </a:stretch>
        </p:blipFill>
        <p:spPr>
          <a:xfrm>
            <a:off x="479425" y="1165860"/>
            <a:ext cx="6559550" cy="3469640"/>
          </a:xfrm>
          <a:prstGeom prst="rect">
            <a:avLst/>
          </a:prstGeom>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案例一：爬取某高校新闻网站</a:t>
            </a:r>
            <a:endParaRPr lang="zh-CN" altLang="en-US"/>
          </a:p>
        </p:txBody>
      </p:sp>
      <p:pic>
        <p:nvPicPr>
          <p:cNvPr id="4" name="图片 3"/>
          <p:cNvPicPr>
            <a:picLocks noChangeAspect="1"/>
          </p:cNvPicPr>
          <p:nvPr/>
        </p:nvPicPr>
        <p:blipFill>
          <a:blip r:embed="rId1"/>
          <a:stretch>
            <a:fillRect/>
          </a:stretch>
        </p:blipFill>
        <p:spPr>
          <a:xfrm>
            <a:off x="469900" y="1177290"/>
            <a:ext cx="6948805" cy="3459480"/>
          </a:xfrm>
          <a:prstGeom prst="rect">
            <a:avLst/>
          </a:prstGeom>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案例一：爬取某高校新闻网站</a:t>
            </a:r>
            <a:endParaRPr lang="zh-CN" altLang="en-US"/>
          </a:p>
        </p:txBody>
      </p:sp>
      <p:pic>
        <p:nvPicPr>
          <p:cNvPr id="4" name="图片 3"/>
          <p:cNvPicPr>
            <a:picLocks noChangeAspect="1"/>
          </p:cNvPicPr>
          <p:nvPr/>
        </p:nvPicPr>
        <p:blipFill>
          <a:blip r:embed="rId1"/>
          <a:stretch>
            <a:fillRect/>
          </a:stretch>
        </p:blipFill>
        <p:spPr>
          <a:xfrm>
            <a:off x="468630" y="1120775"/>
            <a:ext cx="6233795" cy="3527425"/>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6626"/>
          <p:cNvSpPr>
            <a:spLocks noGrp="1"/>
          </p:cNvSpPr>
          <p:nvPr>
            <p:ph idx="1"/>
          </p:nvPr>
        </p:nvSpPr>
        <p:spPr/>
        <p:txBody>
          <a:bodyPr anchor="t"/>
          <a:lstStyle/>
          <a:p>
            <a:pPr>
              <a:lnSpc>
                <a:spcPct val="90000"/>
              </a:lnSpc>
              <a:buFont typeface="Wingdings" panose="05000000000000000000" charset="0"/>
              <a:buChar char="v"/>
            </a:pPr>
            <a:r>
              <a:rPr lang="zh-CN" altLang="en-US" sz="1800" dirty="0"/>
              <a:t>发送端代码</a:t>
            </a:r>
            <a:r>
              <a:rPr lang="en-US" altLang="zh-CN" sz="1800" dirty="0"/>
              <a:t>sender.py</a:t>
            </a:r>
            <a:r>
              <a:rPr lang="zh-CN" altLang="en-US" sz="1800" dirty="0"/>
              <a:t>：</a:t>
            </a:r>
            <a:endParaRPr lang="zh-CN" altLang="en-US" sz="1800" dirty="0"/>
          </a:p>
          <a:p>
            <a:pPr>
              <a:spcBef>
                <a:spcPts val="600"/>
              </a:spcBef>
              <a:spcAft>
                <a:spcPts val="600"/>
              </a:spcAft>
              <a:buNone/>
            </a:pPr>
            <a:endParaRPr lang="en-US" altLang="zh-CN" sz="1350" dirty="0">
              <a:latin typeface="Times New Roman" panose="02020603050405020304" pitchFamily="2" charset="0"/>
            </a:endParaRPr>
          </a:p>
          <a:p>
            <a:pPr>
              <a:spcBef>
                <a:spcPts val="0"/>
              </a:spcBef>
              <a:spcAft>
                <a:spcPts val="0"/>
              </a:spcAft>
              <a:buNone/>
            </a:pPr>
            <a:r>
              <a:rPr lang="en-US" altLang="zh-CN" sz="1600" dirty="0">
                <a:latin typeface="Consolas" panose="020B0609020204030204" charset="0"/>
              </a:rPr>
              <a:t>import socket</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import sys</a:t>
            </a:r>
            <a:endParaRPr lang="en-US" altLang="zh-CN" sz="1600" dirty="0">
              <a:latin typeface="Consolas" panose="020B0609020204030204" charset="0"/>
            </a:endParaRPr>
          </a:p>
          <a:p>
            <a:pPr>
              <a:spcBef>
                <a:spcPts val="0"/>
              </a:spcBef>
              <a:spcAft>
                <a:spcPts val="0"/>
              </a:spcAft>
              <a:buNone/>
            </a:pP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s=socket.socket(socket.AF_INET, socket.SOCK_DGRAM)</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 假设192.168.0.103是接收端机器的IP地址</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 sys.argv[1]</a:t>
            </a:r>
            <a:r>
              <a:rPr lang="zh-CN" altLang="en-US" sz="1600" dirty="0">
                <a:latin typeface="Consolas" panose="020B0609020204030204" charset="0"/>
              </a:rPr>
              <a:t>表示第一个命令行参数，是个字符串</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s.sendto(sys.argv[1].encode() , ("192.168.0.103" ,5000))</a:t>
            </a:r>
            <a:endParaRPr lang="en-US" altLang="zh-CN" sz="1600" dirty="0">
              <a:latin typeface="Consolas" panose="020B0609020204030204" charset="0"/>
            </a:endParaRPr>
          </a:p>
          <a:p>
            <a:pPr>
              <a:spcBef>
                <a:spcPts val="0"/>
              </a:spcBef>
              <a:spcAft>
                <a:spcPts val="0"/>
              </a:spcAft>
              <a:buNone/>
            </a:pPr>
            <a:r>
              <a:rPr lang="en-US" altLang="zh-CN" sz="1600" dirty="0">
                <a:latin typeface="Consolas" panose="020B0609020204030204" charset="0"/>
              </a:rPr>
              <a:t>s.close( )</a:t>
            </a:r>
            <a:endParaRPr lang="en-US" altLang="zh-CN" sz="1600" dirty="0">
              <a:latin typeface="Consolas" panose="020B0609020204030204" charset="0"/>
            </a:endParaRPr>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p:txBody>
          <a:bodyPr anchor="t"/>
          <a:lstStyle/>
          <a:p>
            <a:pPr defTabSz="914400">
              <a:lnSpc>
                <a:spcPct val="150000"/>
              </a:lnSpc>
              <a:spcBef>
                <a:spcPct val="0"/>
              </a:spcBef>
              <a:buSzPct val="90000"/>
              <a:buFont typeface="Wingdings" panose="05000000000000000000" charset="0"/>
              <a:buChar char="Ø"/>
            </a:pPr>
            <a:r>
              <a:rPr lang="zh-CN" altLang="en-US" sz="1800"/>
              <a:t>首先启动一个命令提示符环境并运行接收端程序，这时接收端程序处于阻塞状态，接下来再启动一个新的命令提示符环境并运行发送端程序，此时会看到接收端程序继续运行并显示接收到的内容以及发送端程序所在计算机IP地址和占用的端口号。</a:t>
            </a:r>
            <a:endParaRPr lang="zh-CN" altLang="en-US" sz="1800"/>
          </a:p>
        </p:txBody>
      </p:sp>
      <p:sp>
        <p:nvSpPr>
          <p:cNvPr id="2" name="Title 1"/>
          <p:cNvSpPr>
            <a:spLocks noGrp="1"/>
          </p:cNvSpPr>
          <p:nvPr>
            <p:ph type="title"/>
          </p:nvPr>
        </p:nvSpPr>
        <p:spPr>
          <a:xfrm>
            <a:off x="-1270" y="476"/>
            <a:ext cx="9124315" cy="936948"/>
          </a:xfrm>
        </p:spPr>
        <p:txBody>
          <a:bodyPr/>
          <a:lstStyle/>
          <a:p>
            <a:r>
              <a:rPr lang="zh-CN" altLang="en-US" dirty="0">
                <a:sym typeface="+mn-ea"/>
              </a:rPr>
              <a:t>10.2.1  UDP协议编程</a:t>
            </a:r>
            <a:endParaRPr lang="en-US"/>
          </a:p>
        </p:txBody>
      </p:sp>
    </p:spTree>
  </p:cSld>
  <p:clrMapOvr>
    <a:masterClrMapping/>
  </p:clrMapOvr>
</p:sld>
</file>

<file path=ppt/tags/tag1.xml><?xml version="1.0" encoding="utf-8"?>
<p:tagLst xmlns:p="http://schemas.openxmlformats.org/presentationml/2006/main">
  <p:tag name="KSO_WM_UNIT_PLACING_PICTURE_USER_VIEWPORT" val="{&quot;height&quot;:3816,&quot;width&quot;:13428}"/>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Beam_2">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默认设计模板_9">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Beam_3">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Stream">
  <a:themeElements>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fontScheme name="">
      <a:majorFont>
        <a:latin typeface="Garamond"/>
        <a:ea typeface="宋体"/>
        <a:cs typeface=""/>
      </a:majorFont>
      <a:minorFont>
        <a:latin typeface="Garamond"/>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3399"/>
        </a:lt1>
        <a:dk2>
          <a:srgbClr val="E5E5FF"/>
        </a:dk2>
        <a:lt2>
          <a:srgbClr val="000514"/>
        </a:lt2>
        <a:accent1>
          <a:srgbClr val="0099CC"/>
        </a:accent1>
        <a:accent2>
          <a:srgbClr val="A886E0"/>
        </a:accent2>
        <a:accent3>
          <a:srgbClr val="AAADCA"/>
        </a:accent3>
        <a:accent4>
          <a:srgbClr val="DCDCDC"/>
        </a:accent4>
        <a:accent5>
          <a:srgbClr val="AACAE2"/>
        </a:accent5>
        <a:accent6>
          <a:srgbClr val="9678C9"/>
        </a:accent6>
        <a:hlink>
          <a:srgbClr val="FFCC00"/>
        </a:hlink>
        <a:folHlink>
          <a:srgbClr val="FFFFCC"/>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DFDFE9"/>
        </a:dk2>
        <a:lt2>
          <a:srgbClr val="3E3E5C"/>
        </a:lt2>
        <a:accent1>
          <a:srgbClr val="CC66FF"/>
        </a:accent1>
        <a:accent2>
          <a:srgbClr val="679ACD"/>
        </a:accent2>
        <a:accent3>
          <a:srgbClr val="B9B9CA"/>
        </a:accent3>
        <a:accent4>
          <a:srgbClr val="DCDCDC"/>
        </a:accent4>
        <a:accent5>
          <a:srgbClr val="E2B9FF"/>
        </a:accent5>
        <a:accent6>
          <a:srgbClr val="5C8AB8"/>
        </a:accent6>
        <a:hlink>
          <a:srgbClr val="CCECFF"/>
        </a:hlink>
        <a:folHlink>
          <a:srgbClr val="CCCCFF"/>
        </a:folHlink>
      </a:clrScheme>
      <a:clrMap bg1="lt1" tx1="dk1" bg2="lt2" tx2="dk2" accent1="accent1" accent2="accent2" accent3="accent3" accent4="accent4" accent5="accent5" accent6="accent6" hlink="hlink" folHlink="folHlink"/>
    </a:extraClrScheme>
    <a:extraClrScheme>
      <a:clrScheme name="">
        <a:dk1>
          <a:srgbClr val="FFFFFF"/>
        </a:dk1>
        <a:lt1>
          <a:srgbClr val="4A9400"/>
        </a:lt1>
        <a:dk2>
          <a:srgbClr val="BAE8BA"/>
        </a:dk2>
        <a:lt2>
          <a:srgbClr val="2A5400"/>
        </a:lt2>
        <a:accent1>
          <a:srgbClr val="33CC33"/>
        </a:accent1>
        <a:accent2>
          <a:srgbClr val="99CC00"/>
        </a:accent2>
        <a:accent3>
          <a:srgbClr val="B2C8AA"/>
        </a:accent3>
        <a:accent4>
          <a:srgbClr val="DCDCDC"/>
        </a:accent4>
        <a:accent5>
          <a:srgbClr val="ADE2AD"/>
        </a:accent5>
        <a:accent6>
          <a:srgbClr val="89B700"/>
        </a:accent6>
        <a:hlink>
          <a:srgbClr val="99FF33"/>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1596D"/>
        </a:lt1>
        <a:dk2>
          <a:srgbClr val="DDDDDD"/>
        </a:dk2>
        <a:lt2>
          <a:srgbClr val="000000"/>
        </a:lt2>
        <a:accent1>
          <a:srgbClr val="787E8A"/>
        </a:accent1>
        <a:accent2>
          <a:srgbClr val="339966"/>
        </a:accent2>
        <a:accent3>
          <a:srgbClr val="B3B5BB"/>
        </a:accent3>
        <a:accent4>
          <a:srgbClr val="DCDCDC"/>
        </a:accent4>
        <a:accent5>
          <a:srgbClr val="BEC0C4"/>
        </a:accent5>
        <a:accent6>
          <a:srgbClr val="2D895B"/>
        </a:accent6>
        <a:hlink>
          <a:srgbClr val="00FFFF"/>
        </a:hlink>
        <a:folHlink>
          <a:srgbClr val="74B6D0"/>
        </a:folHlink>
      </a:clrScheme>
      <a:clrMap bg1="lt1" tx1="dk1" bg2="lt2" tx2="dk2" accent1="accent1" accent2="accent2" accent3="accent3" accent4="accent4" accent5="accent5" accent6="accent6" hlink="hlink" folHlink="folHlink"/>
    </a:extraClrScheme>
    <a:extraClrScheme>
      <a:clrScheme name="">
        <a:dk1>
          <a:srgbClr val="FFFFFF"/>
        </a:dk1>
        <a:lt1>
          <a:srgbClr val="8C0000"/>
        </a:lt1>
        <a:dk2>
          <a:srgbClr val="DFD293"/>
        </a:dk2>
        <a:lt2>
          <a:srgbClr val="5C1F00"/>
        </a:lt2>
        <a:accent1>
          <a:srgbClr val="FF6845"/>
        </a:accent1>
        <a:accent2>
          <a:srgbClr val="BE7960"/>
        </a:accent2>
        <a:accent3>
          <a:srgbClr val="C5AAAA"/>
        </a:accent3>
        <a:accent4>
          <a:srgbClr val="DCDCDC"/>
        </a:accent4>
        <a:accent5>
          <a:srgbClr val="FFB9B1"/>
        </a:accent5>
        <a:accent6>
          <a:srgbClr val="AA6C55"/>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
        <a:dk1>
          <a:srgbClr val="F7F3F3"/>
        </a:dk1>
        <a:lt1>
          <a:srgbClr val="8A6362"/>
        </a:lt1>
        <a:dk2>
          <a:srgbClr val="D8C1BA"/>
        </a:dk2>
        <a:lt2>
          <a:srgbClr val="5E4444"/>
        </a:lt2>
        <a:accent1>
          <a:srgbClr val="CC6600"/>
        </a:accent1>
        <a:accent2>
          <a:srgbClr val="C16059"/>
        </a:accent2>
        <a:accent3>
          <a:srgbClr val="C4B8B8"/>
        </a:accent3>
        <a:accent4>
          <a:srgbClr val="D5D1D1"/>
        </a:accent4>
        <a:accent5>
          <a:srgbClr val="E2B9AA"/>
        </a:accent5>
        <a:accent6>
          <a:srgbClr val="AD554F"/>
        </a:accent6>
        <a:hlink>
          <a:srgbClr val="FFCC00"/>
        </a:hlink>
        <a:folHlink>
          <a:srgbClr val="CBB557"/>
        </a:folHlink>
      </a:clrScheme>
      <a:clrMap bg1="lt1" tx1="dk1" bg2="lt2" tx2="dk2" accent1="accent1" accent2="accent2" accent3="accent3" accent4="accent4" accent5="accent5" accent6="accent6" hlink="hlink" folHlink="folHlink"/>
    </a:extraClrScheme>
    <a:extraClrScheme>
      <a:clrScheme name="">
        <a:dk1>
          <a:srgbClr val="FFFFFF"/>
        </a:dk1>
        <a:lt1>
          <a:srgbClr val="BFA673"/>
        </a:lt1>
        <a:dk2>
          <a:srgbClr val="E6E3AA"/>
        </a:dk2>
        <a:lt2>
          <a:srgbClr val="7F6737"/>
        </a:lt2>
        <a:accent1>
          <a:srgbClr val="FFCC00"/>
        </a:accent1>
        <a:accent2>
          <a:srgbClr val="808000"/>
        </a:accent2>
        <a:accent3>
          <a:srgbClr val="DBD0BD"/>
        </a:accent3>
        <a:accent4>
          <a:srgbClr val="DCDCDC"/>
        </a:accent4>
        <a:accent5>
          <a:srgbClr val="FFE2AA"/>
        </a:accent5>
        <a:accent6>
          <a:srgbClr val="727200"/>
        </a:accent6>
        <a:hlink>
          <a:srgbClr val="784700"/>
        </a:hlink>
        <a:folHlink>
          <a:srgbClr val="9A7200"/>
        </a:folHlink>
      </a:clrScheme>
      <a:clrMap bg1="lt1" tx1="dk1" bg2="lt2" tx2="dk2" accent1="accent1" accent2="accent2" accent3="accent3" accent4="accent4" accent5="accent5" accent6="accent6" hlink="hlink" folHlink="folHlink"/>
    </a:extraClrScheme>
    <a:extraClrScheme>
      <a:clrScheme name="">
        <a:dk1>
          <a:srgbClr val="4B2500"/>
        </a:dk1>
        <a:lt1>
          <a:srgbClr val="F9F0D3"/>
        </a:lt1>
        <a:dk2>
          <a:srgbClr val="A69564"/>
        </a:dk2>
        <a:lt2>
          <a:srgbClr val="EFDEAF"/>
        </a:lt2>
        <a:accent1>
          <a:srgbClr val="FFFFE3"/>
        </a:accent1>
        <a:accent2>
          <a:srgbClr val="BFBFA7"/>
        </a:accent2>
        <a:accent3>
          <a:srgbClr val="FBF6E5"/>
        </a:accent3>
        <a:accent4>
          <a:srgbClr val="3F1E00"/>
        </a:accent4>
        <a:accent5>
          <a:srgbClr val="FFFFEE"/>
        </a:accent5>
        <a:accent6>
          <a:srgbClr val="ABAB95"/>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9"/>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_2">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默认设计模板_3">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_4">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默认设计模板_5">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默认设计模板_6">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eam">
  <a:themeElements>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66"/>
        </a:lt1>
        <a:dk2>
          <a:srgbClr val="CCCCFF"/>
        </a:dk2>
        <a:lt2>
          <a:srgbClr val="1A006C"/>
        </a:lt2>
        <a:accent1>
          <a:srgbClr val="0099CC"/>
        </a:accent1>
        <a:accent2>
          <a:srgbClr val="6600CC"/>
        </a:accent2>
        <a:accent3>
          <a:srgbClr val="AAAAB9"/>
        </a:accent3>
        <a:accent4>
          <a:srgbClr val="DCDCDC"/>
        </a:accent4>
        <a:accent5>
          <a:srgbClr val="AACAE2"/>
        </a:accent5>
        <a:accent6>
          <a:srgbClr val="5B00B7"/>
        </a:accent6>
        <a:hlink>
          <a:srgbClr val="9999FF"/>
        </a:hlink>
        <a:folHlink>
          <a:srgbClr val="33CCCC"/>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FFFFFF"/>
        </a:dk2>
        <a:lt2>
          <a:srgbClr val="000080"/>
        </a:lt2>
        <a:accent1>
          <a:srgbClr val="3366FF"/>
        </a:accent1>
        <a:accent2>
          <a:srgbClr val="7B46D0"/>
        </a:accent2>
        <a:accent3>
          <a:srgbClr val="AAAACA"/>
        </a:accent3>
        <a:accent4>
          <a:srgbClr val="DCDCDC"/>
        </a:accent4>
        <a:accent5>
          <a:srgbClr val="ADB9FF"/>
        </a:accent5>
        <a:accent6>
          <a:srgbClr val="6E3EBA"/>
        </a:accent6>
        <a:hlink>
          <a:srgbClr val="86D1EC"/>
        </a:hlink>
        <a:folHlink>
          <a:srgbClr val="45C984"/>
        </a:folHlink>
      </a:clrScheme>
      <a:clrMap bg1="lt1" tx1="dk1" bg2="lt2" tx2="dk2" accent1="accent1" accent2="accent2" accent3="accent3" accent4="accent4" accent5="accent5" accent6="accent6" hlink="hlink" folHlink="folHlink"/>
    </a:extraClrScheme>
    <a:extraClrScheme>
      <a:clrScheme name="">
        <a:dk1>
          <a:srgbClr val="FFFFFF"/>
        </a:dk1>
        <a:lt1>
          <a:srgbClr val="4F598D"/>
        </a:lt1>
        <a:dk2>
          <a:srgbClr val="CCECFF"/>
        </a:dk2>
        <a:lt2>
          <a:srgbClr val="3F4873"/>
        </a:lt2>
        <a:accent1>
          <a:srgbClr val="0099CC"/>
        </a:accent1>
        <a:accent2>
          <a:srgbClr val="4C8470"/>
        </a:accent2>
        <a:accent3>
          <a:srgbClr val="B3B5C5"/>
        </a:accent3>
        <a:accent4>
          <a:srgbClr val="DCDCDC"/>
        </a:accent4>
        <a:accent5>
          <a:srgbClr val="AACAE2"/>
        </a:accent5>
        <a:accent6>
          <a:srgbClr val="437664"/>
        </a:accent6>
        <a:hlink>
          <a:srgbClr val="99CC00"/>
        </a:hlink>
        <a:folHlink>
          <a:srgbClr val="96A4C8"/>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E2EFCD"/>
        </a:dk2>
        <a:lt2>
          <a:srgbClr val="006E6B"/>
        </a:lt2>
        <a:accent1>
          <a:srgbClr val="33CCCC"/>
        </a:accent1>
        <a:accent2>
          <a:srgbClr val="6352B8"/>
        </a:accent2>
        <a:accent3>
          <a:srgbClr val="AAC1C1"/>
        </a:accent3>
        <a:accent4>
          <a:srgbClr val="DCDCDC"/>
        </a:accent4>
        <a:accent5>
          <a:srgbClr val="ADE2E2"/>
        </a:accent5>
        <a:accent6>
          <a:srgbClr val="5849A5"/>
        </a:accent6>
        <a:hlink>
          <a:srgbClr val="CCFFFF"/>
        </a:hlink>
        <a:folHlink>
          <a:srgbClr val="99CCFF"/>
        </a:folHlink>
      </a:clrScheme>
      <a:clrMap bg1="lt1" tx1="dk1" bg2="lt2" tx2="dk2" accent1="accent1" accent2="accent2" accent3="accent3" accent4="accent4" accent5="accent5" accent6="accent6" hlink="hlink" folHlink="folHlink"/>
    </a:extraClrScheme>
    <a:extraClrScheme>
      <a:clrScheme name="">
        <a:dk1>
          <a:srgbClr val="FFFFFF"/>
        </a:dk1>
        <a:lt1>
          <a:srgbClr val="546434"/>
        </a:lt1>
        <a:dk2>
          <a:srgbClr val="FFFFCC"/>
        </a:dk2>
        <a:lt2>
          <a:srgbClr val="48562C"/>
        </a:lt2>
        <a:accent1>
          <a:srgbClr val="7B8A6E"/>
        </a:accent1>
        <a:accent2>
          <a:srgbClr val="527C3A"/>
        </a:accent2>
        <a:accent3>
          <a:srgbClr val="B4B8AD"/>
        </a:accent3>
        <a:accent4>
          <a:srgbClr val="DCDCDC"/>
        </a:accent4>
        <a:accent5>
          <a:srgbClr val="BFC4BB"/>
        </a:accent5>
        <a:accent6>
          <a:srgbClr val="496F33"/>
        </a:accent6>
        <a:hlink>
          <a:srgbClr val="55B55E"/>
        </a:hlink>
        <a:folHlink>
          <a:srgbClr val="85B3B1"/>
        </a:folHlink>
      </a:clrScheme>
      <a:clrMap bg1="lt1" tx1="dk1" bg2="lt2" tx2="dk2" accent1="accent1" accent2="accent2" accent3="accent3" accent4="accent4" accent5="accent5" accent6="accent6" hlink="hlink" folHlink="folHlink"/>
    </a:extraClrScheme>
    <a:extraClrScheme>
      <a:clrScheme name="">
        <a:dk1>
          <a:srgbClr val="FFFFFF"/>
        </a:dk1>
        <a:lt1>
          <a:srgbClr val="A5BDAC"/>
        </a:lt1>
        <a:dk2>
          <a:srgbClr val="FFFFCC"/>
        </a:dk2>
        <a:lt2>
          <a:srgbClr val="96B29E"/>
        </a:lt2>
        <a:accent1>
          <a:srgbClr val="4E8880"/>
        </a:accent1>
        <a:accent2>
          <a:srgbClr val="2F71B9"/>
        </a:accent2>
        <a:accent3>
          <a:srgbClr val="CFDAD2"/>
        </a:accent3>
        <a:accent4>
          <a:srgbClr val="DCDCDC"/>
        </a:accent4>
        <a:accent5>
          <a:srgbClr val="B3C4C1"/>
        </a:accent5>
        <a:accent6>
          <a:srgbClr val="2965A6"/>
        </a:accent6>
        <a:hlink>
          <a:srgbClr val="9DC0E7"/>
        </a:hlink>
        <a:folHlink>
          <a:srgbClr val="54CA89"/>
        </a:folHlink>
      </a:clrScheme>
      <a:clrMap bg1="lt1" tx1="dk1" bg2="lt2" tx2="dk2" accent1="accent1" accent2="accent2" accent3="accent3" accent4="accent4" accent5="accent5" accent6="accent6" hlink="hlink" folHlink="folHlink"/>
    </a:extraClrScheme>
    <a:extraClrScheme>
      <a:clrScheme name="">
        <a:dk1>
          <a:srgbClr val="FFFFFF"/>
        </a:dk1>
        <a:lt1>
          <a:srgbClr val="CC9900"/>
        </a:lt1>
        <a:dk2>
          <a:srgbClr val="CEBD40"/>
        </a:dk2>
        <a:lt2>
          <a:srgbClr val="D49C00"/>
        </a:lt2>
        <a:accent1>
          <a:srgbClr val="CC6600"/>
        </a:accent1>
        <a:accent2>
          <a:srgbClr val="808000"/>
        </a:accent2>
        <a:accent3>
          <a:srgbClr val="E2CAAA"/>
        </a:accent3>
        <a:accent4>
          <a:srgbClr val="DCDCDC"/>
        </a:accent4>
        <a:accent5>
          <a:srgbClr val="E2B9AA"/>
        </a:accent5>
        <a:accent6>
          <a:srgbClr val="727200"/>
        </a:accent6>
        <a:hlink>
          <a:srgbClr val="FF9900"/>
        </a:hlink>
        <a:folHlink>
          <a:srgbClr val="FFFF99"/>
        </a:folHlink>
      </a:clrScheme>
      <a:clrMap bg1="lt1" tx1="dk1" bg2="lt2" tx2="dk2" accent1="accent1" accent2="accent2" accent3="accent3" accent4="accent4" accent5="accent5" accent6="accent6" hlink="hlink" folHlink="folHlink"/>
    </a:extraClrScheme>
    <a:extraClrScheme>
      <a:clrScheme name="">
        <a:dk1>
          <a:srgbClr val="FAF9E6"/>
        </a:dk1>
        <a:lt1>
          <a:srgbClr val="990000"/>
        </a:lt1>
        <a:dk2>
          <a:srgbClr val="EADC78"/>
        </a:dk2>
        <a:lt2>
          <a:srgbClr val="881700"/>
        </a:lt2>
        <a:accent1>
          <a:srgbClr val="FF6600"/>
        </a:accent1>
        <a:accent2>
          <a:srgbClr val="B86D52"/>
        </a:accent2>
        <a:accent3>
          <a:srgbClr val="CAAAAA"/>
        </a:accent3>
        <a:accent4>
          <a:srgbClr val="D8D7C6"/>
        </a:accent4>
        <a:accent5>
          <a:srgbClr val="FFB9AA"/>
        </a:accent5>
        <a:accent6>
          <a:srgbClr val="A56149"/>
        </a:accent6>
        <a:hlink>
          <a:srgbClr val="D78D15"/>
        </a:hlink>
        <a:folHlink>
          <a:srgbClr val="C6B37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4CA96"/>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默认设计模板_7">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默认设计模板_8">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15153</Words>
  <Application>WPS 演示</Application>
  <PresentationFormat>全屏显示(16:9)</PresentationFormat>
  <Paragraphs>668</Paragraphs>
  <Slides>72</Slides>
  <Notes>2</Notes>
  <HiddenSlides>6</HiddenSlides>
  <MMClips>0</MMClips>
  <ScaleCrop>false</ScaleCrop>
  <HeadingPairs>
    <vt:vector size="8" baseType="variant">
      <vt:variant>
        <vt:lpstr>已用的字体</vt:lpstr>
      </vt:variant>
      <vt:variant>
        <vt:i4>12</vt:i4>
      </vt:variant>
      <vt:variant>
        <vt:lpstr>主题</vt:lpstr>
      </vt:variant>
      <vt:variant>
        <vt:i4>15</vt:i4>
      </vt:variant>
      <vt:variant>
        <vt:lpstr>嵌入 OLE 服务器</vt:lpstr>
      </vt:variant>
      <vt:variant>
        <vt:i4>1</vt:i4>
      </vt:variant>
      <vt:variant>
        <vt:lpstr>幻灯片标题</vt:lpstr>
      </vt:variant>
      <vt:variant>
        <vt:i4>72</vt:i4>
      </vt:variant>
    </vt:vector>
  </HeadingPairs>
  <TitlesOfParts>
    <vt:vector size="100" baseType="lpstr">
      <vt:lpstr>Arial</vt:lpstr>
      <vt:lpstr>宋体</vt:lpstr>
      <vt:lpstr>Wingdings</vt:lpstr>
      <vt:lpstr>微软雅黑</vt:lpstr>
      <vt:lpstr>隶书</vt:lpstr>
      <vt:lpstr>Wingdings</vt:lpstr>
      <vt:lpstr>Consolas</vt:lpstr>
      <vt:lpstr>Times New Roman</vt:lpstr>
      <vt:lpstr>Arial Unicode MS</vt:lpstr>
      <vt:lpstr>Calibri</vt:lpstr>
      <vt:lpstr>Courier New</vt:lpstr>
      <vt:lpstr>Garamond</vt:lpstr>
      <vt:lpstr>默认设计模板</vt:lpstr>
      <vt:lpstr>默认设计模板_2</vt:lpstr>
      <vt:lpstr>默认设计模板_3</vt:lpstr>
      <vt:lpstr>默认设计模板_4</vt:lpstr>
      <vt:lpstr>默认设计模板_5</vt:lpstr>
      <vt:lpstr>默认设计模板_6</vt:lpstr>
      <vt:lpstr>Beam</vt:lpstr>
      <vt:lpstr>默认设计模板_7</vt:lpstr>
      <vt:lpstr>默认设计模板_8</vt:lpstr>
      <vt:lpstr>Beam_2</vt:lpstr>
      <vt:lpstr>默认设计模板_9</vt:lpstr>
      <vt:lpstr>Beam_3</vt:lpstr>
      <vt:lpstr>Stream</vt:lpstr>
      <vt:lpstr>Default Design</vt:lpstr>
      <vt:lpstr>1_默认设计模板</vt:lpstr>
      <vt:lpstr>Paint.Picture</vt:lpstr>
      <vt:lpstr>第10章 Python网络编程</vt:lpstr>
      <vt:lpstr>主要内容</vt:lpstr>
      <vt:lpstr>10.1 计算机网络基础知识</vt:lpstr>
      <vt:lpstr>10.2  UDP和TCP编程基础</vt:lpstr>
      <vt:lpstr>10.2.1  UDP协议编程</vt:lpstr>
      <vt:lpstr>10.2.1  UDP协议编程</vt:lpstr>
      <vt:lpstr>10.2.1  UDP协议编程</vt:lpstr>
      <vt:lpstr>10.2.1  UDP协议编程</vt:lpstr>
      <vt:lpstr>10.2.1  UDP协议编程</vt:lpstr>
      <vt:lpstr>10.2.1  UDP协议编程</vt:lpstr>
      <vt:lpstr>10.2.1  UDP协议编程</vt:lpstr>
      <vt:lpstr>10.2.2  TCP编程</vt:lpstr>
      <vt:lpstr>10.2.2  TCP编程</vt:lpstr>
      <vt:lpstr>10.2.2  TCP编程</vt:lpstr>
      <vt:lpstr>10.2.2  TCP编程</vt:lpstr>
      <vt:lpstr>10.2.2  TCP编程</vt:lpstr>
      <vt:lpstr>10.2.2  TCP编程</vt:lpstr>
      <vt:lpstr>10.2.2  TCP编程</vt:lpstr>
      <vt:lpstr>10.2.2  TCP编程</vt:lpstr>
      <vt:lpstr>10.2.2  TCP编程</vt:lpstr>
      <vt:lpstr>传输综合案例</vt:lpstr>
      <vt:lpstr>10.2.2  TCP编程</vt:lpstr>
      <vt:lpstr>10.3  Socket编程案例精选</vt:lpstr>
      <vt:lpstr>10.3.6  局域网内服务器自动发现</vt:lpstr>
      <vt:lpstr>10.3.6  局域网内服务器自动发现</vt:lpstr>
      <vt:lpstr>10.3.6  局域网内服务器自动发现</vt:lpstr>
      <vt:lpstr>10.3.6  局域网内服务器自动发现</vt:lpstr>
      <vt:lpstr>10.4  网页内容读取与网页爬虫</vt:lpstr>
      <vt:lpstr>10.4.1  网页内容读取与域名处理基础知识</vt:lpstr>
      <vt:lpstr>10.4.1  网页内容读取与域名处理基础知识</vt:lpstr>
      <vt:lpstr>10.4.1  网页内容读取与域名处理基础知识</vt:lpstr>
      <vt:lpstr>10.4.1  网页内容读取与域名处理基础知识</vt:lpstr>
      <vt:lpstr>10.4.1  网页内容读取与域名处理基础知识</vt:lpstr>
      <vt:lpstr>10.4.1  网页内容读取与域名处理基础知识</vt:lpstr>
      <vt:lpstr>10.4.1  网页内容读取与域名处理基础知识</vt:lpstr>
      <vt:lpstr>10.4.1  网页内容读取与域名处理基础知识</vt:lpstr>
      <vt:lpstr>10.4.1 网页内容读取与域名分析</vt:lpstr>
      <vt:lpstr>10.4.1  网页内容读取与域名处理基础知识</vt:lpstr>
      <vt:lpstr>10.4.1  网页内容读取与域名处理基础知识</vt:lpstr>
      <vt:lpstr>10.4.1  网页内容读取与域名处理基础知识</vt:lpstr>
      <vt:lpstr>10.4.1  网页内容读取与域名处理基础知识</vt:lpstr>
      <vt:lpstr>10.4.1  网页内容读取与域名处理基础知识</vt:lpstr>
      <vt:lpstr>10.4.1  网页内容读取与域名处理基础知识</vt:lpstr>
      <vt:lpstr>Python Web服务之Flask框架</vt:lpstr>
      <vt:lpstr>Python Web服务之Flask框架</vt:lpstr>
      <vt:lpstr>Python Web服务之Flask框架</vt:lpstr>
      <vt:lpstr>PowerPoint 演示文稿</vt:lpstr>
      <vt:lpstr>网络爬虫程序的本质和要点</vt:lpstr>
      <vt:lpstr>必备知识和能力</vt:lpstr>
      <vt:lpstr>注意事项和需要遵守的规范</vt:lpstr>
      <vt:lpstr>常用HTML标签</vt:lpstr>
      <vt:lpstr>常用HTML标签</vt:lpstr>
      <vt:lpstr>常用HTML标签</vt:lpstr>
      <vt:lpstr>常用HTML标签</vt:lpstr>
      <vt:lpstr>常用HTML标签</vt:lpstr>
      <vt:lpstr>常用HTML标签</vt:lpstr>
      <vt:lpstr>常用HTML标签</vt:lpstr>
      <vt:lpstr>常用HTML标签</vt:lpstr>
      <vt:lpstr>常用HTML标签</vt:lpstr>
      <vt:lpstr>常用HTML标签</vt:lpstr>
      <vt:lpstr>常用HTML标签</vt:lpstr>
      <vt:lpstr>常用HTML标签</vt:lpstr>
      <vt:lpstr>案例一：爬取某高校新闻网站</vt:lpstr>
      <vt:lpstr>案例一：爬取某高校新闻网站</vt:lpstr>
      <vt:lpstr>案例一：爬取某高校新闻网站</vt:lpstr>
      <vt:lpstr>案例一：爬取某高校新闻网站</vt:lpstr>
      <vt:lpstr>案例一：爬取某高校新闻网站</vt:lpstr>
      <vt:lpstr>案例一：爬取某高校新闻网站</vt:lpstr>
      <vt:lpstr>案例一：爬取某高校新闻网站</vt:lpstr>
      <vt:lpstr>案例一：爬取某高校新闻网站</vt:lpstr>
      <vt:lpstr>案例一：爬取某高校新闻网站</vt:lpstr>
      <vt:lpstr>案例一：爬取某高校新闻网站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Dong</dc:creator>
  <cp:lastModifiedBy>彭小江</cp:lastModifiedBy>
  <cp:revision>143</cp:revision>
  <dcterms:created xsi:type="dcterms:W3CDTF">2013-01-25T01:44:00Z</dcterms:created>
  <dcterms:modified xsi:type="dcterms:W3CDTF">2022-02-16T04:48:14Z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E8BE1B0AB5BA4AE98D882AC179341ED8</vt:lpwstr>
  </property>
</Properties>
</file>