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18" r:id="rId2"/>
  </p:sldMasterIdLst>
  <p:notesMasterIdLst>
    <p:notesMasterId r:id="rId4"/>
  </p:notesMasterIdLst>
  <p:sldIdLst>
    <p:sldId id="6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>
      <p:cViewPr varScale="1">
        <p:scale>
          <a:sx n="114" d="100"/>
          <a:sy n="11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38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01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77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82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323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8276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9429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2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743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1871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29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73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8769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6080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456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2360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9848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051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3121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7630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1225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204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692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883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665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61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660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063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18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6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F8AA002C-802F-495E-A1C5-54BDE0E00D7F}"/>
              </a:ext>
            </a:extLst>
          </p:cNvPr>
          <p:cNvSpPr/>
          <p:nvPr/>
        </p:nvSpPr>
        <p:spPr>
          <a:xfrm>
            <a:off x="1876547" y="819972"/>
            <a:ext cx="3096344" cy="355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0D414D-33B6-4A10-A9BC-922BC2266F4E}"/>
              </a:ext>
            </a:extLst>
          </p:cNvPr>
          <p:cNvSpPr txBox="1"/>
          <p:nvPr/>
        </p:nvSpPr>
        <p:spPr>
          <a:xfrm>
            <a:off x="1905237" y="815995"/>
            <a:ext cx="3001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600" i="0" dirty="0">
                <a:effectLst/>
                <a:latin typeface="Arial" panose="020B0604020202020204" pitchFamily="34" charset="0"/>
              </a:rPr>
              <a:t>1 </a:t>
            </a:r>
            <a:r>
              <a:rPr lang="zh-TW" altLang="en-US" sz="1600" i="0" dirty="0">
                <a:effectLst/>
                <a:latin typeface="Arial" panose="020B0604020202020204" pitchFamily="34" charset="0"/>
              </a:rPr>
              <a:t>選擇一家有經驗的旅行社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132B3D4-F965-4099-9D68-E7676B8320A3}"/>
              </a:ext>
            </a:extLst>
          </p:cNvPr>
          <p:cNvSpPr/>
          <p:nvPr/>
        </p:nvSpPr>
        <p:spPr>
          <a:xfrm>
            <a:off x="1878678" y="2495648"/>
            <a:ext cx="3096343" cy="3529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A1A9DB-4EDA-49BC-8627-5CCF3E993187}"/>
              </a:ext>
            </a:extLst>
          </p:cNvPr>
          <p:cNvSpPr txBox="1"/>
          <p:nvPr/>
        </p:nvSpPr>
        <p:spPr>
          <a:xfrm>
            <a:off x="1957331" y="2492445"/>
            <a:ext cx="299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600" i="0" dirty="0">
                <a:effectLst/>
                <a:latin typeface="Arial" panose="020B0604020202020204" pitchFamily="34" charset="0"/>
              </a:rPr>
              <a:t>2 </a:t>
            </a:r>
            <a:r>
              <a:rPr lang="zh-TW" altLang="en-US" sz="1600" i="0" dirty="0">
                <a:effectLst/>
                <a:latin typeface="Arial" panose="020B0604020202020204" pitchFamily="34" charset="0"/>
              </a:rPr>
              <a:t>檢查旅行社的行程規劃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8CACB1D-2C4E-45A9-9B47-F174F3757FD1}"/>
              </a:ext>
            </a:extLst>
          </p:cNvPr>
          <p:cNvSpPr/>
          <p:nvPr/>
        </p:nvSpPr>
        <p:spPr>
          <a:xfrm>
            <a:off x="1871699" y="4131367"/>
            <a:ext cx="3096343" cy="420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D7757A-D9C9-4C6C-A796-17E8E4C321B8}"/>
              </a:ext>
            </a:extLst>
          </p:cNvPr>
          <p:cNvSpPr txBox="1"/>
          <p:nvPr/>
        </p:nvSpPr>
        <p:spPr>
          <a:xfrm>
            <a:off x="1930062" y="4177147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600" i="0" dirty="0">
                <a:effectLst/>
                <a:latin typeface="Arial" panose="020B0604020202020204" pitchFamily="34" charset="0"/>
              </a:rPr>
              <a:t>3 </a:t>
            </a:r>
            <a:r>
              <a:rPr lang="zh-TW" altLang="en-US" sz="1600" i="0" dirty="0">
                <a:effectLst/>
                <a:latin typeface="Arial" panose="020B0604020202020204" pitchFamily="34" charset="0"/>
              </a:rPr>
              <a:t>詢問旅行社的導遊資質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1D5487-413C-4AE6-973A-2F40CE5EBB22}"/>
              </a:ext>
            </a:extLst>
          </p:cNvPr>
          <p:cNvSpPr/>
          <p:nvPr/>
        </p:nvSpPr>
        <p:spPr>
          <a:xfrm>
            <a:off x="790415" y="1016732"/>
            <a:ext cx="648072" cy="4824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AE1B0D-C93C-457D-B765-AF16AB8A080E}"/>
              </a:ext>
            </a:extLst>
          </p:cNvPr>
          <p:cNvSpPr/>
          <p:nvPr/>
        </p:nvSpPr>
        <p:spPr>
          <a:xfrm>
            <a:off x="5436096" y="764704"/>
            <a:ext cx="299648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101012D-89DA-4B3B-841B-F544BFD71470}"/>
              </a:ext>
            </a:extLst>
          </p:cNvPr>
          <p:cNvSpPr/>
          <p:nvPr/>
        </p:nvSpPr>
        <p:spPr>
          <a:xfrm>
            <a:off x="5336234" y="2105717"/>
            <a:ext cx="3096344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56BD17F-4AB6-4291-A0D7-3FF1B9112520}"/>
              </a:ext>
            </a:extLst>
          </p:cNvPr>
          <p:cNvSpPr/>
          <p:nvPr/>
        </p:nvSpPr>
        <p:spPr>
          <a:xfrm>
            <a:off x="5320830" y="3847400"/>
            <a:ext cx="3211610" cy="336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D19549F-952E-4AAA-8546-2A979786EDEE}"/>
              </a:ext>
            </a:extLst>
          </p:cNvPr>
          <p:cNvSpPr/>
          <p:nvPr/>
        </p:nvSpPr>
        <p:spPr>
          <a:xfrm>
            <a:off x="5320830" y="5045072"/>
            <a:ext cx="3096344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222D26D-3FE1-45D1-9E8F-8C83602D6DD6}"/>
              </a:ext>
            </a:extLst>
          </p:cNvPr>
          <p:cNvSpPr txBox="1"/>
          <p:nvPr/>
        </p:nvSpPr>
        <p:spPr>
          <a:xfrm>
            <a:off x="823225" y="1124744"/>
            <a:ext cx="504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如何正確選擇旅行社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9CF326-3C66-40AA-B20C-94BAAE5ED4A7}"/>
              </a:ext>
            </a:extLst>
          </p:cNvPr>
          <p:cNvSpPr txBox="1"/>
          <p:nvPr/>
        </p:nvSpPr>
        <p:spPr>
          <a:xfrm>
            <a:off x="5436096" y="775447"/>
            <a:ext cx="299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600" i="0" dirty="0">
                <a:effectLst/>
                <a:latin typeface="Arial" panose="020B0604020202020204" pitchFamily="34" charset="0"/>
              </a:rPr>
              <a:t>4 </a:t>
            </a:r>
            <a:r>
              <a:rPr lang="zh-TW" altLang="en-US" sz="1600" i="0" dirty="0">
                <a:effectLst/>
                <a:latin typeface="Arial" panose="020B0604020202020204" pitchFamily="34" charset="0"/>
              </a:rPr>
              <a:t>了解該旅行社的服務內容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00CE19-5F68-4AE4-849A-2FA247B41745}"/>
              </a:ext>
            </a:extLst>
          </p:cNvPr>
          <p:cNvSpPr txBox="1"/>
          <p:nvPr/>
        </p:nvSpPr>
        <p:spPr>
          <a:xfrm>
            <a:off x="5350848" y="2099762"/>
            <a:ext cx="299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600" i="0" dirty="0">
                <a:effectLst/>
                <a:latin typeface="Arial" panose="020B0604020202020204" pitchFamily="34" charset="0"/>
              </a:rPr>
              <a:t>5 </a:t>
            </a:r>
            <a:r>
              <a:rPr lang="zh-TW" altLang="en-US" sz="1600" i="0" dirty="0">
                <a:effectLst/>
                <a:latin typeface="Arial" panose="020B0604020202020204" pitchFamily="34" charset="0"/>
              </a:rPr>
              <a:t>了解旅行社的評價和口碑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045CBE-9E80-48F0-90BB-C5884885C447}"/>
              </a:ext>
            </a:extLst>
          </p:cNvPr>
          <p:cNvSpPr txBox="1"/>
          <p:nvPr/>
        </p:nvSpPr>
        <p:spPr>
          <a:xfrm>
            <a:off x="5336234" y="3861048"/>
            <a:ext cx="3340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500" i="0" dirty="0">
                <a:effectLst/>
                <a:latin typeface="Arial" panose="020B0604020202020204" pitchFamily="34" charset="0"/>
              </a:rPr>
              <a:t>6 </a:t>
            </a:r>
            <a:r>
              <a:rPr lang="zh-TW" altLang="en-US" sz="1500" i="0" dirty="0">
                <a:effectLst/>
                <a:latin typeface="Arial" panose="020B0604020202020204" pitchFamily="34" charset="0"/>
              </a:rPr>
              <a:t>確認旅行社的保險和賠償安排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662AA7-492B-4BD4-B077-9B787BEAAD31}"/>
              </a:ext>
            </a:extLst>
          </p:cNvPr>
          <p:cNvSpPr txBox="1"/>
          <p:nvPr/>
        </p:nvSpPr>
        <p:spPr>
          <a:xfrm>
            <a:off x="5336234" y="5019136"/>
            <a:ext cx="2980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600" i="0" dirty="0">
                <a:effectLst/>
                <a:latin typeface="Arial" panose="020B0604020202020204" pitchFamily="34" charset="0"/>
              </a:rPr>
              <a:t>7  </a:t>
            </a:r>
            <a:r>
              <a:rPr lang="zh-TW" altLang="en-US" sz="1600" i="0" dirty="0">
                <a:effectLst/>
                <a:latin typeface="Arial" panose="020B0604020202020204" pitchFamily="34" charset="0"/>
              </a:rPr>
              <a:t>確認旅行社的售後服務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50A7C8-F401-4DB0-B6E8-AF4AEE02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68" y="1198525"/>
            <a:ext cx="1855332" cy="12356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3B8F55-374D-4DBB-8ADD-4BA052A3D7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9" t="19801" r="49996" b="37580"/>
          <a:stretch/>
        </p:blipFill>
        <p:spPr>
          <a:xfrm>
            <a:off x="2416850" y="2893595"/>
            <a:ext cx="1999522" cy="11709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6A9A0C8-D4F9-4EBC-85A8-80A70C0CDC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" t="14825" r="10696" b="14825"/>
          <a:stretch/>
        </p:blipFill>
        <p:spPr>
          <a:xfrm>
            <a:off x="2541890" y="4580363"/>
            <a:ext cx="1728671" cy="13717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0F6E02C-52A9-44E2-8C82-3B60CBAE7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485" y="1146230"/>
            <a:ext cx="1719703" cy="90264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2CE41B8-0B61-47F1-B64D-A2770C1DE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115" y="2520035"/>
            <a:ext cx="2210582" cy="12591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1C2E28B-C260-4038-B4EF-5BC5EF2CE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088" y="4114162"/>
            <a:ext cx="1086496" cy="101768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6AE5DC-E462-4A0B-B3C2-81180A09F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6488" y="5431048"/>
            <a:ext cx="1835696" cy="11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03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941</TotalTime>
  <Words>56</Words>
  <Application>Microsoft Office PowerPoint</Application>
  <PresentationFormat>如螢幕大小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Wingdings 2</vt:lpstr>
      <vt:lpstr>HDOfficeLightV0</vt:lpstr>
      <vt:lpstr>有機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個人申請，計分方式</dc:title>
  <dc:creator>TT</dc:creator>
  <cp:lastModifiedBy>C2</cp:lastModifiedBy>
  <cp:revision>102</cp:revision>
  <dcterms:created xsi:type="dcterms:W3CDTF">2017-01-16T13:26:16Z</dcterms:created>
  <dcterms:modified xsi:type="dcterms:W3CDTF">2024-03-19T07:04:58Z</dcterms:modified>
</cp:coreProperties>
</file>