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8"/>
  </p:normalViewPr>
  <p:slideViewPr>
    <p:cSldViewPr snapToGrid="0">
      <p:cViewPr varScale="1">
        <p:scale>
          <a:sx n="158" d="100"/>
          <a:sy n="158" d="100"/>
        </p:scale>
        <p:origin x="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c13cd8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c13cd8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8c6c5fb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78c6c5fb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8c6c5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8c6c5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8c6c5f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8c6c5fb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ce1377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ce1377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78c6c5f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78c6c5f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78c6c5fb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78c6c5fb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Statistics Department Orientation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Computing Lab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8/21/2024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Software you will use for many of your homework assignments and for academic writing to have more standardized text, equations, figures, tables, and more.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0" y="1795450"/>
            <a:ext cx="6411100" cy="3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compiling tools: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Overleaf (overleaf.com)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user friendly, good for collaboration, auto-save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compilation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 Editor: https://beebom.com/best-latex-editors/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better for research / publications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no auto-fill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/ terminal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 / RMarkdown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R / RStudio: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 R: https://www.r-project.org/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RStudio: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https://www.rstudio.com/products/rstudio/download/#download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RMarkdown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install.packages("rmarkdown")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install.packages("knitr")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RMarkdown recommended when you have both computations, plots, and mathematical symbols and equations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Syntax in main text is the same as Latex!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Rmd Chunks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 options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= FALSE : prevents code and results from being printed in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= FALSE : prevents only the code from being printed in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= FALSE : prevents the messages from running the code to be shown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warning = FALSE : prevents any warnings from running the code to be shown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88" y="2649299"/>
            <a:ext cx="6921225" cy="18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Linux for Github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 useful for saving and sharing your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ways to integrate RStudio and Github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Bash: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clone a repository already on your Github account: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push updated code to your repository: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50" y="3390079"/>
            <a:ext cx="7797676" cy="13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5">
            <a:alphaModFix/>
          </a:blip>
          <a:srcRect t="22046" b="25561"/>
          <a:stretch/>
        </p:blipFill>
        <p:spPr>
          <a:xfrm>
            <a:off x="838375" y="2571750"/>
            <a:ext cx="6341075" cy="4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 to be familiar with basic commands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grad school, most likely will need to be familiar with Linux when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Connecting to a server (to run large computations)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Sending files securely (strict permissions)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Using C++ instead of R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Using Git with RStudio (Git Bash)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- change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 - list files in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- enter file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 - create new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touch newFile.R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 - copy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 originalFile.R newFile.R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useful commands can be found at this link: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https://cheatography.com/davechild/cheat-sheets/linux-command-line/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Statistics Department Orientation</vt:lpstr>
      <vt:lpstr>Latex</vt:lpstr>
      <vt:lpstr>Latex</vt:lpstr>
      <vt:lpstr>RStudio / RMarkdown</vt:lpstr>
      <vt:lpstr>Rmd Chunks</vt:lpstr>
      <vt:lpstr>Using Linux for Github</vt:lpstr>
      <vt:lpstr>Linux</vt:lpstr>
      <vt:lpstr>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Department Orientation</dc:title>
  <cp:lastModifiedBy>Jason Yang</cp:lastModifiedBy>
  <cp:revision>2</cp:revision>
  <dcterms:modified xsi:type="dcterms:W3CDTF">2024-08-21T17:56:56Z</dcterms:modified>
</cp:coreProperties>
</file>