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36" r:id="rId2"/>
    <p:sldId id="737" r:id="rId3"/>
    <p:sldId id="739" r:id="rId4"/>
    <p:sldId id="740" r:id="rId5"/>
    <p:sldId id="741" r:id="rId6"/>
    <p:sldId id="742" r:id="rId7"/>
    <p:sldId id="743" r:id="rId8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F95D2"/>
    <a:srgbClr val="00B0F0"/>
    <a:srgbClr val="A6A6A6"/>
    <a:srgbClr val="7F7F7F"/>
    <a:srgbClr val="FF0000"/>
    <a:srgbClr val="FF3399"/>
    <a:srgbClr val="4F81BD"/>
    <a:srgbClr val="0033CC"/>
    <a:srgbClr val="E41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431" autoAdjust="0"/>
    <p:restoredTop sz="83314" autoAdjust="0"/>
  </p:normalViewPr>
  <p:slideViewPr>
    <p:cSldViewPr>
      <p:cViewPr varScale="1">
        <p:scale>
          <a:sx n="67" d="100"/>
          <a:sy n="67" d="100"/>
        </p:scale>
        <p:origin x="66" y="22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09155" y="46639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0" dirty="0" smtClean="0">
                <a:solidFill>
                  <a:srgbClr val="3D8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薪酬设计的步骤 </a:t>
            </a:r>
            <a:endParaRPr lang="zh-CN" altLang="en-US" dirty="0">
              <a:solidFill>
                <a:srgbClr val="3D8E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4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6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9155" y="116632"/>
            <a:ext cx="6916961" cy="684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963" y="1340768"/>
            <a:ext cx="10975658" cy="5286412"/>
          </a:xfrm>
          <a:prstGeom prst="rect">
            <a:avLst/>
          </a:prstGeom>
        </p:spPr>
        <p:txBody>
          <a:bodyPr/>
          <a:lstStyle>
            <a:lvl1pPr>
              <a:defRPr sz="3733" b="1">
                <a:latin typeface="微软雅黑" pitchFamily="34" charset="-122"/>
                <a:ea typeface="微软雅黑" pitchFamily="34" charset="-122"/>
              </a:defRPr>
            </a:lvl1pPr>
            <a:lvl2pPr>
              <a:defRPr sz="3200" b="1"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方正大黑简体" pitchFamily="2" charset="-122"/>
                <a:ea typeface="方正大黑简体" pitchFamily="2" charset="-122"/>
              </a:defRPr>
            </a:lvl3pPr>
            <a:lvl4pPr>
              <a:defRPr>
                <a:latin typeface="方正大黑简体" pitchFamily="2" charset="-122"/>
                <a:ea typeface="方正大黑简体" pitchFamily="2" charset="-122"/>
              </a:defRPr>
            </a:lvl4pPr>
            <a:lvl5pPr>
              <a:defRPr>
                <a:latin typeface="方正大黑简体" pitchFamily="2" charset="-122"/>
                <a:ea typeface="方正大黑简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57080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1857365"/>
            <a:ext cx="10365899" cy="1928826"/>
          </a:xfrm>
          <a:prstGeom prst="rect">
            <a:avLst/>
          </a:prstGeom>
        </p:spPr>
        <p:txBody>
          <a:bodyPr lIns="117244" tIns="58622" rIns="117244" bIns="58622"/>
          <a:lstStyle>
            <a:lvl1pPr algn="ctr">
              <a:defRPr sz="56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 lIns="117244" tIns="58622" rIns="117244" bIns="58622"/>
          <a:lstStyle>
            <a:lvl1pPr marL="0" indent="0" algn="ctr">
              <a:buNone/>
              <a:defRPr sz="2700">
                <a:latin typeface="微软雅黑" pitchFamily="34" charset="-122"/>
                <a:ea typeface="微软雅黑" pitchFamily="34" charset="-122"/>
              </a:defRPr>
            </a:lvl1pPr>
            <a:lvl2pPr marL="439666" indent="0" algn="ctr">
              <a:buNone/>
              <a:defRPr/>
            </a:lvl2pPr>
            <a:lvl3pPr marL="879333" indent="0" algn="ctr">
              <a:buNone/>
              <a:defRPr/>
            </a:lvl3pPr>
            <a:lvl4pPr marL="1318999" indent="0" algn="ctr">
              <a:buNone/>
              <a:defRPr/>
            </a:lvl4pPr>
            <a:lvl5pPr marL="1758666" indent="0" algn="ctr">
              <a:buNone/>
              <a:defRPr/>
            </a:lvl5pPr>
            <a:lvl6pPr marL="2198332" indent="0" algn="ctr">
              <a:buNone/>
              <a:defRPr/>
            </a:lvl6pPr>
            <a:lvl7pPr marL="2637998" indent="0" algn="ctr">
              <a:buNone/>
              <a:defRPr/>
            </a:lvl7pPr>
            <a:lvl8pPr marL="3077665" indent="0" algn="ctr">
              <a:buNone/>
              <a:defRPr/>
            </a:lvl8pPr>
            <a:lvl9pPr marL="3517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953416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  <p:sp>
        <p:nvSpPr>
          <p:cNvPr id="23" name="TextBox 15"/>
          <p:cNvSpPr txBox="1"/>
          <p:nvPr userDrawn="1"/>
        </p:nvSpPr>
        <p:spPr>
          <a:xfrm>
            <a:off x="624979" y="9172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24979" y="4766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ea typeface="微软雅黑"/>
              </a:rPr>
              <a:t>目录页</a:t>
            </a:r>
            <a:endParaRPr lang="zh-CN" altLang="en-US" sz="2400" dirty="0">
              <a:solidFill>
                <a:prstClr val="white"/>
              </a:solidFill>
              <a:ea typeface="微软雅黑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/>
        </p:blipFill>
        <p:spPr>
          <a:xfrm>
            <a:off x="-1" y="0"/>
            <a:ext cx="12195176" cy="685800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5"/>
          <p:cNvSpPr txBox="1"/>
          <p:nvPr userDrawn="1"/>
        </p:nvSpPr>
        <p:spPr>
          <a:xfrm>
            <a:off x="624979" y="9172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Transition Page</a:t>
            </a:r>
            <a:endParaRPr lang="zh-CN" altLang="en-US" sz="16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24979" y="476672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ea typeface="微软雅黑"/>
              </a:rPr>
              <a:t>过渡页</a:t>
            </a:r>
            <a:endParaRPr lang="zh-CN" altLang="en-US" sz="2400" dirty="0">
              <a:solidFill>
                <a:prstClr val="white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003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过渡页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6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09155" y="46639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0" dirty="0" smtClean="0">
                <a:solidFill>
                  <a:srgbClr val="3D8E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薪酬设计的步骤 </a:t>
            </a:r>
            <a:endParaRPr lang="zh-CN" altLang="en-US" dirty="0">
              <a:solidFill>
                <a:srgbClr val="3D8E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1017830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1337228" y="543060"/>
            <a:ext cx="201600" cy="201600"/>
          </a:xfrm>
          <a:prstGeom prst="ellipse">
            <a:avLst/>
          </a:prstGeom>
          <a:noFill/>
          <a:ln>
            <a:solidFill>
              <a:srgbClr val="3D8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1656627" y="543060"/>
            <a:ext cx="201600" cy="201600"/>
          </a:xfrm>
          <a:prstGeom prst="ellipse">
            <a:avLst/>
          </a:prstGeom>
          <a:solidFill>
            <a:srgbClr val="3F95D2"/>
          </a:solidFill>
          <a:ln>
            <a:solidFill>
              <a:srgbClr val="3F95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489075" y="1196752"/>
            <a:ext cx="1944216" cy="5661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11498187" y="6257927"/>
            <a:ext cx="696988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" y="937526"/>
            <a:ext cx="12195176" cy="187218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723462" y="6309320"/>
            <a:ext cx="471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993131" y="0"/>
            <a:ext cx="0" cy="764704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993131" y="1268760"/>
            <a:ext cx="0" cy="558924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466"/>
            <a:ext cx="1966628" cy="82005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1489075" y="1196752"/>
            <a:ext cx="1800200" cy="5648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66" r:id="rId4"/>
    <p:sldLayoutId id="2147483681" r:id="rId5"/>
    <p:sldLayoutId id="2147483682" r:id="rId6"/>
    <p:sldLayoutId id="2147483650" r:id="rId7"/>
    <p:sldLayoutId id="2147483683" r:id="rId8"/>
    <p:sldLayoutId id="2147483673" r:id="rId9"/>
    <p:sldLayoutId id="2147483684" r:id="rId10"/>
    <p:sldLayoutId id="2147483655" r:id="rId11"/>
    <p:sldLayoutId id="2147483685" r:id="rId12"/>
    <p:sldLayoutId id="2147483687" r:id="rId13"/>
    <p:sldLayoutId id="2147483677" r:id="rId14"/>
    <p:sldLayoutId id="2147483686" r:id="rId15"/>
    <p:sldLayoutId id="2147483689" r:id="rId16"/>
    <p:sldLayoutId id="2147483690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800" b="1" dirty="0" smtClean="0">
                <a:latin typeface="仿宋" pitchFamily="49" charset="-122"/>
                <a:ea typeface="仿宋" pitchFamily="49" charset="-122"/>
              </a:rPr>
              <a:t>述职报告</a:t>
            </a:r>
            <a:endParaRPr lang="zh-CN" altLang="en-US" sz="5800" b="1" dirty="0"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16226"/>
              </p:ext>
            </p:extLst>
          </p:nvPr>
        </p:nvGraphicFramePr>
        <p:xfrm>
          <a:off x="2251778" y="4079239"/>
          <a:ext cx="7691618" cy="143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73"/>
                <a:gridCol w="1806693"/>
                <a:gridCol w="1541721"/>
                <a:gridCol w="2899731"/>
              </a:tblGrid>
              <a:tr h="62179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姓名：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部门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职位：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入职时间：</a:t>
                      </a: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指导人：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121952" marR="121952" marT="54864" marB="54864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117244" tIns="58622" rIns="117244" bIns="58622"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490134"/>
            <a:ext cx="10975658" cy="4867824"/>
          </a:xfrm>
        </p:spPr>
        <p:txBody>
          <a:bodyPr lIns="117244" tIns="58622" rIns="117244" bIns="58622"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岗位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工作概述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与个人理解</a:t>
            </a:r>
            <a:endParaRPr lang="en-US" altLang="zh-CN" sz="2800" dirty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试用期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工作成果汇报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下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阶段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工作计划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自我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评价与提升计划</a:t>
            </a:r>
            <a:endParaRPr lang="en-US" altLang="zh-CN" sz="28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17244" tIns="58622" rIns="117244" bIns="58622"/>
          <a:lstStyle/>
          <a:p>
            <a:r>
              <a:rPr lang="zh-CN" altLang="en-US" sz="3200" dirty="0">
                <a:latin typeface="仿宋" pitchFamily="49" charset="-122"/>
                <a:ea typeface="仿宋" pitchFamily="49" charset="-122"/>
              </a:rPr>
              <a:t>岗位工作概述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与个人理解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17244" tIns="58622" rIns="117244" bIns="58622"/>
          <a:lstStyle/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① 目前岗位的工作职责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② 个人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对岗位职责的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理解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1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17244" tIns="58622" rIns="117244" bIns="58622"/>
          <a:lstStyle/>
          <a:p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试用期工作成果汇报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17244" tIns="58622" rIns="117244" bIns="58622"/>
          <a:lstStyle/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说明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：此部分为述职汇报的重点，可展开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阐述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① 现阶段的工作成果（分条或列表描述，用结果和数据说话）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 marL="329750" lvl="1" indent="-329750">
              <a:buFontTx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②开发</a:t>
            </a:r>
            <a:r>
              <a:rPr lang="zh-CN" altLang="en-US" sz="28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岗位员工请将你认为最好的代码成果进行展示，尽量不采用系统界面截</a:t>
            </a:r>
            <a:r>
              <a:rPr lang="zh-CN" altLang="en-US" sz="28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图</a:t>
            </a:r>
            <a:endParaRPr lang="zh-CN" altLang="en-US" sz="28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4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17244" tIns="58622" rIns="117244" bIns="58622"/>
          <a:lstStyle/>
          <a:p>
            <a:r>
              <a:rPr lang="zh-CN" altLang="en-US" sz="3200" dirty="0">
                <a:latin typeface="仿宋" pitchFamily="49" charset="-122"/>
                <a:ea typeface="仿宋" pitchFamily="49" charset="-122"/>
              </a:rPr>
              <a:t>下阶段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工作计划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17244" tIns="58622" rIns="117244" bIns="58622"/>
          <a:lstStyle/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说明</a:t>
            </a:r>
            <a:r>
              <a:rPr lang="zh-CN" altLang="en-US" sz="2800" dirty="0">
                <a:latin typeface="仿宋" pitchFamily="49" charset="-122"/>
                <a:ea typeface="仿宋" pitchFamily="49" charset="-122"/>
              </a:rPr>
              <a:t>：此部分为述职汇报的重点，可展开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阐述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① 接下来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3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至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6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个月的工作计划</a:t>
            </a:r>
            <a:endParaRPr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② 目标设定符合</a:t>
            </a:r>
            <a:r>
              <a:rPr lang="en-US" altLang="zh-CN" sz="2800" dirty="0" smtClean="0">
                <a:latin typeface="仿宋" pitchFamily="49" charset="-122"/>
                <a:ea typeface="仿宋" pitchFamily="49" charset="-122"/>
              </a:rPr>
              <a:t>SMART</a:t>
            </a:r>
            <a:r>
              <a:rPr lang="zh-CN" altLang="en-US" sz="2800" dirty="0" smtClean="0">
                <a:latin typeface="仿宋" pitchFamily="49" charset="-122"/>
                <a:ea typeface="仿宋" pitchFamily="49" charset="-122"/>
              </a:rPr>
              <a:t>原则</a:t>
            </a:r>
            <a:endParaRPr lang="zh-CN" altLang="en-US" sz="28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lIns="117244" tIns="58622" rIns="117244" bIns="58622"/>
          <a:lstStyle/>
          <a:p>
            <a:r>
              <a:rPr lang="zh-CN" altLang="en-US" sz="3200" dirty="0">
                <a:latin typeface="仿宋" pitchFamily="49" charset="-122"/>
                <a:ea typeface="仿宋" pitchFamily="49" charset="-122"/>
              </a:rPr>
              <a:t>自我评价与提升</a:t>
            </a:r>
            <a:r>
              <a:rPr lang="zh-CN" altLang="en-US" sz="3200" dirty="0" smtClean="0">
                <a:latin typeface="仿宋" pitchFamily="49" charset="-122"/>
                <a:ea typeface="仿宋" pitchFamily="49" charset="-122"/>
              </a:rPr>
              <a:t>计划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17244" tIns="58622" rIns="117244" bIns="58622"/>
          <a:lstStyle/>
          <a:p>
            <a:pPr>
              <a:defRPr/>
            </a:pPr>
            <a:r>
              <a:rPr kumimoji="1" lang="zh-CN" altLang="en-US" sz="2800" dirty="0" smtClean="0">
                <a:latin typeface="仿宋" pitchFamily="49" charset="-122"/>
                <a:ea typeface="仿宋" pitchFamily="49" charset="-122"/>
              </a:rPr>
              <a:t>说明：</a:t>
            </a:r>
            <a:endParaRPr kumimoji="1" lang="en-US" altLang="zh-CN" sz="2800" dirty="0" smtClean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kumimoji="1" lang="zh-CN" altLang="en-US" sz="2800" dirty="0" smtClean="0">
                <a:latin typeface="仿宋" pitchFamily="49" charset="-122"/>
                <a:ea typeface="仿宋" pitchFamily="49" charset="-122"/>
              </a:rPr>
              <a:t>① 从</a:t>
            </a:r>
            <a:r>
              <a:rPr kumimoji="1" lang="zh-CN" altLang="en-US" sz="2800" dirty="0">
                <a:latin typeface="仿宋" pitchFamily="49" charset="-122"/>
                <a:ea typeface="仿宋" pitchFamily="49" charset="-122"/>
              </a:rPr>
              <a:t>承担岗位工作执行情况，对自己完成工作的成果进行自我评价。重点阐述存在的问题或缺陷，并提出改进计划。</a:t>
            </a:r>
            <a:endParaRPr kumimoji="1" lang="en-US" altLang="zh-CN" sz="2800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kumimoji="1" lang="zh-CN" altLang="en-US" sz="2800" dirty="0" smtClean="0">
                <a:latin typeface="仿宋" pitchFamily="49" charset="-122"/>
                <a:ea typeface="仿宋" pitchFamily="49" charset="-122"/>
              </a:rPr>
              <a:t>② 个人</a:t>
            </a:r>
            <a:r>
              <a:rPr kumimoji="1" lang="zh-CN" altLang="en-US" sz="2800" dirty="0">
                <a:latin typeface="仿宋" pitchFamily="49" charset="-122"/>
                <a:ea typeface="仿宋" pitchFamily="49" charset="-122"/>
              </a:rPr>
              <a:t>在岗位工作上的成长计划与未来职业规划设想描述</a:t>
            </a:r>
            <a:endParaRPr kumimoji="1" lang="en-US" altLang="zh-CN" sz="2800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kumimoji="1" lang="zh-CN" altLang="en-US" sz="2800" dirty="0" smtClean="0">
                <a:latin typeface="仿宋" pitchFamily="49" charset="-122"/>
                <a:ea typeface="仿宋" pitchFamily="49" charset="-122"/>
              </a:rPr>
              <a:t>③ 对部门</a:t>
            </a:r>
            <a:r>
              <a:rPr kumimoji="1" lang="en-US" altLang="zh-CN" sz="2800" dirty="0">
                <a:latin typeface="仿宋" pitchFamily="49" charset="-122"/>
                <a:ea typeface="仿宋" pitchFamily="49" charset="-122"/>
              </a:rPr>
              <a:t>/</a:t>
            </a:r>
            <a:r>
              <a:rPr kumimoji="1" lang="zh-CN" altLang="en-US" sz="2800" dirty="0">
                <a:latin typeface="仿宋" pitchFamily="49" charset="-122"/>
                <a:ea typeface="仿宋" pitchFamily="49" charset="-122"/>
              </a:rPr>
              <a:t>指导人的</a:t>
            </a:r>
            <a:r>
              <a:rPr kumimoji="1" lang="zh-CN" altLang="en-US" sz="2800" dirty="0" smtClean="0">
                <a:latin typeface="仿宋" pitchFamily="49" charset="-122"/>
                <a:ea typeface="仿宋" pitchFamily="49" charset="-122"/>
              </a:rPr>
              <a:t>建议</a:t>
            </a:r>
            <a:endParaRPr kumimoji="1" lang="en-US" altLang="zh-CN" sz="28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79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107" y="2830434"/>
            <a:ext cx="6916961" cy="1197133"/>
          </a:xfrm>
        </p:spPr>
        <p:txBody>
          <a:bodyPr lIns="117244" tIns="58622" rIns="117244" bIns="58622"/>
          <a:lstStyle/>
          <a:p>
            <a:pPr algn="ctr"/>
            <a:r>
              <a:rPr lang="zh-CN" altLang="en-US" sz="6400" dirty="0" smtClean="0">
                <a:latin typeface="仿宋" pitchFamily="49" charset="-122"/>
                <a:ea typeface="仿宋" pitchFamily="49" charset="-122"/>
              </a:rPr>
              <a:t>交流时间</a:t>
            </a:r>
            <a:endParaRPr lang="zh-CN" altLang="en-US" sz="6400" dirty="0">
              <a:latin typeface="仿宋" pitchFamily="49" charset="-122"/>
              <a:ea typeface="仿宋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6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22687</TotalTime>
  <Words>206</Words>
  <Application>Microsoft Office PowerPoint</Application>
  <PresentationFormat>自定义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宋体 Std L</vt:lpstr>
      <vt:lpstr>方正大黑简体</vt:lpstr>
      <vt:lpstr>仿宋</vt:lpstr>
      <vt:lpstr>宋体</vt:lpstr>
      <vt:lpstr>微软雅黑</vt:lpstr>
      <vt:lpstr>Agency FB</vt:lpstr>
      <vt:lpstr>Arial</vt:lpstr>
      <vt:lpstr>Calibri</vt:lpstr>
      <vt:lpstr>Office 主题</vt:lpstr>
      <vt:lpstr>述职报告</vt:lpstr>
      <vt:lpstr>目录</vt:lpstr>
      <vt:lpstr>岗位工作概述与个人理解</vt:lpstr>
      <vt:lpstr>试用期工作成果汇报</vt:lpstr>
      <vt:lpstr>下阶段工作计划</vt:lpstr>
      <vt:lpstr>自我评价与提升计划</vt:lpstr>
      <vt:lpstr>交流时间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4106</cp:revision>
  <dcterms:created xsi:type="dcterms:W3CDTF">2012-10-07T00:28:30Z</dcterms:created>
  <dcterms:modified xsi:type="dcterms:W3CDTF">2017-05-15T01:29:42Z</dcterms:modified>
</cp:coreProperties>
</file>