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487" r:id="rId3"/>
    <p:sldId id="1435" r:id="rId4"/>
    <p:sldId id="1436" r:id="rId5"/>
    <p:sldId id="1447" r:id="rId6"/>
    <p:sldId id="275" r:id="rId7"/>
  </p:sldIdLst>
  <p:sldSz cx="12192000" cy="6858000"/>
  <p:notesSz cx="6858000" cy="9144000"/>
  <p:kinsoku lang="ja-JP" invalStChars="んンーー、。，．・：；？！゛゜ヽヾゝゞ々ー’”）〕］｝〉》」』】°‰′″℃￠％ぁぃぅぇぉっゃゅょゎァィゥェォッャュョヮヵヶ!%),.:;?]}｡｣､･ｧｨｩｪｫｬｭｮｯｰﾞﾟ" invalEndChars="一‘“（〔［｛〈《「『【￥＄$([\{｢￡"/>
  <p:defaultTextStyle>
    <a:defPPr>
      <a:defRPr lang="ja-JP"/>
    </a:defPPr>
    <a:lvl1pPr marL="0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_A" id="{6E1D4837-1861-496D-A2A7-16F633F000BE}">
          <p14:sldIdLst>
            <p14:sldId id="257"/>
          </p14:sldIdLst>
        </p14:section>
        <p14:section name="Body" id="{1656E0C4-A011-421A-8B8A-DCFA0DD713FC}">
          <p14:sldIdLst>
            <p14:sldId id="487"/>
            <p14:sldId id="1435"/>
            <p14:sldId id="1436"/>
            <p14:sldId id="1447"/>
          </p14:sldIdLst>
        </p14:section>
        <p14:section name="Corporate Mark" id="{2665F1B4-8CD8-4161-B33E-635F3D4823CA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 autoAdjust="0"/>
    <p:restoredTop sz="91644" autoAdjust="0"/>
  </p:normalViewPr>
  <p:slideViewPr>
    <p:cSldViewPr snapToGrid="0">
      <p:cViewPr varScale="1">
        <p:scale>
          <a:sx n="78" d="100"/>
          <a:sy n="78" d="100"/>
        </p:scale>
        <p:origin x="236" y="48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06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08F97-4BC6-4641-A1B2-2D354961A5AA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F0E9-4E60-47E0-A531-0C48BA13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459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BC200-4214-4044-8E1B-7B4AD7ECBCCF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39D4-3672-2846-8935-ED2E5709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9D4-3672-2846-8935-ED2E5709F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9D4-3672-2846-8935-ED2E5709F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4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">
    <p:bg bwMode="ltGray">
      <p:bgPr>
        <a:gradFill flip="none" rotWithShape="1">
          <a:gsLst>
            <a:gs pos="65000">
              <a:schemeClr val="tx2"/>
            </a:gs>
            <a:gs pos="10000">
              <a:srgbClr val="65B3A4"/>
            </a:gs>
            <a:gs pos="0">
              <a:srgbClr val="A0D8A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403445" y="2753308"/>
            <a:ext cx="11385115" cy="622985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noAutofit/>
          </a:bodyPr>
          <a:lstStyle>
            <a:lvl1pPr>
              <a:defRPr lang="ja-JP" altLang="en-US" sz="38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</a:pPr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66"/>
          <a:stretch/>
        </p:blipFill>
        <p:spPr bwMode="gray">
          <a:xfrm>
            <a:off x="8572967" y="1"/>
            <a:ext cx="3611912" cy="678507"/>
          </a:xfrm>
          <a:prstGeom prst="rect">
            <a:avLst/>
          </a:prstGeom>
        </p:spPr>
      </p:pic>
      <p:sp>
        <p:nvSpPr>
          <p:cNvPr id="7" name="テキスト プレースホルダー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3445" y="1152001"/>
            <a:ext cx="7897873" cy="326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 marL="95994" indent="0">
              <a:buNone/>
              <a:defRPr/>
            </a:lvl2pPr>
            <a:lvl3pPr marL="297259" indent="0">
              <a:buNone/>
              <a:defRPr/>
            </a:lvl3pPr>
            <a:lvl4pPr marL="437017" indent="0">
              <a:buNone/>
              <a:defRPr/>
            </a:lvl4pPr>
            <a:lvl5pPr marL="415170" indent="0">
              <a:buNone/>
              <a:defRPr/>
            </a:lvl5pPr>
          </a:lstStyle>
          <a:p>
            <a:pPr marL="0" lvl="0" indent="0">
              <a:buNone/>
            </a:pPr>
            <a:r>
              <a:rPr lang="en-US" altLang="ja-JP" dirty="0"/>
              <a:t>Enter the addressee as required.</a:t>
            </a:r>
          </a:p>
        </p:txBody>
      </p:sp>
      <p:sp>
        <p:nvSpPr>
          <p:cNvPr id="8" name="テキスト プレースホルダー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3445" y="3537106"/>
            <a:ext cx="8792123" cy="78343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121911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 marL="95994" indent="0">
              <a:buNone/>
              <a:defRPr>
                <a:solidFill>
                  <a:schemeClr val="bg1"/>
                </a:solidFill>
              </a:defRPr>
            </a:lvl2pPr>
            <a:lvl3pPr marL="297259" indent="0">
              <a:buNone/>
              <a:defRPr>
                <a:solidFill>
                  <a:schemeClr val="bg1"/>
                </a:solidFill>
              </a:defRPr>
            </a:lvl3pPr>
            <a:lvl4pPr marL="437017" indent="0">
              <a:buNone/>
              <a:defRPr>
                <a:solidFill>
                  <a:schemeClr val="bg1"/>
                </a:solidFill>
              </a:defRPr>
            </a:lvl4pPr>
            <a:lvl5pPr marL="415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defTabSz="1219110" eaLnBrk="0" latinLnBrk="0" hangingPunct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Date, name and affiliation of author, etc.</a:t>
            </a:r>
            <a:br>
              <a:rPr kumimoji="1" lang="en-US" altLang="ja-JP" dirty="0"/>
            </a:br>
            <a:r>
              <a:rPr kumimoji="1" lang="en-US" altLang="ja-JP" dirty="0"/>
              <a:t> (Start a new line as appropriate.)</a:t>
            </a:r>
          </a:p>
        </p:txBody>
      </p:sp>
    </p:spTree>
    <p:extLst>
      <p:ext uri="{BB962C8B-B14F-4D97-AF65-F5344CB8AC3E}">
        <p14:creationId xmlns:p14="http://schemas.microsoft.com/office/powerpoint/2010/main" val="18920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2778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7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8" name="正方形/長方形 7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286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s(deep)">
    <p:bg bwMode="lt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5" y="1016000"/>
            <a:ext cx="11664950" cy="5149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Enter the text.</a:t>
            </a:r>
          </a:p>
          <a:p>
            <a:pPr lvl="0"/>
            <a:endParaRPr kumimoji="1" lang="en-US" altLang="ja-JP" dirty="0"/>
          </a:p>
        </p:txBody>
      </p:sp>
      <p:sp>
        <p:nvSpPr>
          <p:cNvPr id="9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8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7" name="正方形/長方形 6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3171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884" userDrawn="1">
          <p15:clr>
            <a:srgbClr val="A4A3A4"/>
          </p15:clr>
        </p15:guide>
        <p15:guide id="6" orient="horz" pos="640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Only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9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7" name="正方形/長方形 6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180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＆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5" y="1160463"/>
            <a:ext cx="11664950" cy="5005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Enter the text.</a:t>
            </a:r>
          </a:p>
          <a:p>
            <a:pPr lvl="0"/>
            <a:endParaRPr kumimoji="1" lang="en-US" altLang="ja-JP" dirty="0"/>
          </a:p>
        </p:txBody>
      </p:sp>
      <p:sp>
        <p:nvSpPr>
          <p:cNvPr id="7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11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8" name="正方形/長方形 7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184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84" userDrawn="1">
          <p15:clr>
            <a:srgbClr val="A4A3A4"/>
          </p15:clr>
        </p15:guide>
        <p15:guide id="7" orient="horz" pos="731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ine ＆ Contents &amp; Take-away message 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5" y="1160464"/>
            <a:ext cx="11664950" cy="4717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Enter the text.</a:t>
            </a:r>
          </a:p>
          <a:p>
            <a:pPr lvl="0"/>
            <a:endParaRPr kumimoji="1" lang="en-US" altLang="ja-JP" dirty="0"/>
          </a:p>
        </p:txBody>
      </p:sp>
      <p:sp>
        <p:nvSpPr>
          <p:cNvPr id="7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11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8" name="正方形/長方形 7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9B9BDC-401B-324A-84B5-A3A3D7C449B2}"/>
              </a:ext>
            </a:extLst>
          </p:cNvPr>
          <p:cNvSpPr/>
          <p:nvPr userDrawn="1"/>
        </p:nvSpPr>
        <p:spPr bwMode="auto">
          <a:xfrm>
            <a:off x="0" y="5974080"/>
            <a:ext cx="12192000" cy="48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US" sz="2400" b="1" kern="0" dirty="0">
              <a:solidFill>
                <a:srgbClr val="00296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0F13-0ED3-344A-BF38-D169D56F0A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576" y="5972100"/>
            <a:ext cx="11820894" cy="48768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Click to add take-away message</a:t>
            </a:r>
          </a:p>
        </p:txBody>
      </p:sp>
    </p:spTree>
    <p:extLst>
      <p:ext uri="{BB962C8B-B14F-4D97-AF65-F5344CB8AC3E}">
        <p14:creationId xmlns:p14="http://schemas.microsoft.com/office/powerpoint/2010/main" val="77998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84" userDrawn="1">
          <p15:clr>
            <a:srgbClr val="A4A3A4"/>
          </p15:clr>
        </p15:guide>
        <p15:guide id="7" orient="horz" pos="731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line &amp; Contents(deep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5" y="2024063"/>
            <a:ext cx="11664950" cy="4141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3pPr>
            <a:lvl4pPr>
              <a:buClr>
                <a:schemeClr val="bg1">
                  <a:lumMod val="95000"/>
                </a:schemeClr>
              </a:buCl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lang="en-US" altLang="ja-JP" dirty="0" smtClean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Enter the text.</a:t>
            </a:r>
          </a:p>
          <a:p>
            <a:pPr lvl="0"/>
            <a:endParaRPr kumimoji="1" lang="en-US" altLang="ja-JP" dirty="0"/>
          </a:p>
        </p:txBody>
      </p:sp>
      <p:sp>
        <p:nvSpPr>
          <p:cNvPr id="9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15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9" y="1030574"/>
            <a:ext cx="11664950" cy="743658"/>
          </a:xfrm>
        </p:spPr>
        <p:txBody>
          <a:bodyPr anchor="ctr"/>
          <a:lstStyle>
            <a:lvl1pPr marL="0" indent="0" defTabSz="914400" latinLnBrk="0">
              <a:lnSpc>
                <a:spcPct val="110000"/>
              </a:lnSpc>
              <a:spcBef>
                <a:spcPts val="100"/>
              </a:spcBef>
              <a:buFontTx/>
              <a:buNone/>
              <a:defRPr sz="2600">
                <a:solidFill>
                  <a:schemeClr val="bg1">
                    <a:lumMod val="95000"/>
                  </a:schemeClr>
                </a:solidFill>
              </a:defRPr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marL="0" lvl="0" indent="0" defTabSz="914400" latinLnBrk="0">
              <a:lnSpc>
                <a:spcPct val="110000"/>
              </a:lnSpc>
              <a:spcBef>
                <a:spcPts val="100"/>
              </a:spcBef>
              <a:buFontTx/>
              <a:buNone/>
            </a:pPr>
            <a:r>
              <a:rPr lang="en-US" altLang="ja-JP" dirty="0"/>
              <a:t>Use this layout for headline</a:t>
            </a:r>
          </a:p>
        </p:txBody>
      </p:sp>
      <p:sp>
        <p:nvSpPr>
          <p:cNvPr id="8" name="正方形/長方形 7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1707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deep)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616828" y="6517512"/>
            <a:ext cx="2311647" cy="182055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0566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11071921" y="6971177"/>
            <a:ext cx="1119015" cy="460398"/>
            <a:chOff x="8303938" y="5228387"/>
            <a:chExt cx="839261" cy="345299"/>
          </a:xfrm>
        </p:grpSpPr>
        <p:grpSp>
          <p:nvGrpSpPr>
            <p:cNvPr id="6" name="グループ化 5"/>
            <p:cNvGrpSpPr/>
            <p:nvPr userDrawn="1"/>
          </p:nvGrpSpPr>
          <p:grpSpPr>
            <a:xfrm>
              <a:off x="8303938" y="5228387"/>
              <a:ext cx="839261" cy="161583"/>
              <a:chOff x="8303938" y="-416763"/>
              <a:chExt cx="839261" cy="161583"/>
            </a:xfrm>
          </p:grpSpPr>
          <p:sp>
            <p:nvSpPr>
              <p:cNvPr id="13" name="正方形/長方形 12"/>
              <p:cNvSpPr/>
              <p:nvPr userDrawn="1"/>
            </p:nvSpPr>
            <p:spPr bwMode="auto">
              <a:xfrm>
                <a:off x="8303938" y="-402477"/>
                <a:ext cx="140654" cy="140652"/>
              </a:xfrm>
              <a:prstGeom prst="rect">
                <a:avLst/>
              </a:prstGeom>
              <a:solidFill>
                <a:srgbClr val="002B6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14" name="テキスト ボックス 13"/>
              <p:cNvSpPr txBox="1"/>
              <p:nvPr userDrawn="1"/>
            </p:nvSpPr>
            <p:spPr>
              <a:xfrm>
                <a:off x="8477151" y="-416763"/>
                <a:ext cx="666048" cy="16158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l"/>
                <a:r>
                  <a:rPr kumimoji="1" lang="en-US" altLang="ja-JP" sz="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Orchestrating </a:t>
                </a:r>
                <a:r>
                  <a:rPr kumimoji="1" lang="en-US" altLang="ja-JP" sz="800" b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Blue</a:t>
                </a:r>
                <a:endParaRPr kumimoji="1" lang="ja-JP" altLang="en-US" sz="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グループ化 6"/>
            <p:cNvGrpSpPr/>
            <p:nvPr userDrawn="1"/>
          </p:nvGrpSpPr>
          <p:grpSpPr>
            <a:xfrm>
              <a:off x="8303999" y="5412103"/>
              <a:ext cx="737008" cy="161583"/>
              <a:chOff x="8303999" y="-233047"/>
              <a:chExt cx="737008" cy="161583"/>
            </a:xfrm>
          </p:grpSpPr>
          <p:sp>
            <p:nvSpPr>
              <p:cNvPr id="8" name="正方形/長方形 7"/>
              <p:cNvSpPr/>
              <p:nvPr userDrawn="1"/>
            </p:nvSpPr>
            <p:spPr bwMode="auto">
              <a:xfrm>
                <a:off x="8303999" y="-218702"/>
                <a:ext cx="141120" cy="141120"/>
              </a:xfrm>
              <a:prstGeom prst="rect">
                <a:avLst/>
              </a:prstGeom>
              <a:solidFill>
                <a:srgbClr val="EB6E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4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テキスト ボックス 8"/>
              <p:cNvSpPr txBox="1"/>
              <p:nvPr userDrawn="1"/>
            </p:nvSpPr>
            <p:spPr>
              <a:xfrm>
                <a:off x="8477151" y="-233047"/>
                <a:ext cx="563856" cy="161583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l"/>
                <a:r>
                  <a:rPr kumimoji="1" lang="en-US" altLang="ja-JP" sz="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Brighter</a:t>
                </a:r>
                <a:r>
                  <a:rPr kumimoji="1" lang="en-US" altLang="ja-JP" sz="800" b="0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Orange</a:t>
                </a:r>
                <a:endParaRPr kumimoji="1" lang="ja-JP" altLang="en-US" sz="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172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ose_A">
    <p:bg bwMode="ltGray">
      <p:bgPr>
        <a:gradFill flip="none" rotWithShape="1">
          <a:gsLst>
            <a:gs pos="65000">
              <a:schemeClr val="tx2"/>
            </a:gs>
            <a:gs pos="10000">
              <a:srgbClr val="65B3A4"/>
            </a:gs>
            <a:gs pos="0">
              <a:srgbClr val="A0D8A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19444"/>
          <a:stretch/>
        </p:blipFill>
        <p:spPr bwMode="gray">
          <a:xfrm>
            <a:off x="2371672" y="1333500"/>
            <a:ext cx="9818682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_A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91031" y="1910623"/>
            <a:ext cx="8001291" cy="40075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eriod"/>
              <a:tabLst/>
              <a:defRPr kumimoji="1" lang="en-US" altLang="ja-JP" sz="2600" b="0" i="0" u="none" strike="noStrike" kern="0" cap="none" spc="0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  <a:lvl2pPr marL="715415" indent="-241294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>
                  <a:lumMod val="85000"/>
                  <a:lumOff val="15000"/>
                </a:schemeClr>
              </a:buClr>
              <a:buFont typeface="游ゴシック" panose="020B0400000000000000" pitchFamily="50" charset="-128"/>
              <a:buChar char="-"/>
              <a:defRPr lang="ja-JP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297275" indent="0">
              <a:buFontTx/>
              <a:buNone/>
              <a:defRPr sz="4800">
                <a:solidFill>
                  <a:schemeClr val="bg1"/>
                </a:solidFill>
              </a:defRPr>
            </a:lvl3pPr>
            <a:lvl4pPr marL="719649" marR="0" indent="-239178" algn="l" defTabSz="12191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Tahoma" pitchFamily="34" charset="0"/>
              <a:buChar char="–"/>
              <a:tabLst/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474121" indent="0">
              <a:buClr>
                <a:schemeClr val="tx1">
                  <a:lumMod val="85000"/>
                  <a:lumOff val="15000"/>
                </a:schemeClr>
              </a:buClr>
              <a:buFont typeface="游ゴシック" panose="020B0400000000000000" pitchFamily="50" charset="-128"/>
              <a:buNone/>
              <a:defRPr sz="1867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457155" marR="0" lvl="0" indent="-457155" algn="l" defTabSz="121908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eriod"/>
              <a:tabLst/>
            </a:pPr>
            <a:r>
              <a:rPr kumimoji="1" lang="en-US" altLang="ja-JP" dirty="0"/>
              <a:t>Enter the items in the table of contents.</a:t>
            </a:r>
          </a:p>
          <a:p>
            <a:pPr lvl="1"/>
            <a:r>
              <a:rPr kumimoji="1" lang="en-US" altLang="ja-JP" dirty="0"/>
              <a:t>Enter the items in the table of contents.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9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992972" y="1211820"/>
            <a:ext cx="8399350" cy="5334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altLang="ja-JP" sz="2800" dirty="0" smtClean="0"/>
            </a:lvl1pPr>
          </a:lstStyle>
          <a:p>
            <a:pPr marL="0" marR="0" lvl="0" indent="0" defTabSz="1219170" latinLnBrk="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 of the table of contents.</a:t>
            </a:r>
          </a:p>
        </p:txBody>
      </p:sp>
      <p:sp>
        <p:nvSpPr>
          <p:cNvPr id="6" name="正方形/長方形 5"/>
          <p:cNvSpPr/>
          <p:nvPr userDrawn="1"/>
        </p:nvSpPr>
        <p:spPr bwMode="gray">
          <a:xfrm>
            <a:off x="0" y="0"/>
            <a:ext cx="2184400" cy="68580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75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7745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A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 userDrawn="1"/>
        </p:nvGrpSpPr>
        <p:grpSpPr>
          <a:xfrm>
            <a:off x="-5926" y="3777813"/>
            <a:ext cx="12203851" cy="3080187"/>
            <a:chOff x="-5926" y="3777813"/>
            <a:chExt cx="12203851" cy="3080187"/>
          </a:xfrm>
        </p:grpSpPr>
        <p:sp>
          <p:nvSpPr>
            <p:cNvPr id="7" name="正方形/長方形 6"/>
            <p:cNvSpPr/>
            <p:nvPr userDrawn="1"/>
          </p:nvSpPr>
          <p:spPr bwMode="gray">
            <a:xfrm>
              <a:off x="-5926" y="3777813"/>
              <a:ext cx="12203851" cy="3080187"/>
            </a:xfrm>
            <a:prstGeom prst="rect">
              <a:avLst/>
            </a:prstGeom>
            <a:gradFill flip="none" rotWithShape="1">
              <a:gsLst>
                <a:gs pos="0">
                  <a:srgbClr val="A0D8AD"/>
                </a:gs>
                <a:gs pos="10000">
                  <a:srgbClr val="65B3A4"/>
                </a:gs>
                <a:gs pos="72000">
                  <a:schemeClr val="tx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400" b="1" dirty="0">
                <a:latin typeface="+mj-ea"/>
                <a:ea typeface="+mj-ea"/>
              </a:endParaRPr>
            </a:p>
          </p:txBody>
        </p:sp>
        <p:pic>
          <p:nvPicPr>
            <p:cNvPr id="11" name="図 10"/>
            <p:cNvPicPr>
              <a:picLocks noChangeAspect="1"/>
            </p:cNvPicPr>
            <p:nvPr userDrawn="1"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>
              <a:off x="9616828" y="6517511"/>
              <a:ext cx="2311647" cy="182055"/>
            </a:xfrm>
            <a:prstGeom prst="rect">
              <a:avLst/>
            </a:prstGeom>
          </p:spPr>
        </p:pic>
      </p:grpSp>
      <p:sp>
        <p:nvSpPr>
          <p:cNvPr id="6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814493" y="2976282"/>
            <a:ext cx="10577827" cy="63007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ja-JP" altLang="en-US" sz="3800" dirty="0"/>
            </a:lvl1pPr>
          </a:lstStyle>
          <a:p>
            <a:pPr lvl="0"/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8" name="テキスト プレースホルダー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493" y="4025815"/>
            <a:ext cx="8060567" cy="222976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1219110" rtl="0" eaLnBrk="1" fontAlgn="base" latinLnBrk="0" hangingPunct="1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bg1"/>
                </a:solidFill>
                <a:latin typeface="+mj-ea"/>
                <a:ea typeface="+mj-ea"/>
              </a:defRPr>
            </a:lvl1pPr>
            <a:lvl2pPr marL="478331" indent="-239167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bg1"/>
              </a:buClr>
              <a:buFont typeface="Segoe UI" panose="020B0502040204020203" pitchFamily="34" charset="0"/>
              <a:buChar char="-"/>
              <a:defRPr sz="1600">
                <a:solidFill>
                  <a:schemeClr val="bg1"/>
                </a:solidFill>
              </a:defRPr>
            </a:lvl2pPr>
            <a:lvl3pPr marL="297259" indent="0">
              <a:buNone/>
              <a:defRPr>
                <a:solidFill>
                  <a:schemeClr val="bg1"/>
                </a:solidFill>
              </a:defRPr>
            </a:lvl3pPr>
            <a:lvl4pPr marL="437017" indent="0">
              <a:buNone/>
              <a:defRPr>
                <a:solidFill>
                  <a:schemeClr val="bg1"/>
                </a:solidFill>
              </a:defRPr>
            </a:lvl4pPr>
            <a:lvl5pPr marL="415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defTabSz="1219110" latinLnBrk="0">
              <a:lnSpc>
                <a:spcPct val="110000"/>
              </a:lnSpc>
              <a:spcBef>
                <a:spcPts val="2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  <a:endParaRPr kumimoji="1" lang="ja-JP" altLang="en-US" dirty="0"/>
          </a:p>
          <a:p>
            <a:pPr marL="478331" lvl="1" indent="-239167" latinLnBrk="0">
              <a:lnSpc>
                <a:spcPct val="110000"/>
              </a:lnSpc>
              <a:spcBef>
                <a:spcPts val="200"/>
              </a:spcBef>
              <a:buClr>
                <a:schemeClr val="bg1"/>
              </a:buClr>
              <a:buFont typeface="Segoe UI" panose="020B0502040204020203" pitchFamily="34" charset="0"/>
              <a:buChar char="-"/>
            </a:pPr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944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geNumber"/>
          <p:cNvSpPr txBox="1"/>
          <p:nvPr userDrawn="1"/>
        </p:nvSpPr>
        <p:spPr bwMode="gray">
          <a:xfrm>
            <a:off x="177260" y="645566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6" name="正方形/長方形 5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347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s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5" y="1016000"/>
            <a:ext cx="11664950" cy="5149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altLang="ja-JP" dirty="0" smtClean="0"/>
            </a:lvl1pPr>
            <a:lvl2pPr>
              <a:defRPr lang="en-US" altLang="ja-JP" dirty="0" smtClean="0"/>
            </a:lvl2pPr>
            <a:lvl3pPr>
              <a:defRPr lang="en-US" altLang="ja-JP" dirty="0" smtClean="0"/>
            </a:lvl3pPr>
            <a:lvl4pPr>
              <a:defRPr lang="en-US" altLang="ja-JP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Enter the text.</a:t>
            </a:r>
          </a:p>
          <a:p>
            <a:pPr lvl="0"/>
            <a:endParaRPr kumimoji="1" lang="en-US" altLang="ja-JP" dirty="0"/>
          </a:p>
        </p:txBody>
      </p:sp>
      <p:sp>
        <p:nvSpPr>
          <p:cNvPr id="9" name="PageNumber"/>
          <p:cNvSpPr txBox="1"/>
          <p:nvPr userDrawn="1"/>
        </p:nvSpPr>
        <p:spPr bwMode="gray">
          <a:xfrm>
            <a:off x="176949" y="6454938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11" name="正方形/長方形 10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2002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orient="horz" pos="3884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Only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8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9" name="正方形/長方形 8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8324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ne ＆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5" y="1160463"/>
            <a:ext cx="11664950" cy="5005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altLang="ja-JP" dirty="0" smtClean="0"/>
            </a:lvl1pPr>
            <a:lvl2pPr>
              <a:defRPr lang="en-US" altLang="ja-JP" dirty="0" smtClean="0"/>
            </a:lvl2pPr>
            <a:lvl3pPr>
              <a:defRPr lang="en-US" altLang="ja-JP" dirty="0" smtClean="0"/>
            </a:lvl3pPr>
            <a:lvl4pPr>
              <a:defRPr lang="en-US" altLang="ja-JP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Enter the text.</a:t>
            </a:r>
          </a:p>
          <a:p>
            <a:pPr lvl="0"/>
            <a:endParaRPr kumimoji="1" lang="en-US" altLang="ja-JP" dirty="0"/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7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11" name="正方形/長方形 10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0182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orient="horz" pos="731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line &amp; Contents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5" y="2024063"/>
            <a:ext cx="11664950" cy="4141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altLang="ja-JP" dirty="0" smtClean="0"/>
            </a:lvl1pPr>
            <a:lvl2pPr>
              <a:defRPr lang="en-US" altLang="ja-JP" dirty="0" smtClean="0"/>
            </a:lvl2pPr>
            <a:lvl3pPr>
              <a:defRPr lang="en-US" altLang="ja-JP" dirty="0" smtClean="0"/>
            </a:lvl3pPr>
            <a:lvl4pPr>
              <a:defRPr lang="en-US" altLang="ja-JP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Enter the text.</a:t>
            </a:r>
          </a:p>
          <a:p>
            <a:pPr lvl="0"/>
            <a:endParaRPr kumimoji="1" lang="en-US" altLang="ja-JP" dirty="0"/>
          </a:p>
        </p:txBody>
      </p:sp>
      <p:sp>
        <p:nvSpPr>
          <p:cNvPr id="8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  <p:sp>
        <p:nvSpPr>
          <p:cNvPr id="16" name="タイトル プレースホルダー"/>
          <p:cNvSpPr>
            <a:spLocks noGrp="1"/>
          </p:cNvSpPr>
          <p:nvPr>
            <p:ph type="title" hasCustomPrompt="1"/>
          </p:nvPr>
        </p:nvSpPr>
        <p:spPr bwMode="gray">
          <a:xfrm>
            <a:off x="263525" y="178169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26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29" y="1030574"/>
            <a:ext cx="11664950" cy="743658"/>
          </a:xfrm>
        </p:spPr>
        <p:txBody>
          <a:bodyPr anchor="ctr"/>
          <a:lstStyle>
            <a:lvl1pPr marL="0" indent="0" defTabSz="914400" latinLnBrk="0">
              <a:lnSpc>
                <a:spcPct val="110000"/>
              </a:lnSpc>
              <a:spcBef>
                <a:spcPts val="100"/>
              </a:spcBef>
              <a:buFontTx/>
              <a:buNone/>
              <a:defRPr sz="2600"/>
            </a:lvl1pPr>
            <a:lvl2pPr marL="355557" indent="0">
              <a:buFontTx/>
              <a:buNone/>
              <a:defRPr sz="2600"/>
            </a:lvl2pPr>
            <a:lvl3pPr marL="598942" indent="0">
              <a:buFontTx/>
              <a:buNone/>
              <a:defRPr sz="2600"/>
            </a:lvl3pPr>
            <a:lvl4pPr marL="719578" indent="0">
              <a:buFontTx/>
              <a:buNone/>
              <a:defRPr sz="2600"/>
            </a:lvl4pPr>
            <a:lvl5pPr marL="835982" indent="0">
              <a:buFontTx/>
              <a:buNone/>
              <a:defRPr sz="2600"/>
            </a:lvl5pPr>
          </a:lstStyle>
          <a:p>
            <a:pPr marL="0" lvl="0" indent="0" defTabSz="914400" latinLnBrk="0">
              <a:lnSpc>
                <a:spcPct val="110000"/>
              </a:lnSpc>
              <a:spcBef>
                <a:spcPts val="100"/>
              </a:spcBef>
              <a:buFontTx/>
              <a:buNone/>
            </a:pPr>
            <a:r>
              <a:rPr lang="en-US" altLang="ja-JP" dirty="0"/>
              <a:t>Use this layout for headline</a:t>
            </a:r>
          </a:p>
        </p:txBody>
      </p:sp>
      <p:sp>
        <p:nvSpPr>
          <p:cNvPr id="10" name="正方形/長方形 9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A0D8AD"/>
              </a:gs>
              <a:gs pos="10000">
                <a:srgbClr val="65B3A4"/>
              </a:gs>
              <a:gs pos="65000">
                <a:schemeClr val="tx2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32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884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63525" y="178171"/>
            <a:ext cx="11664950" cy="6155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1219110" latinLnBrk="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Formatting for the master title</a:t>
            </a:r>
            <a:endParaRPr kumimoji="1" lang="ja-JP" altLang="en-US" dirty="0"/>
          </a:p>
        </p:txBody>
      </p:sp>
      <p:sp>
        <p:nvSpPr>
          <p:cNvPr id="10" name="テキスト プレースホルダー 1"/>
          <p:cNvSpPr>
            <a:spLocks noGrp="1"/>
          </p:cNvSpPr>
          <p:nvPr>
            <p:ph type="body" idx="1"/>
          </p:nvPr>
        </p:nvSpPr>
        <p:spPr bwMode="gray">
          <a:xfrm>
            <a:off x="263525" y="980019"/>
            <a:ext cx="11664950" cy="5137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55558" lvl="0" indent="-355558">
              <a:lnSpc>
                <a:spcPct val="110000"/>
              </a:lnSpc>
              <a:spcBef>
                <a:spcPts val="600"/>
              </a:spcBef>
            </a:pPr>
            <a:r>
              <a:rPr kumimoji="1" lang="en-US" altLang="ja-JP" dirty="0"/>
              <a:t>Formatting for the master text</a:t>
            </a:r>
          </a:p>
          <a:p>
            <a:pPr marL="598944" lvl="1" indent="-243387">
              <a:lnSpc>
                <a:spcPct val="110000"/>
              </a:lnSpc>
              <a:spcBef>
                <a:spcPts val="600"/>
              </a:spcBef>
            </a:pPr>
            <a:r>
              <a:rPr kumimoji="1" lang="en-US" altLang="ja-JP" dirty="0"/>
              <a:t>Second level</a:t>
            </a:r>
          </a:p>
          <a:p>
            <a:pPr marL="721695" lvl="2" indent="-122753">
              <a:lnSpc>
                <a:spcPct val="110000"/>
              </a:lnSpc>
              <a:spcBef>
                <a:spcPts val="600"/>
              </a:spcBef>
            </a:pPr>
            <a:r>
              <a:rPr kumimoji="1" lang="en-US" altLang="ja-JP" dirty="0"/>
              <a:t>Third level</a:t>
            </a:r>
          </a:p>
          <a:p>
            <a:pPr marL="838098" lvl="3" indent="-118520">
              <a:lnSpc>
                <a:spcPct val="110000"/>
              </a:lnSpc>
              <a:spcBef>
                <a:spcPts val="600"/>
              </a:spcBef>
            </a:pPr>
            <a:r>
              <a:rPr kumimoji="1" lang="en-US" altLang="ja-JP" dirty="0"/>
              <a:t>Fourth level</a:t>
            </a:r>
          </a:p>
          <a:p>
            <a:pPr marL="835982" lvl="4">
              <a:lnSpc>
                <a:spcPct val="110000"/>
              </a:lnSpc>
              <a:spcBef>
                <a:spcPts val="500"/>
              </a:spcBef>
            </a:pPr>
            <a:r>
              <a:rPr kumimoji="1" lang="en-US" altLang="ja-JP" dirty="0"/>
              <a:t>Enter the text.</a:t>
            </a:r>
          </a:p>
        </p:txBody>
      </p:sp>
      <p:sp>
        <p:nvSpPr>
          <p:cNvPr id="6" name="Credit">
            <a:extLst>
              <a:ext uri="{FF2B5EF4-FFF2-40B4-BE49-F238E27FC236}">
                <a16:creationId xmlns:a16="http://schemas.microsoft.com/office/drawing/2014/main" id="{49540C39-9695-D943-BE5C-E6BAFE5602B2}"/>
              </a:ext>
            </a:extLst>
          </p:cNvPr>
          <p:cNvSpPr txBox="1"/>
          <p:nvPr userDrawn="1"/>
        </p:nvSpPr>
        <p:spPr bwMode="black">
          <a:xfrm>
            <a:off x="677044" y="6531546"/>
            <a:ext cx="1924032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NEC Laboratories </a:t>
            </a: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America 2025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7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7" r:id="rId15"/>
    <p:sldLayoutId id="2147483694" r:id="rId16"/>
    <p:sldLayoutId id="2147483695" r:id="rId17"/>
    <p:sldLayoutId id="2147483679" r:id="rId1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3200" b="0" i="0" u="none" strike="noStrike" kern="0" cap="none" spc="0" normalizeH="0" baseline="0" dirty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j-ea"/>
          <a:ea typeface="+mj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609555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1219110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828664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2438218" algn="l" rtl="0" eaLnBrk="1" fontAlgn="base" hangingPunct="1">
        <a:spcBef>
          <a:spcPct val="0"/>
        </a:spcBef>
        <a:spcAft>
          <a:spcPct val="0"/>
        </a:spcAft>
        <a:defRPr kumimoji="1" sz="3733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355574" indent="-355574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u"/>
        <a:defRPr kumimoji="1" lang="en-US" altLang="ja-JP" sz="22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  <a:cs typeface="+mn-cs"/>
        </a:defRPr>
      </a:lvl1pPr>
      <a:lvl2pPr marL="598973" indent="-243399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lang="en-US" altLang="ja-JP" sz="18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2pPr>
      <a:lvl3pPr marL="721731" indent="-122758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umimoji="1" lang="en-US" altLang="ja-JP" sz="16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3pPr>
      <a:lvl4pPr marL="838138" indent="-118525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1"/>
        </a:buClr>
        <a:buFont typeface="Tahoma" pitchFamily="34" charset="0"/>
        <a:buChar char="–"/>
        <a:defRPr kumimoji="1" lang="en-US" altLang="ja-JP" sz="1400" b="0" i="0" u="none" strike="noStrike" kern="0" cap="none" spc="0" normalizeH="0" baseline="0" dirty="0" smtClean="0">
          <a:ln>
            <a:noFill/>
          </a:ln>
          <a:solidFill>
            <a:schemeClr val="tx1">
              <a:lumMod val="85000"/>
              <a:lumOff val="15000"/>
            </a:schemeClr>
          </a:solidFill>
          <a:effectLst/>
          <a:uLnTx/>
          <a:uFillTx/>
          <a:latin typeface="+mn-lt"/>
          <a:ea typeface="+mn-ea"/>
        </a:defRPr>
      </a:lvl4pPr>
      <a:lvl5pPr marL="836022" indent="0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lr>
          <a:schemeClr val="accent6"/>
        </a:buClr>
        <a:buFontTx/>
        <a:buNone/>
        <a:defRPr kumimoji="1" lang="en-US" altLang="ja-JP" sz="1400" b="0" dirty="0" smtClean="0">
          <a:solidFill>
            <a:schemeClr val="tx1">
              <a:lumMod val="85000"/>
              <a:lumOff val="15000"/>
            </a:schemeClr>
          </a:solidFill>
          <a:latin typeface="+mj-lt"/>
          <a:ea typeface="+mn-ea"/>
        </a:defRPr>
      </a:lvl5pPr>
      <a:lvl6pPr marL="3352548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6pPr>
      <a:lvl7pPr marL="3962104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7pPr>
      <a:lvl8pPr marL="4571658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8pPr>
      <a:lvl9pPr marL="5181212" indent="-304776" algn="l" rtl="0" eaLnBrk="1" fontAlgn="base" hangingPunct="1">
        <a:spcBef>
          <a:spcPct val="20000"/>
        </a:spcBef>
        <a:spcAft>
          <a:spcPct val="0"/>
        </a:spcAft>
        <a:buChar char="≫"/>
        <a:defRPr kumimoji="1" sz="2667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0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66" userDrawn="1">
          <p15:clr>
            <a:srgbClr val="A4A3A4"/>
          </p15:clr>
        </p15:guide>
        <p15:guide id="6" pos="751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0D8AD"/>
            </a:gs>
            <a:gs pos="10000">
              <a:srgbClr val="65B3A4"/>
            </a:gs>
            <a:gs pos="65000">
              <a:schemeClr val="tx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3FD60A-01FE-E645-B109-C7EFF865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45" y="2192358"/>
            <a:ext cx="11385115" cy="1183936"/>
          </a:xfrm>
        </p:spPr>
        <p:txBody>
          <a:bodyPr/>
          <a:lstStyle/>
          <a:p>
            <a:pPr algn="ctr"/>
            <a:r>
              <a:rPr lang="en-US" sz="3600" smtClean="0"/>
              <a:t>InsightBot</a:t>
            </a:r>
            <a:r>
              <a:rPr lang="en-US" sz="3600"/>
              <a:t>: Knowledge Creation &amp; User Intention Understanding for IT System Support </a:t>
            </a:r>
            <a:endParaRPr lang="en-US" altLang="en-US" sz="36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AF3263-E910-4543-A6AC-DB3467068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52F3DA-495E-7645-AF9C-E260271CAB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F9B5D-09AE-9C4B-A4D8-BED66EE3C4E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8560" y="4269587"/>
            <a:ext cx="11664950" cy="14187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ticket handling ensures seamless customer support and issue resolution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handling by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error prone,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delay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response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ticket handling and troubleshooting: streamlined and 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 is on retrieving relevant knowledge to generate correct answers (RAG)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91A1F6-C9C0-344F-B529-409F02E5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Task: End-to-end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ticket handling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B43C-954D-774C-B1AF-58D9F026E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998028"/>
            <a:ext cx="12192000" cy="45086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streamline ticket handling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623" b="6572"/>
          <a:stretch/>
        </p:blipFill>
        <p:spPr>
          <a:xfrm>
            <a:off x="595992" y="1037713"/>
            <a:ext cx="4358171" cy="2646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809" t="9173" r="5266"/>
          <a:stretch/>
        </p:blipFill>
        <p:spPr>
          <a:xfrm>
            <a:off x="6164036" y="1045923"/>
            <a:ext cx="5080563" cy="27170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1D318AD-D084-FB6F-5C4D-D73EE4757BA4}"/>
              </a:ext>
            </a:extLst>
          </p:cNvPr>
          <p:cNvSpPr txBox="1"/>
          <p:nvPr/>
        </p:nvSpPr>
        <p:spPr>
          <a:xfrm>
            <a:off x="1214835" y="3683831"/>
            <a:ext cx="312048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  <a:p>
            <a:pPr algn="ctr"/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 in time &amp; money!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960EC0-3B04-8EFE-0864-6DC0676C9BF5}"/>
              </a:ext>
            </a:extLst>
          </p:cNvPr>
          <p:cNvSpPr txBox="1"/>
          <p:nvPr/>
        </p:nvSpPr>
        <p:spPr>
          <a:xfrm>
            <a:off x="7059394" y="3714939"/>
            <a:ext cx="319167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Ticket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 and efficient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318AD-D084-FB6F-5C4D-D73EE4757BA4}"/>
              </a:ext>
            </a:extLst>
          </p:cNvPr>
          <p:cNvSpPr txBox="1"/>
          <p:nvPr/>
        </p:nvSpPr>
        <p:spPr>
          <a:xfrm>
            <a:off x="595992" y="2356385"/>
            <a:ext cx="14859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hours or</a:t>
            </a:r>
          </a:p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days to process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D318AD-D084-FB6F-5C4D-D73EE4757BA4}"/>
              </a:ext>
            </a:extLst>
          </p:cNvPr>
          <p:cNvSpPr txBox="1"/>
          <p:nvPr/>
        </p:nvSpPr>
        <p:spPr>
          <a:xfrm>
            <a:off x="6106886" y="2402991"/>
            <a:ext cx="1675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solution in minutes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5977328" y="968526"/>
            <a:ext cx="5681271" cy="4922826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Data: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Multi-round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dialogues between user and system admin,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 with lots of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specific solution: A minor change on some key fields may lead to different solution, e.g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time for 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vs.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tandard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initial request, e.g., the user forget to mention the OS version in request, which is critical for 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ticket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RAG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 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9752"/>
          <a:stretch/>
        </p:blipFill>
        <p:spPr>
          <a:xfrm>
            <a:off x="263525" y="1087945"/>
            <a:ext cx="5713803" cy="45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67443" y="793724"/>
            <a:ext cx="9192986" cy="347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63525" y="4263774"/>
            <a:ext cx="11664950" cy="161427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historical tickets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ticket-concept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knowledge 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complex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Multi-round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with users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 in the missing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routing: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solution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human 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Technical</a:t>
            </a:r>
            <a:r>
              <a:rPr lang="en-US" altLang="zh-CN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contributions of </a:t>
            </a:r>
            <a:r>
              <a:rPr lang="en-US" altLang="zh-CN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InsightBot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0" lang="en-US" altLang="zh-CN" sz="2400" dirty="0">
                <a:solidFill>
                  <a:srgbClr val="00296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Knowledge </a:t>
            </a:r>
            <a:r>
              <a:rPr kumimoji="0" lang="en-US" altLang="zh-CN" sz="2400" dirty="0" smtClean="0">
                <a:solidFill>
                  <a:srgbClr val="00296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creation </a:t>
            </a:r>
            <a:r>
              <a:rPr kumimoji="0" lang="en-US" altLang="zh-CN" sz="2400" dirty="0">
                <a:solidFill>
                  <a:srgbClr val="00296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kumimoji="0" lang="en-US" altLang="zh-CN" sz="2400" dirty="0" smtClean="0">
                <a:solidFill>
                  <a:srgbClr val="00296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user intension learning </a:t>
            </a:r>
            <a:r>
              <a:rPr kumimoji="0" lang="en-US" altLang="zh-CN" sz="2400" dirty="0">
                <a:solidFill>
                  <a:srgbClr val="00296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for </a:t>
            </a:r>
            <a:r>
              <a:rPr kumimoji="0" lang="en-US" altLang="zh-CN" sz="2400" dirty="0" smtClean="0">
                <a:solidFill>
                  <a:srgbClr val="00296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effective ticket </a:t>
            </a:r>
            <a:r>
              <a:rPr kumimoji="0" lang="en-US" altLang="zh-CN" sz="2400" dirty="0">
                <a:solidFill>
                  <a:srgbClr val="00296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zh-CN" sz="2400" dirty="0" smtClean="0">
                <a:solidFill>
                  <a:srgbClr val="00296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andling</a:t>
            </a:r>
            <a:endParaRPr kumimoji="0" lang="en-US" altLang="ja-JP" sz="2400" dirty="0">
              <a:solidFill>
                <a:srgbClr val="00296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55" y="887777"/>
            <a:ext cx="8236874" cy="32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 Scenario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InsightBot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user intention by multi-round communication and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solutions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2" y="793724"/>
            <a:ext cx="9573871" cy="5026749"/>
          </a:xfrm>
        </p:spPr>
      </p:pic>
    </p:spTree>
    <p:extLst>
      <p:ext uri="{BB962C8B-B14F-4D97-AF65-F5344CB8AC3E}">
        <p14:creationId xmlns:p14="http://schemas.microsoft.com/office/powerpoint/2010/main" val="17333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655D6C-03F6-7C44-BBBA-0FD8CA47A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54115"/>
      </p:ext>
    </p:extLst>
  </p:cSld>
  <p:clrMapOvr>
    <a:masterClrMapping/>
  </p:clrMapOvr>
</p:sld>
</file>

<file path=ppt/theme/theme1.xml><?xml version="1.0" encoding="utf-8"?>
<a:theme xmlns:a="http://schemas.openxmlformats.org/drawingml/2006/main" name="NEC_Theme_A_2021_en">
  <a:themeElements>
    <a:clrScheme name="NEC_Color_2021">
      <a:dk1>
        <a:srgbClr val="000000"/>
      </a:dk1>
      <a:lt1>
        <a:srgbClr val="FFFFFF"/>
      </a:lt1>
      <a:dk2>
        <a:srgbClr val="04127C"/>
      </a:dk2>
      <a:lt2>
        <a:srgbClr val="858585"/>
      </a:lt2>
      <a:accent1>
        <a:srgbClr val="1E32A5"/>
      </a:accent1>
      <a:accent2>
        <a:srgbClr val="286EBE"/>
      </a:accent2>
      <a:accent3>
        <a:srgbClr val="419B91"/>
      </a:accent3>
      <a:accent4>
        <a:srgbClr val="D2BE00"/>
      </a:accent4>
      <a:accent5>
        <a:srgbClr val="DC8C23"/>
      </a:accent5>
      <a:accent6>
        <a:srgbClr val="BE375A"/>
      </a:accent6>
      <a:hlink>
        <a:srgbClr val="4575FD"/>
      </a:hlink>
      <a:folHlink>
        <a:srgbClr val="9E5ECE"/>
      </a:folHlink>
    </a:clrScheme>
    <a:fontScheme name="NEC_Font_2021_en">
      <a:majorFont>
        <a:latin typeface="Segoe UI"/>
        <a:ea typeface="Segoe UI"/>
        <a:cs typeface=""/>
      </a:majorFont>
      <a:minorFont>
        <a:latin typeface="Segoe UI"/>
        <a:ea typeface="Segoe UI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0" smtClean="0">
            <a:solidFill>
              <a:schemeClr val="bg1"/>
            </a:solidFill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fontAlgn="base">
          <a:defRPr kumimoji="1" sz="18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CLA_PPT_Template_2023-01-12" id="{DE69F3D3-74B1-2842-B691-6DEFF4BCEB3E}" vid="{2D238A1C-253B-D346-AC2A-14DF285801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NEC_Theme_A_2021_en</Template>
  <TotalTime>952</TotalTime>
  <Words>271</Words>
  <Application>Microsoft Office PowerPoint</Application>
  <PresentationFormat>Widescreen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HGP創英角ｺﾞｼｯｸUB</vt:lpstr>
      <vt:lpstr>ＭＳ Ｐゴシック</vt:lpstr>
      <vt:lpstr>游ゴシック</vt:lpstr>
      <vt:lpstr>Arial</vt:lpstr>
      <vt:lpstr>Calibri</vt:lpstr>
      <vt:lpstr>Segoe UI</vt:lpstr>
      <vt:lpstr>Tahoma</vt:lpstr>
      <vt:lpstr>Times New Roman</vt:lpstr>
      <vt:lpstr>Verdana</vt:lpstr>
      <vt:lpstr>Wingdings</vt:lpstr>
      <vt:lpstr>NEC_Theme_A_2021_en</vt:lpstr>
      <vt:lpstr>InsightBot: Knowledge Creation &amp; User Intention Understanding for IT System Support </vt:lpstr>
      <vt:lpstr>Task: End-to-end solution for automated ticket handling</vt:lpstr>
      <vt:lpstr>Challenges of RAG on IT ticket data</vt:lpstr>
      <vt:lpstr>Technical contributions of InsightBot</vt:lpstr>
      <vt:lpstr>Demo 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InsightBot: Knowledge based Chatbot for Autonomic IT Ticket Processing</dc:title>
  <dc:creator>Haifeng Chen</dc:creator>
  <cp:lastModifiedBy>Lu-An Tang</cp:lastModifiedBy>
  <cp:revision>107</cp:revision>
  <dcterms:created xsi:type="dcterms:W3CDTF">2025-04-01T19:42:41Z</dcterms:created>
  <dcterms:modified xsi:type="dcterms:W3CDTF">2025-10-31T14:41:58Z</dcterms:modified>
</cp:coreProperties>
</file>