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963" r:id="rId2"/>
  </p:sldMasterIdLst>
  <p:notesMasterIdLst>
    <p:notesMasterId r:id="rId10"/>
  </p:notesMasterIdLst>
  <p:handoutMasterIdLst>
    <p:handoutMasterId r:id="rId11"/>
  </p:handoutMasterIdLst>
  <p:sldIdLst>
    <p:sldId id="258" r:id="rId3"/>
    <p:sldId id="259" r:id="rId4"/>
    <p:sldId id="1447" r:id="rId5"/>
    <p:sldId id="1448" r:id="rId6"/>
    <p:sldId id="1449" r:id="rId7"/>
    <p:sldId id="1450" r:id="rId8"/>
    <p:sldId id="1451" r:id="rId9"/>
  </p:sldIdLst>
  <p:sldSz cx="9144000" cy="6858000" type="screen4x3"/>
  <p:notesSz cx="6858000" cy="919956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400" b="1" kern="1200">
        <a:solidFill>
          <a:srgbClr val="800000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400" b="1" kern="1200">
        <a:solidFill>
          <a:srgbClr val="800000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400" b="1" kern="1200">
        <a:solidFill>
          <a:srgbClr val="800000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400" b="1" kern="1200">
        <a:solidFill>
          <a:srgbClr val="800000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400" b="1" kern="1200">
        <a:solidFill>
          <a:srgbClr val="800000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400" b="1" kern="1200">
        <a:solidFill>
          <a:srgbClr val="800000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1400" b="1" kern="1200">
        <a:solidFill>
          <a:srgbClr val="800000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1400" b="1" kern="1200">
        <a:solidFill>
          <a:srgbClr val="800000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1400" b="1" kern="1200">
        <a:solidFill>
          <a:srgbClr val="800000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EDD8D621-E4DA-EF4D-9CAD-63B84363EF86}">
          <p14:sldIdLst>
            <p14:sldId id="258"/>
            <p14:sldId id="259"/>
            <p14:sldId id="1447"/>
            <p14:sldId id="1448"/>
            <p14:sldId id="1449"/>
            <p14:sldId id="1450"/>
            <p14:sldId id="145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2719"/>
    <a:srgbClr val="23B8EC"/>
    <a:srgbClr val="D50A1A"/>
    <a:srgbClr val="E58D75"/>
    <a:srgbClr val="FFFFFF"/>
    <a:srgbClr val="17786B"/>
    <a:srgbClr val="D20F20"/>
    <a:srgbClr val="7CCEEB"/>
    <a:srgbClr val="79CEEC"/>
    <a:srgbClr val="E68D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2A488322-F2BA-4B5B-9748-0D474271808F}" styleName="中度样式 3 - 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137" autoAdjust="0"/>
    <p:restoredTop sz="96569" autoAdjust="0"/>
  </p:normalViewPr>
  <p:slideViewPr>
    <p:cSldViewPr>
      <p:cViewPr varScale="1">
        <p:scale>
          <a:sx n="115" d="100"/>
          <a:sy n="115" d="100"/>
        </p:scale>
        <p:origin x="660" y="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2832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0213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14" tIns="46007" rIns="92014" bIns="46007" numCol="1" anchor="t" anchorCtr="0" compatLnSpc="1">
            <a:prstTxWarp prst="textNoShape">
              <a:avLst/>
            </a:prstTxWarp>
          </a:bodyPr>
          <a:lstStyle>
            <a:lvl1pPr defTabSz="920750" eaLnBrk="1" hangingPunct="1">
              <a:defRPr sz="1200" b="0">
                <a:solidFill>
                  <a:schemeClr val="accent2"/>
                </a:solidFill>
                <a:latin typeface="Lucida Sans Unicode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7788" y="0"/>
            <a:ext cx="2970212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14" tIns="46007" rIns="92014" bIns="46007" numCol="1" anchor="t" anchorCtr="0" compatLnSpc="1">
            <a:prstTxWarp prst="textNoShape">
              <a:avLst/>
            </a:prstTxWarp>
          </a:bodyPr>
          <a:lstStyle>
            <a:lvl1pPr algn="r" defTabSz="920750" eaLnBrk="1" hangingPunct="1">
              <a:defRPr sz="1200" b="0">
                <a:solidFill>
                  <a:schemeClr val="accent2"/>
                </a:solidFill>
                <a:latin typeface="Lucida Sans Unicode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39188"/>
            <a:ext cx="2970213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14" tIns="46007" rIns="92014" bIns="46007" numCol="1" anchor="b" anchorCtr="0" compatLnSpc="1">
            <a:prstTxWarp prst="textNoShape">
              <a:avLst/>
            </a:prstTxWarp>
          </a:bodyPr>
          <a:lstStyle>
            <a:lvl1pPr defTabSz="920750" eaLnBrk="1" hangingPunct="1">
              <a:defRPr sz="1200" b="0">
                <a:solidFill>
                  <a:schemeClr val="accent2"/>
                </a:solidFill>
                <a:latin typeface="Lucida Sans Unicode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7788" y="8739188"/>
            <a:ext cx="2970212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14" tIns="46007" rIns="92014" bIns="46007" numCol="1" anchor="b" anchorCtr="0" compatLnSpc="1">
            <a:prstTxWarp prst="textNoShape">
              <a:avLst/>
            </a:prstTxWarp>
          </a:bodyPr>
          <a:lstStyle>
            <a:lvl1pPr algn="r" defTabSz="920750" eaLnBrk="1" hangingPunct="1">
              <a:defRPr sz="1200" b="0">
                <a:solidFill>
                  <a:schemeClr val="accent2"/>
                </a:solidFill>
                <a:latin typeface="Lucida Sans Unicode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C8BE4467-70EA-468E-B3EB-434A09D4F51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756884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0213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14" tIns="46007" rIns="92014" bIns="46007" numCol="1" anchor="t" anchorCtr="0" compatLnSpc="1">
            <a:prstTxWarp prst="textNoShape">
              <a:avLst/>
            </a:prstTxWarp>
          </a:bodyPr>
          <a:lstStyle>
            <a:lvl1pPr defTabSz="920750" eaLnBrk="1" hangingPunct="1">
              <a:defRPr sz="1200" b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7788" y="0"/>
            <a:ext cx="2970212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14" tIns="46007" rIns="92014" bIns="46007" numCol="1" anchor="t" anchorCtr="0" compatLnSpc="1">
            <a:prstTxWarp prst="textNoShape">
              <a:avLst/>
            </a:prstTxWarp>
          </a:bodyPr>
          <a:lstStyle>
            <a:lvl1pPr algn="r" defTabSz="920750" eaLnBrk="1" hangingPunct="1">
              <a:defRPr sz="1200" b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28713" y="688975"/>
            <a:ext cx="4603750" cy="34528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68800"/>
            <a:ext cx="5029200" cy="4141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14" tIns="46007" rIns="92014" bIns="4600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0"/>
            <a:r>
              <a:rPr lang="en-US" altLang="en-US" noProof="0"/>
              <a:t>Second level</a:t>
            </a:r>
          </a:p>
          <a:p>
            <a:pPr lvl="0"/>
            <a:r>
              <a:rPr lang="en-US" altLang="en-US" noProof="0"/>
              <a:t>Third level</a:t>
            </a:r>
          </a:p>
          <a:p>
            <a:pPr lvl="0"/>
            <a:r>
              <a:rPr lang="en-US" altLang="en-US" noProof="0"/>
              <a:t>Fourth level</a:t>
            </a:r>
          </a:p>
          <a:p>
            <a:pPr lvl="0"/>
            <a:r>
              <a:rPr lang="en-US" altLang="en-US" noProof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39188"/>
            <a:ext cx="2970213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14" tIns="46007" rIns="92014" bIns="46007" numCol="1" anchor="b" anchorCtr="0" compatLnSpc="1">
            <a:prstTxWarp prst="textNoShape">
              <a:avLst/>
            </a:prstTxWarp>
          </a:bodyPr>
          <a:lstStyle>
            <a:lvl1pPr defTabSz="920750" eaLnBrk="1" hangingPunct="1">
              <a:defRPr sz="1200" b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7788" y="8739188"/>
            <a:ext cx="2970212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14" tIns="46007" rIns="92014" bIns="46007" numCol="1" anchor="b" anchorCtr="0" compatLnSpc="1">
            <a:prstTxWarp prst="textNoShape">
              <a:avLst/>
            </a:prstTxWarp>
          </a:bodyPr>
          <a:lstStyle>
            <a:lvl1pPr algn="r" defTabSz="920750" eaLnBrk="1" hangingPunct="1">
              <a:defRPr sz="1200" b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fld id="{E5632309-0750-449D-B339-00C1568291B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717516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jpeg"/><Relationship Id="rId4" Type="http://schemas.openxmlformats.org/officeDocument/2006/relationships/image" Target="../media/image4.jpe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以非运维为主的项目材料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IMG_7852-2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733001"/>
            <a:ext cx="9144000" cy="5142887"/>
          </a:xfrm>
          <a:prstGeom prst="rect">
            <a:avLst/>
          </a:prstGeom>
        </p:spPr>
      </p:pic>
      <p:pic>
        <p:nvPicPr>
          <p:cNvPr id="10" name="图片 5" descr="Hand logo[底色透明]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1520" y="116752"/>
            <a:ext cx="3046611" cy="1080000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 bwMode="auto">
          <a:xfrm>
            <a:off x="5742014" y="-9496"/>
            <a:ext cx="3419872" cy="6876000"/>
          </a:xfrm>
          <a:prstGeom prst="rect">
            <a:avLst/>
          </a:prstGeom>
          <a:solidFill>
            <a:srgbClr val="FF0000">
              <a:alpha val="80000"/>
            </a:srgbClr>
          </a:solidFill>
          <a:ln w="9525">
            <a:noFill/>
            <a:miter lim="800000"/>
            <a:headEnd/>
            <a:tailEnd/>
          </a:ln>
        </p:spPr>
        <p:txBody>
          <a:bodyPr wrap="none" lIns="90000" tIns="46800" rIns="90000" bIns="46800" rtlCol="0" anchor="ctr"/>
          <a:lstStyle/>
          <a:p>
            <a:pPr algn="ctr">
              <a:buClr>
                <a:srgbClr val="A42939"/>
              </a:buClr>
            </a:pPr>
            <a:endParaRPr kumimoji="1" lang="en-US" sz="1600" dirty="0">
              <a:solidFill>
                <a:schemeClr val="tx1"/>
              </a:solidFill>
              <a:latin typeface="Source Han Sans CN Heavy Bold"/>
              <a:ea typeface="微软雅黑" charset="0"/>
              <a:cs typeface="Source Han Sans CN Heavy Bold"/>
            </a:endParaRPr>
          </a:p>
        </p:txBody>
      </p:sp>
      <p:sp>
        <p:nvSpPr>
          <p:cNvPr id="17" name="Rectangle 16"/>
          <p:cNvSpPr/>
          <p:nvPr userDrawn="1"/>
        </p:nvSpPr>
        <p:spPr bwMode="auto">
          <a:xfrm>
            <a:off x="6084168" y="2780928"/>
            <a:ext cx="3060000" cy="2376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0000" tIns="46800" rIns="90000" bIns="46800" rtlCol="0" anchor="t" anchorCtr="0"/>
          <a:lstStyle/>
          <a:p>
            <a:pPr>
              <a:buClr>
                <a:srgbClr val="A42939"/>
              </a:buClr>
            </a:pPr>
            <a:r>
              <a:rPr kumimoji="1" lang="en-US" sz="3000" cap="all" dirty="0">
                <a:solidFill>
                  <a:schemeClr val="bg1"/>
                </a:solidFill>
                <a:latin typeface="思源黑体 CN Heavy" pitchFamily="34" charset="-122"/>
                <a:ea typeface="思源黑体 CN Heavy" pitchFamily="34" charset="-122"/>
                <a:cs typeface="Source Han Sans CN Heavy Bold"/>
              </a:rPr>
              <a:t>make better experience for our customers</a:t>
            </a:r>
            <a:endParaRPr kumimoji="1" lang="en-US" sz="3000" cap="all" dirty="0">
              <a:solidFill>
                <a:schemeClr val="tx1"/>
              </a:solidFill>
              <a:latin typeface="思源黑体 CN Heavy" pitchFamily="34" charset="-122"/>
              <a:ea typeface="思源黑体 CN Heavy" pitchFamily="34" charset="-122"/>
              <a:cs typeface="Source Han Sans CN Heavy Bold"/>
            </a:endParaRPr>
          </a:p>
        </p:txBody>
      </p:sp>
      <p:sp>
        <p:nvSpPr>
          <p:cNvPr id="18" name="Rectangle 17"/>
          <p:cNvSpPr/>
          <p:nvPr userDrawn="1"/>
        </p:nvSpPr>
        <p:spPr bwMode="auto">
          <a:xfrm>
            <a:off x="6228184" y="836712"/>
            <a:ext cx="1584176" cy="144016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0000" tIns="46800" rIns="90000" bIns="46800" rtlCol="0" anchor="ctr"/>
          <a:lstStyle/>
          <a:p>
            <a:pPr>
              <a:buClr>
                <a:srgbClr val="A42939"/>
              </a:buClr>
            </a:pPr>
            <a:r>
              <a:rPr kumimoji="1" lang="en-US" sz="3000" dirty="0">
                <a:solidFill>
                  <a:schemeClr val="bg1"/>
                </a:solidFill>
                <a:latin typeface="思源黑体 CN Heavy" pitchFamily="34" charset="-122"/>
                <a:ea typeface="思源黑体 CN Heavy" pitchFamily="34" charset="-122"/>
                <a:cs typeface="Source Han Sans CN Heavy Bold"/>
              </a:rPr>
              <a:t>HAND</a:t>
            </a:r>
          </a:p>
          <a:p>
            <a:pPr algn="dist">
              <a:buClr>
                <a:srgbClr val="A42939"/>
              </a:buClr>
            </a:pPr>
            <a:r>
              <a:rPr kumimoji="1" lang="en-US" sz="3000" dirty="0">
                <a:solidFill>
                  <a:schemeClr val="tx1"/>
                </a:solidFill>
                <a:latin typeface="思源黑体 CN Heavy" pitchFamily="34" charset="-122"/>
                <a:ea typeface="思源黑体 CN Heavy" pitchFamily="34" charset="-122"/>
                <a:cs typeface="Source Han Sans CN Heavy Bold"/>
              </a:rPr>
              <a:t>AMS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95288" y="1484784"/>
            <a:ext cx="5184775" cy="1223963"/>
          </a:xfrm>
          <a:prstGeom prst="rect">
            <a:avLst/>
          </a:prstGeom>
          <a:ln>
            <a:noFill/>
          </a:ln>
        </p:spPr>
        <p:txBody>
          <a:bodyPr vert="horz"/>
          <a:lstStyle>
            <a:lvl1pPr marL="0" indent="0">
              <a:buNone/>
              <a:defRPr sz="4000" b="1">
                <a:latin typeface="思源黑体 CN Heavy" pitchFamily="34" charset="-122"/>
                <a:ea typeface="思源黑体 CN Heavy" pitchFamily="34" charset="-122"/>
                <a:cs typeface="思源黑体 CN Heavy" pitchFamily="34" charset="-122"/>
              </a:defRPr>
            </a:lvl1pPr>
            <a:lvl2pPr>
              <a:defRPr>
                <a:latin typeface="Arial"/>
              </a:defRPr>
            </a:lvl2pPr>
            <a:lvl3pPr>
              <a:defRPr>
                <a:latin typeface="Arial"/>
              </a:defRPr>
            </a:lvl3pPr>
            <a:lvl4pPr>
              <a:defRPr>
                <a:latin typeface="Arial"/>
              </a:defRPr>
            </a:lvl4pPr>
            <a:lvl5pPr>
              <a:defRPr>
                <a:latin typeface="Arial"/>
              </a:defRPr>
            </a:lvl5pPr>
          </a:lstStyle>
          <a:p>
            <a:pPr lvl="0"/>
            <a:r>
              <a:rPr lang="en-US" altLang="zh-CN"/>
              <a:t>Click to add title</a:t>
            </a:r>
          </a:p>
        </p:txBody>
      </p:sp>
    </p:spTree>
  </p:cSld>
  <p:clrMapOvr>
    <a:masterClrMapping/>
  </p:clrMapOvr>
  <p:transition>
    <p:wipe/>
  </p:transition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 userDrawn="1"/>
        </p:nvSpPr>
        <p:spPr bwMode="auto">
          <a:xfrm>
            <a:off x="539552" y="304800"/>
            <a:ext cx="8280920" cy="941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ctr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思源黑体 CN Heavy" pitchFamily="34" charset="-122"/>
                <a:ea typeface="思源黑体 CN Heavy" pitchFamily="34" charset="-122"/>
                <a:cs typeface="思源黑体 CN Heavy" pitchFamily="34" charset="-122"/>
              </a:defRPr>
            </a:lvl1pPr>
            <a:lvl2pPr algn="l" rtl="0" eaLnBrk="1" fontAlgn="ctr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黑体" pitchFamily="49" charset="-122"/>
                <a:ea typeface="黑体" pitchFamily="49" charset="-122"/>
              </a:defRPr>
            </a:lvl2pPr>
            <a:lvl3pPr algn="l" rtl="0" eaLnBrk="1" fontAlgn="ctr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黑体" pitchFamily="49" charset="-122"/>
                <a:ea typeface="黑体" pitchFamily="49" charset="-122"/>
              </a:defRPr>
            </a:lvl3pPr>
            <a:lvl4pPr algn="l" rtl="0" eaLnBrk="1" fontAlgn="ctr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黑体" pitchFamily="49" charset="-122"/>
                <a:ea typeface="黑体" pitchFamily="49" charset="-122"/>
              </a:defRPr>
            </a:lvl4pPr>
            <a:lvl5pPr algn="l" rtl="0" eaLnBrk="1" fontAlgn="ctr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黑体" pitchFamily="49" charset="-122"/>
                <a:ea typeface="黑体" pitchFamily="49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SimSun" pitchFamily="2" charset="-122"/>
                <a:ea typeface="SimSun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SimSun" pitchFamily="2" charset="-122"/>
                <a:ea typeface="SimSun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SimSun" pitchFamily="2" charset="-122"/>
                <a:ea typeface="SimSun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SimSun" pitchFamily="2" charset="-122"/>
                <a:ea typeface="SimSun" pitchFamily="2" charset="-122"/>
              </a:defRPr>
            </a:lvl9pPr>
          </a:lstStyle>
          <a:p>
            <a:r>
              <a:rPr lang="en-US" kern="0" dirty="0"/>
              <a:t>Questions</a:t>
            </a:r>
            <a:r>
              <a:rPr lang="en-US" altLang="zh-CN" kern="0" dirty="0"/>
              <a:t>…</a:t>
            </a:r>
            <a:endParaRPr lang="en-US" kern="0" dirty="0"/>
          </a:p>
        </p:txBody>
      </p:sp>
      <p:pic>
        <p:nvPicPr>
          <p:cNvPr id="4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28713" y="941388"/>
            <a:ext cx="6826250" cy="5221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4" descr="Small Red Square"/>
          <p:cNvPicPr>
            <a:picLocks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360000" cy="7166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28375896"/>
      </p:ext>
    </p:extLst>
  </p:cSld>
  <p:clrMapOvr>
    <a:masterClrMapping/>
  </p:clrMapOvr>
  <p:transition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" descr="Hand logo[底色透明]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427262"/>
            <a:ext cx="9144000" cy="3241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014961"/>
      </p:ext>
    </p:extLst>
  </p:cSld>
  <p:clrMapOvr>
    <a:masterClrMapping/>
  </p:clrMapOvr>
  <p:transition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燕尾形 5"/>
          <p:cNvSpPr/>
          <p:nvPr userDrawn="1"/>
        </p:nvSpPr>
        <p:spPr>
          <a:xfrm>
            <a:off x="96442" y="171451"/>
            <a:ext cx="335756" cy="449263"/>
          </a:xfrm>
          <a:prstGeom prst="chevron">
            <a:avLst/>
          </a:prstGeom>
          <a:solidFill>
            <a:srgbClr val="EC2426"/>
          </a:solidFill>
          <a:ln>
            <a:solidFill>
              <a:srgbClr val="EC24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sz="1050" noProof="1">
              <a:solidFill>
                <a:schemeClr val="tx1"/>
              </a:solidFill>
            </a:endParaRPr>
          </a:p>
        </p:txBody>
      </p:sp>
      <p:sp>
        <p:nvSpPr>
          <p:cNvPr id="7" name="燕尾形 6"/>
          <p:cNvSpPr/>
          <p:nvPr userDrawn="1"/>
        </p:nvSpPr>
        <p:spPr>
          <a:xfrm>
            <a:off x="309563" y="171451"/>
            <a:ext cx="336947" cy="449263"/>
          </a:xfrm>
          <a:prstGeom prst="chevron">
            <a:avLst/>
          </a:prstGeom>
          <a:solidFill>
            <a:srgbClr val="EC2426"/>
          </a:solidFill>
          <a:ln>
            <a:solidFill>
              <a:srgbClr val="EC24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sz="1050" noProof="1">
              <a:solidFill>
                <a:schemeClr val="tx1"/>
              </a:solidFill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sz="quarter" idx="10" hasCustomPrompt="1"/>
          </p:nvPr>
        </p:nvSpPr>
        <p:spPr>
          <a:xfrm>
            <a:off x="699591" y="171450"/>
            <a:ext cx="3188828" cy="449263"/>
          </a:xfrm>
        </p:spPr>
        <p:txBody>
          <a:bodyPr>
            <a:noAutofit/>
          </a:bodyPr>
          <a:lstStyle>
            <a:lvl1pPr marL="0" indent="0">
              <a:buNone/>
              <a:defRPr lang="zh-CN" altLang="en-US" sz="1800" b="1" kern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7683027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6FA3A-6FC6-402C-98D2-E2089CD502C9}" type="datetimeFigureOut">
              <a:rPr lang="zh-CN" altLang="en-US" smtClean="0"/>
              <a:t>2019/7/9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6DF44-EDCC-41B5-B8DC-4B0BAEE6B6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07520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6FA3A-6FC6-402C-98D2-E2089CD502C9}" type="datetimeFigureOut">
              <a:rPr lang="zh-CN" altLang="en-US" smtClean="0"/>
              <a:t>2019/7/9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6DF44-EDCC-41B5-B8DC-4B0BAEE6B6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8709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6FA3A-6FC6-402C-98D2-E2089CD502C9}" type="datetimeFigureOut">
              <a:rPr lang="zh-CN" altLang="en-US" smtClean="0"/>
              <a:t>2019/7/9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6DF44-EDCC-41B5-B8DC-4B0BAEE6B6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67628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6FA3A-6FC6-402C-98D2-E2089CD502C9}" type="datetimeFigureOut">
              <a:rPr lang="zh-CN" altLang="en-US" smtClean="0"/>
              <a:t>2019/7/9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6DF44-EDCC-41B5-B8DC-4B0BAEE6B6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9397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6FA3A-6FC6-402C-98D2-E2089CD502C9}" type="datetimeFigureOut">
              <a:rPr lang="zh-CN" altLang="en-US" smtClean="0"/>
              <a:t>2019/7/9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6DF44-EDCC-41B5-B8DC-4B0BAEE6B6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368347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6FA3A-6FC6-402C-98D2-E2089CD502C9}" type="datetimeFigureOut">
              <a:rPr lang="zh-CN" altLang="en-US" smtClean="0"/>
              <a:t>2019/7/9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6DF44-EDCC-41B5-B8DC-4B0BAEE6B6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410855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6FA3A-6FC6-402C-98D2-E2089CD502C9}" type="datetimeFigureOut">
              <a:rPr lang="zh-CN" altLang="en-US" smtClean="0"/>
              <a:t>2019/7/9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6DF44-EDCC-41B5-B8DC-4B0BAEE6B6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6432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以运维为主的项目材料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IMG_7852-2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733001"/>
            <a:ext cx="9144000" cy="5142887"/>
          </a:xfrm>
          <a:prstGeom prst="rect">
            <a:avLst/>
          </a:prstGeom>
        </p:spPr>
      </p:pic>
      <p:pic>
        <p:nvPicPr>
          <p:cNvPr id="10" name="图片 5" descr="Hand logo[底色透明]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1520" y="116752"/>
            <a:ext cx="3046611" cy="1080000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 bwMode="auto">
          <a:xfrm>
            <a:off x="5742014" y="-9496"/>
            <a:ext cx="3419872" cy="6876000"/>
          </a:xfrm>
          <a:prstGeom prst="rect">
            <a:avLst/>
          </a:prstGeom>
          <a:solidFill>
            <a:srgbClr val="FF0000">
              <a:alpha val="80000"/>
            </a:srgbClr>
          </a:solidFill>
          <a:ln w="9525">
            <a:noFill/>
            <a:miter lim="800000"/>
            <a:headEnd/>
            <a:tailEnd/>
          </a:ln>
        </p:spPr>
        <p:txBody>
          <a:bodyPr wrap="none" lIns="90000" tIns="46800" rIns="90000" bIns="46800" rtlCol="0" anchor="ctr"/>
          <a:lstStyle/>
          <a:p>
            <a:pPr algn="ctr">
              <a:buClr>
                <a:srgbClr val="A42939"/>
              </a:buClr>
            </a:pPr>
            <a:endParaRPr kumimoji="1" lang="en-US" sz="1600" dirty="0">
              <a:solidFill>
                <a:schemeClr val="tx1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7" name="Rectangle 16"/>
          <p:cNvSpPr/>
          <p:nvPr userDrawn="1"/>
        </p:nvSpPr>
        <p:spPr bwMode="auto">
          <a:xfrm>
            <a:off x="6084168" y="2780928"/>
            <a:ext cx="3060000" cy="2376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0000" tIns="46800" rIns="90000" bIns="46800" rtlCol="0" anchor="t" anchorCtr="0"/>
          <a:lstStyle/>
          <a:p>
            <a:pPr>
              <a:buClr>
                <a:srgbClr val="A42939"/>
              </a:buClr>
            </a:pPr>
            <a:r>
              <a:rPr kumimoji="1" lang="en-US" sz="3000" cap="all" dirty="0">
                <a:solidFill>
                  <a:schemeClr val="bg1"/>
                </a:solidFill>
                <a:latin typeface="思源黑体 CN Heavy" pitchFamily="34" charset="-122"/>
                <a:ea typeface="思源黑体 CN Heavy" pitchFamily="34" charset="-122"/>
                <a:cs typeface="Source Han Sans CN Heavy Bold"/>
              </a:rPr>
              <a:t>become an umbrella of the enterprise applications</a:t>
            </a:r>
            <a:endParaRPr kumimoji="1" lang="en-US" sz="3000" cap="all" dirty="0">
              <a:solidFill>
                <a:schemeClr val="tx1"/>
              </a:solidFill>
              <a:latin typeface="思源黑体 CN Heavy" pitchFamily="34" charset="-122"/>
              <a:ea typeface="思源黑体 CN Heavy" pitchFamily="34" charset="-122"/>
              <a:cs typeface="Source Han Sans CN Heavy Bold"/>
            </a:endParaRPr>
          </a:p>
        </p:txBody>
      </p:sp>
      <p:sp>
        <p:nvSpPr>
          <p:cNvPr id="18" name="Rectangle 17"/>
          <p:cNvSpPr/>
          <p:nvPr userDrawn="1"/>
        </p:nvSpPr>
        <p:spPr bwMode="auto">
          <a:xfrm>
            <a:off x="6228184" y="836712"/>
            <a:ext cx="1584176" cy="144016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0000" tIns="46800" rIns="90000" bIns="46800" rtlCol="0" anchor="ctr"/>
          <a:lstStyle/>
          <a:p>
            <a:pPr>
              <a:buClr>
                <a:srgbClr val="A42939"/>
              </a:buClr>
            </a:pPr>
            <a:r>
              <a:rPr kumimoji="1" lang="en-US" sz="3000" dirty="0">
                <a:solidFill>
                  <a:schemeClr val="bg1"/>
                </a:solidFill>
                <a:latin typeface="思源黑体 CN Heavy" pitchFamily="34" charset="-122"/>
                <a:ea typeface="思源黑体 CN Heavy" pitchFamily="34" charset="-122"/>
                <a:cs typeface="Source Han Sans CN Heavy Bold"/>
              </a:rPr>
              <a:t>HAND</a:t>
            </a:r>
          </a:p>
          <a:p>
            <a:pPr algn="dist">
              <a:buClr>
                <a:srgbClr val="A42939"/>
              </a:buClr>
            </a:pPr>
            <a:r>
              <a:rPr kumimoji="1" lang="en-US" sz="3000" dirty="0">
                <a:solidFill>
                  <a:schemeClr val="tx1"/>
                </a:solidFill>
                <a:latin typeface="思源黑体 CN Heavy" pitchFamily="34" charset="-122"/>
                <a:ea typeface="思源黑体 CN Heavy" pitchFamily="34" charset="-122"/>
                <a:cs typeface="Source Han Sans CN Heavy Bold"/>
              </a:rPr>
              <a:t>AMS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95288" y="1484784"/>
            <a:ext cx="5184775" cy="1223963"/>
          </a:xfrm>
          <a:prstGeom prst="rect">
            <a:avLst/>
          </a:prstGeom>
          <a:ln>
            <a:noFill/>
          </a:ln>
        </p:spPr>
        <p:txBody>
          <a:bodyPr vert="horz"/>
          <a:lstStyle>
            <a:lvl1pPr marL="0" indent="0">
              <a:buNone/>
              <a:defRPr sz="4000" b="1">
                <a:latin typeface="思源黑体 CN Heavy" pitchFamily="34" charset="-122"/>
                <a:ea typeface="思源黑体 CN Heavy" pitchFamily="34" charset="-122"/>
                <a:cs typeface="思源黑体 CN Heavy" pitchFamily="34" charset="-122"/>
              </a:defRPr>
            </a:lvl1pPr>
            <a:lvl2pPr>
              <a:defRPr>
                <a:latin typeface="Arial"/>
              </a:defRPr>
            </a:lvl2pPr>
            <a:lvl3pPr>
              <a:defRPr>
                <a:latin typeface="Arial"/>
              </a:defRPr>
            </a:lvl3pPr>
            <a:lvl4pPr>
              <a:defRPr>
                <a:latin typeface="Arial"/>
              </a:defRPr>
            </a:lvl4pPr>
            <a:lvl5pPr>
              <a:defRPr>
                <a:latin typeface="Arial"/>
              </a:defRPr>
            </a:lvl5pPr>
          </a:lstStyle>
          <a:p>
            <a:pPr lvl="0"/>
            <a:r>
              <a:rPr lang="en-US" altLang="zh-CN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291166662"/>
      </p:ext>
    </p:extLst>
  </p:cSld>
  <p:clrMapOvr>
    <a:masterClrMapping/>
  </p:clrMapOvr>
  <p:transition>
    <p:wipe/>
  </p:transition>
  <p:hf hd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6FA3A-6FC6-402C-98D2-E2089CD502C9}" type="datetimeFigureOut">
              <a:rPr lang="zh-CN" altLang="en-US" smtClean="0"/>
              <a:t>2019/7/9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6DF44-EDCC-41B5-B8DC-4B0BAEE6B6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347996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6FA3A-6FC6-402C-98D2-E2089CD502C9}" type="datetimeFigureOut">
              <a:rPr lang="zh-CN" altLang="en-US" smtClean="0"/>
              <a:t>2019/7/9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6DF44-EDCC-41B5-B8DC-4B0BAEE6B6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361928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6FA3A-6FC6-402C-98D2-E2089CD502C9}" type="datetimeFigureOut">
              <a:rPr lang="zh-CN" altLang="en-US" smtClean="0"/>
              <a:t>2019/7/9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6DF44-EDCC-41B5-B8DC-4B0BAEE6B6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364824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6FA3A-6FC6-402C-98D2-E2089CD502C9}" type="datetimeFigureOut">
              <a:rPr lang="zh-CN" altLang="en-US" smtClean="0"/>
              <a:t>2019/7/9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6DF44-EDCC-41B5-B8DC-4B0BAEE6B6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942989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燕尾形 5"/>
          <p:cNvSpPr/>
          <p:nvPr userDrawn="1"/>
        </p:nvSpPr>
        <p:spPr>
          <a:xfrm>
            <a:off x="96442" y="171451"/>
            <a:ext cx="335756" cy="449263"/>
          </a:xfrm>
          <a:prstGeom prst="chevron">
            <a:avLst/>
          </a:prstGeom>
          <a:solidFill>
            <a:srgbClr val="EC2426"/>
          </a:solidFill>
          <a:ln>
            <a:solidFill>
              <a:srgbClr val="EC24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sz="1050" noProof="1">
              <a:solidFill>
                <a:schemeClr val="tx1"/>
              </a:solidFill>
            </a:endParaRPr>
          </a:p>
        </p:txBody>
      </p:sp>
      <p:sp>
        <p:nvSpPr>
          <p:cNvPr id="7" name="燕尾形 6"/>
          <p:cNvSpPr/>
          <p:nvPr userDrawn="1"/>
        </p:nvSpPr>
        <p:spPr>
          <a:xfrm>
            <a:off x="309563" y="171451"/>
            <a:ext cx="336947" cy="449263"/>
          </a:xfrm>
          <a:prstGeom prst="chevron">
            <a:avLst/>
          </a:prstGeom>
          <a:solidFill>
            <a:srgbClr val="EC2426"/>
          </a:solidFill>
          <a:ln>
            <a:solidFill>
              <a:srgbClr val="EC24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sz="1050" noProof="1">
              <a:solidFill>
                <a:schemeClr val="tx1"/>
              </a:solidFill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sz="quarter" idx="10" hasCustomPrompt="1"/>
          </p:nvPr>
        </p:nvSpPr>
        <p:spPr>
          <a:xfrm>
            <a:off x="699591" y="171450"/>
            <a:ext cx="3188828" cy="449263"/>
          </a:xfrm>
        </p:spPr>
        <p:txBody>
          <a:bodyPr>
            <a:noAutofit/>
          </a:bodyPr>
          <a:lstStyle>
            <a:lvl1pPr marL="0" indent="0">
              <a:buNone/>
              <a:defRPr lang="zh-CN" altLang="en-US" sz="1800" b="1" kern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892038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MS楼(B)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5" descr="Hand logo[底色透明]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5577" y="3717032"/>
            <a:ext cx="2880320" cy="1080000"/>
          </a:xfrm>
          <a:prstGeom prst="rect">
            <a:avLst/>
          </a:prstGeom>
        </p:spPr>
      </p:pic>
      <p:sp>
        <p:nvSpPr>
          <p:cNvPr id="8" name="Rectangle 9"/>
          <p:cNvSpPr>
            <a:spLocks noChangeArrowheads="1"/>
          </p:cNvSpPr>
          <p:nvPr userDrawn="1"/>
        </p:nvSpPr>
        <p:spPr bwMode="auto">
          <a:xfrm>
            <a:off x="914400" y="914400"/>
            <a:ext cx="2824163" cy="2824163"/>
          </a:xfrm>
          <a:prstGeom prst="rect">
            <a:avLst/>
          </a:prstGeom>
          <a:solidFill>
            <a:srgbClr val="ADADAD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 anchorCtr="1"/>
          <a:lstStyle/>
          <a:p>
            <a:pPr algn="ctr" eaLnBrk="0" hangingPunct="0">
              <a:defRPr/>
            </a:pPr>
            <a:r>
              <a:rPr lang="en-US" sz="1400">
                <a:latin typeface="Arial" charset="0"/>
                <a:ea typeface="+mn-ea"/>
                <a:sym typeface="Times New Roman" pitchFamily="18" charset="0"/>
              </a:rPr>
              <a:t>&lt;Insert Picture Here&gt;</a:t>
            </a:r>
          </a:p>
        </p:txBody>
      </p:sp>
      <p:pic>
        <p:nvPicPr>
          <p:cNvPr id="11" name="Picture 10" descr="Tall Red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914400"/>
            <a:ext cx="914400" cy="282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1" descr="Wide Red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736975" y="914400"/>
            <a:ext cx="5407025" cy="282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12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904056" y="4800600"/>
            <a:ext cx="7772400" cy="860425"/>
          </a:xfrm>
        </p:spPr>
        <p:txBody>
          <a:bodyPr lIns="91440" tIns="45720" rIns="91440" bIns="45720" anchor="b"/>
          <a:lstStyle>
            <a:lvl1pPr>
              <a:defRPr smtClean="0">
                <a:latin typeface="思源黑体 CN Heavy" pitchFamily="34" charset="-122"/>
                <a:ea typeface="思源黑体 CN Heavy" pitchFamily="34" charset="-122"/>
                <a:cs typeface="思源黑体 CN Heavy" pitchFamily="34" charset="-122"/>
              </a:defRPr>
            </a:lvl1pPr>
          </a:lstStyle>
          <a:p>
            <a:r>
              <a:rPr lang="en-US" altLang="zh-CN"/>
              <a:t>Click to add title</a:t>
            </a:r>
            <a:endParaRPr lang="en-US"/>
          </a:p>
        </p:txBody>
      </p:sp>
      <p:sp>
        <p:nvSpPr>
          <p:cNvPr id="15" name="Rectangle 13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904056" y="5715000"/>
            <a:ext cx="6400800" cy="762000"/>
          </a:xfrm>
          <a:prstGeom prst="rect">
            <a:avLst/>
          </a:prstGeom>
        </p:spPr>
        <p:txBody>
          <a:bodyPr lIns="91440" tIns="45720" rIns="91440" bIns="45720"/>
          <a:lstStyle>
            <a:lvl1pPr marL="0" indent="0" algn="ctr">
              <a:buFontTx/>
              <a:buNone/>
              <a:defRPr smtClean="0">
                <a:latin typeface="思源黑体 CN Medium" pitchFamily="34" charset="-122"/>
                <a:ea typeface="思源黑体 CN Medium" pitchFamily="34" charset="-122"/>
                <a:cs typeface="思源黑体 CN Medium" pitchFamily="34" charset="-122"/>
              </a:defRPr>
            </a:lvl1pPr>
          </a:lstStyle>
          <a:p>
            <a:r>
              <a:rPr lang="en-US" altLang="zh-CN"/>
              <a:t>Click to add subtitle</a:t>
            </a:r>
            <a:endParaRPr lang="en-US"/>
          </a:p>
        </p:txBody>
      </p:sp>
      <p:pic>
        <p:nvPicPr>
          <p:cNvPr id="2" name="Picture 1" descr="_MG_5684.JPG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99592" y="908719"/>
            <a:ext cx="2834551" cy="2828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370960"/>
      </p:ext>
    </p:extLst>
  </p:cSld>
  <p:clrMapOvr>
    <a:masterClrMapping/>
  </p:clrMapOvr>
  <p:transition>
    <p:wipe/>
  </p:transition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汉得园主楼(A)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5" descr="Hand logo[底色透明]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5576" y="3717032"/>
            <a:ext cx="3046611" cy="1109142"/>
          </a:xfrm>
          <a:prstGeom prst="rect">
            <a:avLst/>
          </a:prstGeom>
        </p:spPr>
      </p:pic>
      <p:sp>
        <p:nvSpPr>
          <p:cNvPr id="8" name="Rectangle 9"/>
          <p:cNvSpPr>
            <a:spLocks noChangeArrowheads="1"/>
          </p:cNvSpPr>
          <p:nvPr userDrawn="1"/>
        </p:nvSpPr>
        <p:spPr bwMode="auto">
          <a:xfrm>
            <a:off x="914400" y="914400"/>
            <a:ext cx="2824163" cy="2824163"/>
          </a:xfrm>
          <a:prstGeom prst="rect">
            <a:avLst/>
          </a:prstGeom>
          <a:solidFill>
            <a:srgbClr val="ADADAD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 anchorCtr="1"/>
          <a:lstStyle/>
          <a:p>
            <a:pPr algn="ctr" eaLnBrk="0" hangingPunct="0">
              <a:defRPr/>
            </a:pPr>
            <a:r>
              <a:rPr lang="en-US" sz="1400">
                <a:latin typeface="Arial" charset="0"/>
                <a:ea typeface="+mn-ea"/>
                <a:sym typeface="Times New Roman" pitchFamily="18" charset="0"/>
              </a:rPr>
              <a:t>&lt;Insert Picture Here&gt;</a:t>
            </a:r>
          </a:p>
        </p:txBody>
      </p:sp>
      <p:pic>
        <p:nvPicPr>
          <p:cNvPr id="11" name="Picture 10" descr="Tall Red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914400"/>
            <a:ext cx="914400" cy="282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1" descr="Wide Red"/>
          <p:cNvPicPr>
            <a:picLocks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736974" y="914400"/>
            <a:ext cx="5423959" cy="282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12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904056" y="4872831"/>
            <a:ext cx="7772400" cy="860425"/>
          </a:xfrm>
        </p:spPr>
        <p:txBody>
          <a:bodyPr lIns="91440" tIns="45720" rIns="91440" bIns="45720" anchor="b"/>
          <a:lstStyle>
            <a:lvl1pPr>
              <a:defRPr smtClean="0">
                <a:latin typeface="思源黑体 CN Heavy" pitchFamily="34" charset="-122"/>
                <a:ea typeface="思源黑体 CN Heavy" pitchFamily="34" charset="-122"/>
                <a:cs typeface="思源黑体 CN Heavy" pitchFamily="34" charset="-122"/>
              </a:defRPr>
            </a:lvl1pPr>
          </a:lstStyle>
          <a:p>
            <a:r>
              <a:rPr lang="en-US" altLang="zh-CN"/>
              <a:t>Click to add title</a:t>
            </a:r>
            <a:endParaRPr lang="en-US"/>
          </a:p>
        </p:txBody>
      </p:sp>
      <p:sp>
        <p:nvSpPr>
          <p:cNvPr id="15" name="Rectangle 13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904056" y="5835352"/>
            <a:ext cx="6400800" cy="762000"/>
          </a:xfrm>
          <a:prstGeom prst="rect">
            <a:avLst/>
          </a:prstGeom>
        </p:spPr>
        <p:txBody>
          <a:bodyPr lIns="91440" tIns="45720" rIns="91440" bIns="45720"/>
          <a:lstStyle>
            <a:lvl1pPr marL="0" indent="0" algn="ctr">
              <a:buFontTx/>
              <a:buNone/>
              <a:defRPr smtClean="0">
                <a:latin typeface="思源黑体 CN Medium" pitchFamily="34" charset="-122"/>
                <a:ea typeface="思源黑体 CN Medium" pitchFamily="34" charset="-122"/>
                <a:cs typeface="思源黑体 CN Medium" pitchFamily="34" charset="-122"/>
              </a:defRPr>
            </a:lvl1pPr>
          </a:lstStyle>
          <a:p>
            <a:r>
              <a:rPr lang="en-US" altLang="zh-CN"/>
              <a:t>Click to add subtitle</a:t>
            </a:r>
            <a:endParaRPr lang="en-US"/>
          </a:p>
        </p:txBody>
      </p:sp>
      <p:pic>
        <p:nvPicPr>
          <p:cNvPr id="5" name="Picture 4" descr="IMG_7871.JPG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99592" y="908719"/>
            <a:ext cx="2839881" cy="2828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18913"/>
      </p:ext>
    </p:extLst>
  </p:cSld>
  <p:clrMapOvr>
    <a:masterClrMapping/>
  </p:clrMapOvr>
  <p:transition>
    <p:wipe/>
  </p:transition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9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323528" y="0"/>
            <a:ext cx="8820472" cy="7647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3200">
                <a:latin typeface="思源黑体 CN Heavy" pitchFamily="34" charset="-122"/>
                <a:ea typeface="思源黑体 CN Heavy" pitchFamily="34" charset="-122"/>
                <a:cs typeface="思源黑体 CN Heavy" pitchFamily="34" charset="-122"/>
              </a:defRPr>
            </a:lvl1pPr>
          </a:lstStyle>
          <a:p>
            <a:pPr lvl="0"/>
            <a:r>
              <a:rPr lang="en-US" altLang="zh-CN" dirty="0"/>
              <a:t>Click to add agenda title</a:t>
            </a:r>
            <a:endParaRPr lang="zh-CN" altLang="en-US" dirty="0"/>
          </a:p>
        </p:txBody>
      </p:sp>
      <p:sp>
        <p:nvSpPr>
          <p:cNvPr id="4" name="Rectangle 11"/>
          <p:cNvSpPr>
            <a:spLocks noChangeArrowheads="1"/>
          </p:cNvSpPr>
          <p:nvPr userDrawn="1"/>
        </p:nvSpPr>
        <p:spPr bwMode="auto">
          <a:xfrm>
            <a:off x="4762" y="764704"/>
            <a:ext cx="9139238" cy="36513"/>
          </a:xfrm>
          <a:prstGeom prst="rect">
            <a:avLst/>
          </a:prstGeom>
          <a:gradFill rotWithShape="1">
            <a:gsLst>
              <a:gs pos="0">
                <a:srgbClr val="CC0000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 hasCustomPrompt="1"/>
          </p:nvPr>
        </p:nvSpPr>
        <p:spPr>
          <a:xfrm>
            <a:off x="323528" y="1124744"/>
            <a:ext cx="8496944" cy="4968552"/>
          </a:xfrm>
          <a:prstGeom prst="rect">
            <a:avLst/>
          </a:prstGeom>
        </p:spPr>
        <p:txBody>
          <a:bodyPr vert="horz"/>
          <a:lstStyle>
            <a:lvl1pPr marL="342900" indent="-342900">
              <a:buSzPct val="100000"/>
              <a:buFont typeface="Wingdings" charset="2"/>
              <a:buChar char="§"/>
              <a:defRPr sz="2800">
                <a:latin typeface="思源黑体 CN Medium" pitchFamily="34" charset="-122"/>
                <a:ea typeface="思源黑体 CN Medium" pitchFamily="34" charset="-122"/>
                <a:cs typeface="思源黑体 CN Medium" pitchFamily="34" charset="-122"/>
              </a:defRPr>
            </a:lvl1pPr>
            <a:lvl2pPr marL="742950" indent="-285750">
              <a:buSzPct val="100000"/>
              <a:buFont typeface="Wingdings" charset="2"/>
              <a:buChar char="§"/>
              <a:defRPr sz="2800">
                <a:latin typeface="思源黑体 CN Medium" pitchFamily="34" charset="-122"/>
                <a:ea typeface="思源黑体 CN Medium" pitchFamily="34" charset="-122"/>
                <a:cs typeface="思源黑体 CN Medium" pitchFamily="34" charset="-122"/>
              </a:defRPr>
            </a:lvl2pPr>
            <a:lvl3pPr marL="1143000" indent="-228600">
              <a:buSzPct val="100000"/>
              <a:buFont typeface="Wingdings" charset="2"/>
              <a:buChar char="§"/>
              <a:defRPr sz="2800">
                <a:latin typeface="思源黑体 CN Medium" pitchFamily="34" charset="-122"/>
                <a:ea typeface="思源黑体 CN Medium" pitchFamily="34" charset="-122"/>
                <a:cs typeface="思源黑体 CN Medium" pitchFamily="34" charset="-122"/>
              </a:defRPr>
            </a:lvl3pPr>
            <a:lvl4pPr marL="1600200" indent="-228600">
              <a:buSzPct val="100000"/>
              <a:buFont typeface="Wingdings" charset="2"/>
              <a:buChar char="§"/>
              <a:defRPr sz="2800">
                <a:latin typeface="思源黑体 CN Medium" pitchFamily="34" charset="-122"/>
                <a:ea typeface="思源黑体 CN Medium" pitchFamily="34" charset="-122"/>
                <a:cs typeface="思源黑体 CN Medium" pitchFamily="34" charset="-122"/>
              </a:defRPr>
            </a:lvl4pPr>
            <a:lvl5pPr marL="2057400" indent="-228600">
              <a:buSzPct val="100000"/>
              <a:buFont typeface="Wingdings" charset="2"/>
              <a:buChar char="§"/>
              <a:defRPr sz="2800">
                <a:latin typeface="思源黑体 CN Medium" pitchFamily="34" charset="-122"/>
                <a:ea typeface="思源黑体 CN Medium" pitchFamily="34" charset="-122"/>
                <a:cs typeface="思源黑体 CN Medium" pitchFamily="34" charset="-122"/>
              </a:defRPr>
            </a:lvl5pPr>
          </a:lstStyle>
          <a:p>
            <a:pPr lvl="0"/>
            <a:r>
              <a:rPr lang="en-US" altLang="zh-CN"/>
              <a:t>Click to add topic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7330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4" descr="Small Red Square"/>
          <p:cNvPicPr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360000" cy="7166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8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539552" y="304800"/>
            <a:ext cx="8280920" cy="94138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3200">
                <a:latin typeface="思源黑体 CN Heavy" pitchFamily="34" charset="-122"/>
                <a:ea typeface="思源黑体 CN Heavy" pitchFamily="34" charset="-122"/>
                <a:cs typeface="思源黑体 CN Heavy" pitchFamily="34" charset="-122"/>
              </a:defRPr>
            </a:lvl1pPr>
          </a:lstStyle>
          <a:p>
            <a:pPr lvl="0"/>
            <a:r>
              <a:rPr lang="en-US" altLang="zh-CN"/>
              <a:t>Click to add</a:t>
            </a:r>
            <a:r>
              <a:rPr lang="zh-CN" altLang="en-US"/>
              <a:t> </a:t>
            </a:r>
            <a:r>
              <a:rPr lang="en-US" altLang="zh-CN"/>
              <a:t>agenda</a:t>
            </a:r>
            <a:r>
              <a:rPr lang="zh-CN" altLang="en-US"/>
              <a:t> </a:t>
            </a:r>
            <a:r>
              <a:rPr lang="en-US" altLang="zh-CN"/>
              <a:t>title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 hasCustomPrompt="1"/>
          </p:nvPr>
        </p:nvSpPr>
        <p:spPr>
          <a:xfrm>
            <a:off x="539552" y="1268760"/>
            <a:ext cx="8280920" cy="4824536"/>
          </a:xfrm>
          <a:prstGeom prst="rect">
            <a:avLst/>
          </a:prstGeom>
        </p:spPr>
        <p:txBody>
          <a:bodyPr vert="horz"/>
          <a:lstStyle>
            <a:lvl1pPr marL="342900" indent="-342900">
              <a:buSzPct val="100000"/>
              <a:buFont typeface="Wingdings" charset="2"/>
              <a:buChar char="§"/>
              <a:defRPr sz="2800">
                <a:latin typeface="思源黑体 CN Medium" pitchFamily="34" charset="-122"/>
                <a:ea typeface="思源黑体 CN Medium" pitchFamily="34" charset="-122"/>
                <a:cs typeface="思源黑体 CN Medium" pitchFamily="34" charset="-122"/>
              </a:defRPr>
            </a:lvl1pPr>
            <a:lvl2pPr marL="742950" indent="-285750">
              <a:buSzPct val="100000"/>
              <a:buFont typeface="Wingdings" charset="2"/>
              <a:buChar char="§"/>
              <a:defRPr sz="2800">
                <a:latin typeface="思源黑体 CN Medium" pitchFamily="34" charset="-122"/>
                <a:ea typeface="思源黑体 CN Medium" pitchFamily="34" charset="-122"/>
                <a:cs typeface="思源黑体 CN Medium" pitchFamily="34" charset="-122"/>
              </a:defRPr>
            </a:lvl2pPr>
            <a:lvl3pPr marL="1143000" indent="-228600">
              <a:buSzPct val="100000"/>
              <a:buFont typeface="Wingdings" charset="2"/>
              <a:buChar char="§"/>
              <a:defRPr sz="2800">
                <a:latin typeface="思源黑体 CN Medium" pitchFamily="34" charset="-122"/>
                <a:ea typeface="思源黑体 CN Medium" pitchFamily="34" charset="-122"/>
                <a:cs typeface="思源黑体 CN Medium" pitchFamily="34" charset="-122"/>
              </a:defRPr>
            </a:lvl3pPr>
            <a:lvl4pPr marL="1600200" indent="-228600">
              <a:buSzPct val="100000"/>
              <a:buFont typeface="Wingdings" charset="2"/>
              <a:buChar char="§"/>
              <a:defRPr sz="2800">
                <a:latin typeface="思源黑体 CN Medium" pitchFamily="34" charset="-122"/>
                <a:ea typeface="思源黑体 CN Medium" pitchFamily="34" charset="-122"/>
                <a:cs typeface="思源黑体 CN Medium" pitchFamily="34" charset="-122"/>
              </a:defRPr>
            </a:lvl4pPr>
            <a:lvl5pPr marL="2057400" indent="-228600">
              <a:buSzPct val="100000"/>
              <a:buFont typeface="Wingdings" charset="2"/>
              <a:buChar char="§"/>
              <a:defRPr sz="2800">
                <a:latin typeface="思源黑体 CN Medium" pitchFamily="34" charset="-122"/>
                <a:ea typeface="思源黑体 CN Medium" pitchFamily="34" charset="-122"/>
                <a:cs typeface="思源黑体 CN Medium" pitchFamily="34" charset="-122"/>
              </a:defRPr>
            </a:lvl5pPr>
          </a:lstStyle>
          <a:p>
            <a:pPr lvl="0"/>
            <a:r>
              <a:rPr lang="en-US" altLang="zh-CN"/>
              <a:t>Click to add topic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580911"/>
      </p:ext>
    </p:extLst>
  </p:cSld>
  <p:clrMapOvr>
    <a:masterClrMapping/>
  </p:clrMapOvr>
  <p:transition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模板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9"/>
          <p:cNvSpPr>
            <a:spLocks noGrp="1" noChangeArrowheads="1"/>
          </p:cNvSpPr>
          <p:nvPr>
            <p:ph type="title"/>
          </p:nvPr>
        </p:nvSpPr>
        <p:spPr bwMode="auto">
          <a:xfrm>
            <a:off x="323528" y="0"/>
            <a:ext cx="8820472" cy="7647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3200">
                <a:latin typeface="Source Han Sans CN Heavy Bold"/>
                <a:cs typeface="Source Han Sans CN Heavy Bold"/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4" name="Rectangle 11"/>
          <p:cNvSpPr>
            <a:spLocks noChangeArrowheads="1"/>
          </p:cNvSpPr>
          <p:nvPr userDrawn="1"/>
        </p:nvSpPr>
        <p:spPr bwMode="auto">
          <a:xfrm>
            <a:off x="4762" y="764704"/>
            <a:ext cx="9139238" cy="36513"/>
          </a:xfrm>
          <a:prstGeom prst="rect">
            <a:avLst/>
          </a:prstGeom>
          <a:gradFill rotWithShape="1">
            <a:gsLst>
              <a:gs pos="0">
                <a:srgbClr val="CC0000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Content Placeholder 4"/>
          <p:cNvSpPr>
            <a:spLocks noGrp="1"/>
          </p:cNvSpPr>
          <p:nvPr>
            <p:ph sz="quarter" idx="10" hasCustomPrompt="1"/>
          </p:nvPr>
        </p:nvSpPr>
        <p:spPr>
          <a:xfrm>
            <a:off x="323528" y="1124744"/>
            <a:ext cx="8496944" cy="4968552"/>
          </a:xfrm>
          <a:prstGeom prst="rect">
            <a:avLst/>
          </a:prstGeom>
        </p:spPr>
        <p:txBody>
          <a:bodyPr vert="horz"/>
          <a:lstStyle>
            <a:lvl1pPr marL="342900" indent="-342900">
              <a:buSzPct val="100000"/>
              <a:buFont typeface="Wingdings" charset="2"/>
              <a:buChar char="§"/>
              <a:defRPr sz="2800">
                <a:latin typeface="思源黑体 CN Medium" pitchFamily="34" charset="-122"/>
                <a:ea typeface="思源黑体 CN Medium" pitchFamily="34" charset="-122"/>
                <a:cs typeface="思源黑体 CN Medium" pitchFamily="34" charset="-122"/>
              </a:defRPr>
            </a:lvl1pPr>
            <a:lvl2pPr marL="742950" indent="-285750">
              <a:buSzPct val="100000"/>
              <a:buFont typeface="Wingdings" charset="2"/>
              <a:buChar char="§"/>
              <a:defRPr sz="2800">
                <a:latin typeface="思源黑体 CN Medium" pitchFamily="34" charset="-122"/>
                <a:ea typeface="思源黑体 CN Medium" pitchFamily="34" charset="-122"/>
                <a:cs typeface="思源黑体 CN Medium" pitchFamily="34" charset="-122"/>
              </a:defRPr>
            </a:lvl2pPr>
            <a:lvl3pPr marL="1143000" indent="-228600">
              <a:buSzPct val="100000"/>
              <a:buFont typeface="Wingdings" charset="2"/>
              <a:buChar char="§"/>
              <a:defRPr sz="2800">
                <a:latin typeface="思源黑体 CN Medium" pitchFamily="34" charset="-122"/>
                <a:ea typeface="思源黑体 CN Medium" pitchFamily="34" charset="-122"/>
                <a:cs typeface="思源黑体 CN Medium" pitchFamily="34" charset="-122"/>
              </a:defRPr>
            </a:lvl3pPr>
            <a:lvl4pPr marL="1600200" indent="-228600">
              <a:buSzPct val="100000"/>
              <a:buFont typeface="Wingdings" charset="2"/>
              <a:buChar char="§"/>
              <a:defRPr sz="2800">
                <a:latin typeface="思源黑体 CN Medium" pitchFamily="34" charset="-122"/>
                <a:ea typeface="思源黑体 CN Medium" pitchFamily="34" charset="-122"/>
                <a:cs typeface="思源黑体 CN Medium" pitchFamily="34" charset="-122"/>
              </a:defRPr>
            </a:lvl4pPr>
            <a:lvl5pPr marL="2057400" indent="-228600">
              <a:buSzPct val="100000"/>
              <a:buFont typeface="Wingdings" charset="2"/>
              <a:buChar char="§"/>
              <a:defRPr sz="2800">
                <a:latin typeface="思源黑体 CN Medium" pitchFamily="34" charset="-122"/>
                <a:ea typeface="思源黑体 CN Medium" pitchFamily="34" charset="-122"/>
                <a:cs typeface="思源黑体 CN Medium" pitchFamily="34" charset="-122"/>
              </a:defRPr>
            </a:lvl5pPr>
          </a:lstStyle>
          <a:p>
            <a:pPr lvl="0"/>
            <a:r>
              <a:rPr lang="en-US" altLang="zh-CN"/>
              <a:t>Click to add content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模板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4" descr="Small Red Square"/>
          <p:cNvPicPr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360000" cy="7166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539552" y="304800"/>
            <a:ext cx="8280920" cy="94138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3200">
                <a:latin typeface="Source Han Sans CN Heavy Bold"/>
                <a:cs typeface="Source Han Sans CN Heavy Bold"/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9" name="Content Placeholder 4"/>
          <p:cNvSpPr>
            <a:spLocks noGrp="1"/>
          </p:cNvSpPr>
          <p:nvPr>
            <p:ph sz="quarter" idx="10" hasCustomPrompt="1"/>
          </p:nvPr>
        </p:nvSpPr>
        <p:spPr>
          <a:xfrm>
            <a:off x="539552" y="1268760"/>
            <a:ext cx="8280920" cy="4824536"/>
          </a:xfrm>
          <a:prstGeom prst="rect">
            <a:avLst/>
          </a:prstGeom>
        </p:spPr>
        <p:txBody>
          <a:bodyPr vert="horz"/>
          <a:lstStyle>
            <a:lvl1pPr marL="342900" indent="-342900">
              <a:buSzPct val="100000"/>
              <a:buFont typeface="Wingdings" charset="2"/>
              <a:buChar char="§"/>
              <a:defRPr sz="2800">
                <a:latin typeface="思源黑体 CN Medium" pitchFamily="34" charset="-122"/>
                <a:ea typeface="思源黑体 CN Medium" pitchFamily="34" charset="-122"/>
                <a:cs typeface="思源黑体 CN Medium" pitchFamily="34" charset="-122"/>
              </a:defRPr>
            </a:lvl1pPr>
            <a:lvl2pPr marL="742950" indent="-285750">
              <a:buSzPct val="100000"/>
              <a:buFont typeface="Wingdings" charset="2"/>
              <a:buChar char="§"/>
              <a:defRPr sz="2800">
                <a:latin typeface="思源黑体 CN Medium" pitchFamily="34" charset="-122"/>
                <a:ea typeface="思源黑体 CN Medium" pitchFamily="34" charset="-122"/>
                <a:cs typeface="思源黑体 CN Medium" pitchFamily="34" charset="-122"/>
              </a:defRPr>
            </a:lvl2pPr>
            <a:lvl3pPr marL="1143000" indent="-228600">
              <a:buSzPct val="100000"/>
              <a:buFont typeface="Wingdings" charset="2"/>
              <a:buChar char="§"/>
              <a:defRPr sz="2800">
                <a:latin typeface="思源黑体 CN Medium" pitchFamily="34" charset="-122"/>
                <a:ea typeface="思源黑体 CN Medium" pitchFamily="34" charset="-122"/>
                <a:cs typeface="思源黑体 CN Medium" pitchFamily="34" charset="-122"/>
              </a:defRPr>
            </a:lvl3pPr>
            <a:lvl4pPr marL="1600200" indent="-228600">
              <a:buSzPct val="100000"/>
              <a:buFont typeface="Wingdings" charset="2"/>
              <a:buChar char="§"/>
              <a:defRPr sz="2800">
                <a:latin typeface="思源黑体 CN Medium" pitchFamily="34" charset="-122"/>
                <a:ea typeface="思源黑体 CN Medium" pitchFamily="34" charset="-122"/>
                <a:cs typeface="思源黑体 CN Medium" pitchFamily="34" charset="-122"/>
              </a:defRPr>
            </a:lvl4pPr>
            <a:lvl5pPr marL="2057400" indent="-228600">
              <a:buSzPct val="100000"/>
              <a:buFont typeface="Wingdings" charset="2"/>
              <a:buChar char="§"/>
              <a:defRPr sz="2800">
                <a:latin typeface="思源黑体 CN Medium" pitchFamily="34" charset="-122"/>
                <a:ea typeface="思源黑体 CN Medium" pitchFamily="34" charset="-122"/>
                <a:cs typeface="思源黑体 CN Medium" pitchFamily="34" charset="-122"/>
              </a:defRPr>
            </a:lvl5pPr>
          </a:lstStyle>
          <a:p>
            <a:pPr lvl="0"/>
            <a:r>
              <a:rPr lang="en-US" altLang="zh-CN"/>
              <a:t>Click to add content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</p:spTree>
  </p:cSld>
  <p:clrMapOvr>
    <a:masterClrMapping/>
  </p:clrMapOvr>
  <p:transition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无标题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4"/>
          <p:cNvSpPr>
            <a:spLocks noGrp="1"/>
          </p:cNvSpPr>
          <p:nvPr>
            <p:ph sz="quarter" idx="10" hasCustomPrompt="1"/>
          </p:nvPr>
        </p:nvSpPr>
        <p:spPr>
          <a:xfrm>
            <a:off x="467544" y="980728"/>
            <a:ext cx="8280920" cy="4824536"/>
          </a:xfrm>
          <a:prstGeom prst="rect">
            <a:avLst/>
          </a:prstGeom>
        </p:spPr>
        <p:txBody>
          <a:bodyPr vert="horz"/>
          <a:lstStyle>
            <a:lvl1pPr marL="342900" indent="-342900">
              <a:buSzPct val="100000"/>
              <a:buFont typeface="Wingdings" charset="2"/>
              <a:buChar char="§"/>
              <a:defRPr sz="2800">
                <a:latin typeface="思源黑体 CN Medium" pitchFamily="34" charset="-122"/>
                <a:ea typeface="思源黑体 CN Medium" pitchFamily="34" charset="-122"/>
                <a:cs typeface="思源黑体 CN Medium" pitchFamily="34" charset="-122"/>
              </a:defRPr>
            </a:lvl1pPr>
            <a:lvl2pPr marL="742950" indent="-285750">
              <a:buSzPct val="100000"/>
              <a:buFont typeface="Wingdings" charset="2"/>
              <a:buChar char="§"/>
              <a:defRPr sz="2800">
                <a:latin typeface="思源黑体 CN Medium" pitchFamily="34" charset="-122"/>
                <a:ea typeface="思源黑体 CN Medium" pitchFamily="34" charset="-122"/>
                <a:cs typeface="思源黑体 CN Medium" pitchFamily="34" charset="-122"/>
              </a:defRPr>
            </a:lvl2pPr>
            <a:lvl3pPr marL="1143000" indent="-228600">
              <a:buSzPct val="100000"/>
              <a:buFont typeface="Wingdings" charset="2"/>
              <a:buChar char="§"/>
              <a:defRPr sz="2800">
                <a:latin typeface="思源黑体 CN Medium" pitchFamily="34" charset="-122"/>
                <a:ea typeface="思源黑体 CN Medium" pitchFamily="34" charset="-122"/>
                <a:cs typeface="思源黑体 CN Medium" pitchFamily="34" charset="-122"/>
              </a:defRPr>
            </a:lvl3pPr>
            <a:lvl4pPr marL="1600200" indent="-228600">
              <a:buSzPct val="100000"/>
              <a:buFont typeface="Wingdings" charset="2"/>
              <a:buChar char="§"/>
              <a:defRPr sz="2800">
                <a:latin typeface="思源黑体 CN Medium" pitchFamily="34" charset="-122"/>
                <a:ea typeface="思源黑体 CN Medium" pitchFamily="34" charset="-122"/>
                <a:cs typeface="思源黑体 CN Medium" pitchFamily="34" charset="-122"/>
              </a:defRPr>
            </a:lvl4pPr>
            <a:lvl5pPr marL="2057400" indent="-228600">
              <a:buSzPct val="100000"/>
              <a:buFont typeface="Wingdings" charset="2"/>
              <a:buChar char="§"/>
              <a:defRPr sz="2800">
                <a:latin typeface="思源黑体 CN Medium" pitchFamily="34" charset="-122"/>
                <a:ea typeface="思源黑体 CN Medium" pitchFamily="34" charset="-122"/>
                <a:cs typeface="思源黑体 CN Medium" pitchFamily="34" charset="-122"/>
              </a:defRPr>
            </a:lvl5pPr>
          </a:lstStyle>
          <a:p>
            <a:pPr lvl="0"/>
            <a:r>
              <a:rPr lang="en-US" altLang="zh-CN"/>
              <a:t>Click to add content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285307"/>
      </p:ext>
    </p:extLst>
  </p:cSld>
  <p:clrMapOvr>
    <a:masterClrMapping/>
  </p:clrMapOvr>
  <p:transition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Rectangle 19"/>
          <p:cNvSpPr>
            <a:spLocks noGrp="1" noChangeArrowheads="1"/>
          </p:cNvSpPr>
          <p:nvPr>
            <p:ph type="title"/>
          </p:nvPr>
        </p:nvSpPr>
        <p:spPr bwMode="auto">
          <a:xfrm>
            <a:off x="323528" y="0"/>
            <a:ext cx="8820472" cy="7647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3" r:id="rId1"/>
    <p:sldLayoutId id="2147483954" r:id="rId2"/>
    <p:sldLayoutId id="2147483955" r:id="rId3"/>
    <p:sldLayoutId id="2147483956" r:id="rId4"/>
    <p:sldLayoutId id="2147483959" r:id="rId5"/>
    <p:sldLayoutId id="2147483960" r:id="rId6"/>
    <p:sldLayoutId id="2147483948" r:id="rId7"/>
    <p:sldLayoutId id="2147483949" r:id="rId8"/>
    <p:sldLayoutId id="2147483957" r:id="rId9"/>
    <p:sldLayoutId id="2147483962" r:id="rId10"/>
    <p:sldLayoutId id="2147483961" r:id="rId11"/>
    <p:sldLayoutId id="2147483976" r:id="rId12"/>
  </p:sldLayoutIdLst>
  <p:transition>
    <p:wipe/>
  </p:transition>
  <p:hf hdr="0" dt="0"/>
  <p:txStyles>
    <p:titleStyle>
      <a:lvl1pPr algn="l" rtl="0" eaLnBrk="1" fontAlgn="ctr" hangingPunct="1"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思源黑体 CN Heavy" pitchFamily="34" charset="-122"/>
          <a:ea typeface="思源黑体 CN Heavy" pitchFamily="34" charset="-122"/>
          <a:cs typeface="思源黑体 CN Heavy" pitchFamily="34" charset="-122"/>
        </a:defRPr>
      </a:lvl1pPr>
      <a:lvl2pPr algn="l" rtl="0" eaLnBrk="1" fontAlgn="ctr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黑体" pitchFamily="49" charset="-122"/>
          <a:ea typeface="黑体" pitchFamily="49" charset="-122"/>
        </a:defRPr>
      </a:lvl2pPr>
      <a:lvl3pPr algn="l" rtl="0" eaLnBrk="1" fontAlgn="ctr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黑体" pitchFamily="49" charset="-122"/>
          <a:ea typeface="黑体" pitchFamily="49" charset="-122"/>
        </a:defRPr>
      </a:lvl3pPr>
      <a:lvl4pPr algn="l" rtl="0" eaLnBrk="1" fontAlgn="ctr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黑体" pitchFamily="49" charset="-122"/>
          <a:ea typeface="黑体" pitchFamily="49" charset="-122"/>
        </a:defRPr>
      </a:lvl4pPr>
      <a:lvl5pPr algn="l" rtl="0" eaLnBrk="1" fontAlgn="ctr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黑体" pitchFamily="49" charset="-122"/>
          <a:ea typeface="黑体" pitchFamily="49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SimSun" pitchFamily="2" charset="-122"/>
          <a:ea typeface="SimSun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SimSun" pitchFamily="2" charset="-122"/>
          <a:ea typeface="SimSun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SimSun" pitchFamily="2" charset="-122"/>
          <a:ea typeface="SimSun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SimSun" pitchFamily="2" charset="-122"/>
          <a:ea typeface="SimSun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CC3300"/>
        </a:buClr>
        <a:buSzPct val="70000"/>
        <a:buFont typeface="Wingdings" pitchFamily="2" charset="2"/>
        <a:buChar char="u"/>
        <a:defRPr sz="1400">
          <a:solidFill>
            <a:schemeClr val="tx1"/>
          </a:solidFill>
          <a:latin typeface="+mn-lt"/>
          <a:ea typeface="宋体" pitchFamily="2" charset="-122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p"/>
        <a:defRPr sz="1400">
          <a:solidFill>
            <a:schemeClr val="tx1"/>
          </a:solidFill>
          <a:latin typeface="+mn-lt"/>
          <a:ea typeface="宋体" pitchFamily="2" charset="-122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4597A0"/>
        </a:buClr>
        <a:buSzPct val="70000"/>
        <a:buFont typeface="Wingdings" pitchFamily="2" charset="2"/>
        <a:buChar char="l"/>
        <a:defRPr sz="1400">
          <a:solidFill>
            <a:schemeClr val="tx1"/>
          </a:solidFill>
          <a:latin typeface="+mn-lt"/>
          <a:ea typeface="宋体" pitchFamily="2" charset="-122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C00000"/>
        </a:buClr>
        <a:buSzPct val="50000"/>
        <a:buFont typeface="Wingdings" pitchFamily="2" charset="2"/>
        <a:buChar char="u"/>
        <a:defRPr sz="1400">
          <a:solidFill>
            <a:schemeClr val="tx1"/>
          </a:solidFill>
          <a:latin typeface="+mn-lt"/>
          <a:ea typeface="宋体" pitchFamily="2" charset="-122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8395"/>
        </a:buClr>
        <a:buSzPct val="30000"/>
        <a:buFont typeface="Wingdings" pitchFamily="2" charset="2"/>
        <a:buChar char="p"/>
        <a:defRPr sz="1400">
          <a:solidFill>
            <a:schemeClr val="tx1"/>
          </a:solidFill>
          <a:latin typeface="+mn-lt"/>
          <a:ea typeface="宋体" pitchFamily="2" charset="-12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0066FF"/>
        </a:buClr>
        <a:buChar char="•"/>
        <a:defRPr sz="14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0066FF"/>
        </a:buClr>
        <a:buChar char="•"/>
        <a:defRPr sz="14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0066FF"/>
        </a:buClr>
        <a:buChar char="•"/>
        <a:defRPr sz="14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0066FF"/>
        </a:buClr>
        <a:buChar char="•"/>
        <a:defRPr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76FA3A-6FC6-402C-98D2-E2089CD502C9}" type="datetimeFigureOut">
              <a:rPr lang="zh-CN" altLang="en-US" smtClean="0"/>
              <a:t>2019/7/9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46DF44-EDCC-41B5-B8DC-4B0BAEE6B6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7141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4" r:id="rId1"/>
    <p:sldLayoutId id="2147483965" r:id="rId2"/>
    <p:sldLayoutId id="2147483966" r:id="rId3"/>
    <p:sldLayoutId id="2147483967" r:id="rId4"/>
    <p:sldLayoutId id="2147483968" r:id="rId5"/>
    <p:sldLayoutId id="2147483969" r:id="rId6"/>
    <p:sldLayoutId id="2147483970" r:id="rId7"/>
    <p:sldLayoutId id="2147483971" r:id="rId8"/>
    <p:sldLayoutId id="2147483972" r:id="rId9"/>
    <p:sldLayoutId id="2147483973" r:id="rId10"/>
    <p:sldLayoutId id="2147483974" r:id="rId11"/>
    <p:sldLayoutId id="2147483975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400" dirty="0">
                <a:latin typeface="+mn-lt"/>
                <a:ea typeface="+mn-ea"/>
                <a:cs typeface="+mn-ea"/>
                <a:sym typeface="+mn-lt"/>
              </a:rPr>
              <a:t>进制 </a:t>
            </a:r>
            <a:r>
              <a:rPr lang="en-US" altLang="zh-CN" sz="2400" dirty="0">
                <a:latin typeface="+mn-lt"/>
                <a:ea typeface="+mn-ea"/>
                <a:cs typeface="+mn-ea"/>
                <a:sym typeface="+mn-lt"/>
              </a:rPr>
              <a:t>– </a:t>
            </a:r>
            <a:r>
              <a:rPr lang="zh-CN" altLang="en-US" sz="2400" dirty="0">
                <a:latin typeface="+mn-lt"/>
                <a:ea typeface="+mn-ea"/>
                <a:cs typeface="+mn-ea"/>
                <a:sym typeface="+mn-lt"/>
              </a:rPr>
              <a:t>介绍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079612" y="908720"/>
            <a:ext cx="69847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2000" b="0" dirty="0">
                <a:solidFill>
                  <a:schemeClr val="tx1">
                    <a:lumMod val="95000"/>
                    <a:lumOff val="5000"/>
                  </a:schemeClr>
                </a:solidFill>
              </a:rPr>
              <a:t>进制 </a:t>
            </a:r>
            <a:r>
              <a:rPr lang="en-US" altLang="zh-CN" sz="2000" b="0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</a:t>
            </a:r>
            <a:r>
              <a:rPr lang="zh-CN" altLang="en-US" sz="2000" b="0" dirty="0">
                <a:solidFill>
                  <a:schemeClr val="tx1">
                    <a:lumMod val="95000"/>
                    <a:lumOff val="5000"/>
                  </a:schemeClr>
                </a:solidFill>
              </a:rPr>
              <a:t>是计算机中数据的一种表示方法。 </a:t>
            </a:r>
            <a:r>
              <a:rPr lang="en-US" altLang="zh-CN" sz="2000" b="0" dirty="0">
                <a:solidFill>
                  <a:schemeClr val="tx1">
                    <a:lumMod val="95000"/>
                    <a:lumOff val="5000"/>
                  </a:schemeClr>
                </a:solidFill>
              </a:rPr>
              <a:t>N</a:t>
            </a:r>
            <a:r>
              <a:rPr lang="zh-CN" altLang="en-US" sz="2000" b="0" dirty="0">
                <a:solidFill>
                  <a:schemeClr val="tx1">
                    <a:lumMod val="95000"/>
                    <a:lumOff val="5000"/>
                  </a:schemeClr>
                </a:solidFill>
              </a:rPr>
              <a:t>进制的数可以用</a:t>
            </a:r>
            <a:r>
              <a:rPr lang="en-US" altLang="zh-CN" sz="2000" b="0" dirty="0">
                <a:solidFill>
                  <a:schemeClr val="tx1">
                    <a:lumMod val="95000"/>
                    <a:lumOff val="5000"/>
                  </a:schemeClr>
                </a:solidFill>
              </a:rPr>
              <a:t>0~(N-1) </a:t>
            </a:r>
            <a:r>
              <a:rPr lang="zh-CN" altLang="en-US" sz="2000" b="0" dirty="0">
                <a:solidFill>
                  <a:schemeClr val="tx1">
                    <a:lumMod val="95000"/>
                    <a:lumOff val="5000"/>
                  </a:schemeClr>
                </a:solidFill>
              </a:rPr>
              <a:t>的数表示</a:t>
            </a:r>
            <a:r>
              <a:rPr lang="en-US" altLang="zh-CN" sz="2000" b="0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zh-CN" altLang="en-US" sz="2000" b="0" dirty="0">
                <a:solidFill>
                  <a:schemeClr val="tx1">
                    <a:lumMod val="95000"/>
                    <a:lumOff val="5000"/>
                  </a:schemeClr>
                </a:solidFill>
              </a:rPr>
              <a:t>超过</a:t>
            </a:r>
            <a:r>
              <a:rPr lang="en-US" altLang="zh-CN" sz="2000" b="0" dirty="0">
                <a:solidFill>
                  <a:schemeClr val="tx1">
                    <a:lumMod val="95000"/>
                    <a:lumOff val="5000"/>
                  </a:schemeClr>
                </a:solidFill>
              </a:rPr>
              <a:t>9</a:t>
            </a:r>
            <a:r>
              <a:rPr lang="zh-CN" altLang="en-US" sz="2000" b="0" dirty="0">
                <a:solidFill>
                  <a:schemeClr val="tx1">
                    <a:lumMod val="95000"/>
                    <a:lumOff val="5000"/>
                  </a:schemeClr>
                </a:solidFill>
              </a:rPr>
              <a:t>的用字母</a:t>
            </a:r>
            <a:r>
              <a:rPr lang="en-US" altLang="zh-CN" sz="2000" b="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A-F </a:t>
            </a:r>
            <a:r>
              <a:rPr lang="zh-CN" altLang="en-US" sz="2000" b="0" dirty="0">
                <a:solidFill>
                  <a:schemeClr val="tx1">
                    <a:lumMod val="95000"/>
                    <a:lumOff val="5000"/>
                  </a:schemeClr>
                </a:solidFill>
              </a:rPr>
              <a:t>表示 </a:t>
            </a:r>
            <a:r>
              <a:rPr lang="en-US" altLang="zh-CN" sz="2000" b="0" dirty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  <a:endParaRPr kumimoji="1" lang="en-US" altLang="zh-CN" sz="2000" b="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/>
              <a:cs typeface="+mn-ea"/>
              <a:sym typeface="+mn-lt"/>
            </a:endParaRP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43C34F0F-680F-47ED-8E77-2F555D447E21}"/>
              </a:ext>
            </a:extLst>
          </p:cNvPr>
          <p:cNvSpPr/>
          <p:nvPr/>
        </p:nvSpPr>
        <p:spPr>
          <a:xfrm>
            <a:off x="5268547" y="563522"/>
            <a:ext cx="3188828" cy="17281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为什么要使用进制数？</a:t>
            </a:r>
          </a:p>
          <a:p>
            <a:pPr algn="ctr"/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46A24D9-ADE3-461A-BD18-ADC595F7ACB2}"/>
              </a:ext>
            </a:extLst>
          </p:cNvPr>
          <p:cNvSpPr txBox="1"/>
          <p:nvPr/>
        </p:nvSpPr>
        <p:spPr>
          <a:xfrm>
            <a:off x="1187624" y="2924944"/>
            <a:ext cx="75608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0" dirty="0">
                <a:solidFill>
                  <a:schemeClr val="tx1">
                    <a:lumMod val="95000"/>
                    <a:lumOff val="5000"/>
                  </a:schemeClr>
                </a:solidFill>
              </a:rPr>
              <a:t>数据在计算机中的表示，最终以二进制的形式存在 </a:t>
            </a:r>
            <a:r>
              <a:rPr lang="en-US" altLang="zh-CN" sz="2400" b="0" dirty="0">
                <a:solidFill>
                  <a:schemeClr val="tx1">
                    <a:lumMod val="95000"/>
                    <a:lumOff val="5000"/>
                  </a:schemeClr>
                </a:solidFill>
              </a:rPr>
              <a:t>, </a:t>
            </a:r>
            <a:r>
              <a:rPr lang="zh-CN" altLang="en-US" sz="2400" b="0" dirty="0">
                <a:solidFill>
                  <a:schemeClr val="tx1">
                    <a:lumMod val="95000"/>
                    <a:lumOff val="5000"/>
                  </a:schemeClr>
                </a:solidFill>
              </a:rPr>
              <a:t>如果我们直接操作二进制的话 </a:t>
            </a:r>
            <a:r>
              <a:rPr lang="en-US" altLang="zh-CN" sz="2400" b="0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zh-CN" altLang="en-US" sz="2400" b="0" dirty="0">
                <a:solidFill>
                  <a:schemeClr val="tx1">
                    <a:lumMod val="95000"/>
                    <a:lumOff val="5000"/>
                  </a:schemeClr>
                </a:solidFill>
              </a:rPr>
              <a:t>面对这么长的数进行思考或操作，没有人会喜欢。因此使用高位进制进行计算机数据书写。</a:t>
            </a:r>
            <a:endParaRPr lang="zh-CN" alt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2616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400" dirty="0">
                <a:latin typeface="+mn-lt"/>
                <a:ea typeface="+mn-ea"/>
                <a:cs typeface="+mn-ea"/>
                <a:sym typeface="+mn-lt"/>
              </a:rPr>
              <a:t>进制 </a:t>
            </a:r>
            <a:r>
              <a:rPr lang="en-US" altLang="zh-CN" sz="2400" dirty="0">
                <a:latin typeface="+mn-lt"/>
                <a:ea typeface="+mn-ea"/>
                <a:cs typeface="+mn-ea"/>
                <a:sym typeface="+mn-lt"/>
              </a:rPr>
              <a:t>– </a:t>
            </a:r>
            <a:r>
              <a:rPr lang="zh-CN" altLang="en-US" sz="2400" dirty="0">
                <a:latin typeface="+mn-lt"/>
                <a:ea typeface="+mn-ea"/>
                <a:cs typeface="+mn-ea"/>
                <a:sym typeface="+mn-lt"/>
              </a:rPr>
              <a:t>分类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52363" y="908720"/>
            <a:ext cx="8239274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 defTabSz="68580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kumimoji="1" lang="en-US" altLang="zh-CN" sz="2800" b="0" dirty="0">
                <a:solidFill>
                  <a:prstClr val="black"/>
                </a:solidFill>
                <a:latin typeface="Calibri" panose="020F0502020204030204"/>
                <a:cs typeface="+mn-ea"/>
                <a:sym typeface="+mn-lt"/>
              </a:rPr>
              <a:t>10</a:t>
            </a:r>
            <a:r>
              <a:rPr kumimoji="1" lang="zh-CN" altLang="en-US" sz="2800" b="0" dirty="0">
                <a:solidFill>
                  <a:prstClr val="black"/>
                </a:solidFill>
                <a:latin typeface="Calibri" panose="020F0502020204030204"/>
                <a:cs typeface="+mn-ea"/>
                <a:sym typeface="+mn-lt"/>
              </a:rPr>
              <a:t>进制：</a:t>
            </a:r>
            <a:endParaRPr kumimoji="1" lang="en-US" altLang="zh-CN" sz="2800" b="0" dirty="0">
              <a:solidFill>
                <a:prstClr val="black"/>
              </a:solidFill>
              <a:latin typeface="Calibri" panose="020F0502020204030204"/>
              <a:cs typeface="+mn-ea"/>
              <a:sym typeface="+mn-lt"/>
            </a:endParaRPr>
          </a:p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2800" b="0" dirty="0">
                <a:solidFill>
                  <a:prstClr val="black"/>
                </a:solidFill>
                <a:latin typeface="Calibri" panose="020F0502020204030204"/>
                <a:cs typeface="+mn-ea"/>
                <a:sym typeface="+mn-lt"/>
              </a:rPr>
              <a:t>	</a:t>
            </a:r>
            <a:r>
              <a:rPr lang="zh-CN" altLang="en-US" sz="2400" b="0" dirty="0"/>
              <a:t>使用 </a:t>
            </a:r>
            <a:r>
              <a:rPr lang="en-US" altLang="zh-CN" sz="2400" b="0" dirty="0"/>
              <a:t>0~9 </a:t>
            </a:r>
            <a:r>
              <a:rPr lang="zh-CN" altLang="en-US" sz="2400" b="0" dirty="0"/>
              <a:t>的数字表示 </a:t>
            </a:r>
            <a:r>
              <a:rPr lang="en-US" altLang="zh-CN" sz="2400" b="0" dirty="0"/>
              <a:t>, </a:t>
            </a:r>
            <a:r>
              <a:rPr lang="zh-CN" altLang="en-US" sz="2400" b="0" dirty="0"/>
              <a:t>每位逢 </a:t>
            </a:r>
            <a:r>
              <a:rPr lang="en-US" altLang="zh-CN" sz="2400" b="0" dirty="0"/>
              <a:t>10 </a:t>
            </a:r>
            <a:r>
              <a:rPr lang="zh-CN" altLang="en-US" sz="2400" b="0" dirty="0"/>
              <a:t>进 </a:t>
            </a:r>
            <a:r>
              <a:rPr lang="en-US" altLang="zh-CN" sz="2400" b="0" dirty="0"/>
              <a:t>1</a:t>
            </a:r>
            <a:r>
              <a:rPr lang="zh-CN" altLang="en-US" sz="2400" b="0" dirty="0"/>
              <a:t>位</a:t>
            </a:r>
            <a:r>
              <a:rPr lang="en-US" altLang="zh-CN" sz="2400" b="0" dirty="0"/>
              <a:t> </a:t>
            </a:r>
            <a:r>
              <a:rPr lang="zh-CN" altLang="en-US" sz="2400" b="0" dirty="0"/>
              <a:t>。</a:t>
            </a:r>
            <a:endParaRPr lang="en-US" altLang="zh-CN" sz="2400" b="0" dirty="0"/>
          </a:p>
          <a:p>
            <a:pPr lvl="1" defTabSz="685800" fontAlgn="auto">
              <a:spcBef>
                <a:spcPts val="0"/>
              </a:spcBef>
              <a:spcAft>
                <a:spcPts val="0"/>
              </a:spcAft>
            </a:pPr>
            <a:endParaRPr kumimoji="1" lang="en-US" altLang="zh-CN" sz="2400" b="0" dirty="0">
              <a:solidFill>
                <a:prstClr val="black"/>
              </a:solidFill>
              <a:latin typeface="Calibri" panose="020F0502020204030204"/>
              <a:cs typeface="+mn-ea"/>
              <a:sym typeface="+mn-lt"/>
            </a:endParaRPr>
          </a:p>
          <a:p>
            <a:pPr marL="257175" indent="-257175" defTabSz="68580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kumimoji="1" lang="en-US" altLang="zh-CN" sz="2800" b="0" dirty="0">
                <a:solidFill>
                  <a:prstClr val="black"/>
                </a:solidFill>
                <a:latin typeface="Calibri" panose="020F0502020204030204"/>
                <a:cs typeface="+mn-ea"/>
              </a:rPr>
              <a:t>16</a:t>
            </a:r>
            <a:r>
              <a:rPr kumimoji="1" lang="zh-CN" altLang="en-US" sz="2800" b="0" dirty="0">
                <a:solidFill>
                  <a:prstClr val="black"/>
                </a:solidFill>
                <a:latin typeface="Calibri" panose="020F0502020204030204"/>
                <a:cs typeface="+mn-ea"/>
              </a:rPr>
              <a:t>进制</a:t>
            </a:r>
            <a:endParaRPr kumimoji="1" lang="en-US" altLang="zh-CN" sz="2800" b="0" dirty="0">
              <a:solidFill>
                <a:prstClr val="black"/>
              </a:solidFill>
              <a:latin typeface="Calibri" panose="020F0502020204030204"/>
              <a:cs typeface="+mn-ea"/>
            </a:endParaRPr>
          </a:p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800" b="0" dirty="0"/>
              <a:t>	</a:t>
            </a:r>
            <a:r>
              <a:rPr lang="zh-CN" altLang="en-US" sz="2400" b="0" dirty="0"/>
              <a:t>如果是 </a:t>
            </a:r>
            <a:r>
              <a:rPr lang="en-US" altLang="zh-CN" sz="2400" b="0" dirty="0"/>
              <a:t>16 </a:t>
            </a:r>
            <a:r>
              <a:rPr lang="zh-CN" altLang="en-US" sz="2400" b="0" dirty="0"/>
              <a:t>进制 </a:t>
            </a:r>
            <a:r>
              <a:rPr lang="en-US" altLang="zh-CN" sz="2400" b="0" dirty="0"/>
              <a:t>, </a:t>
            </a:r>
            <a:r>
              <a:rPr lang="zh-CN" altLang="en-US" sz="2400" b="0" dirty="0"/>
              <a:t>它就是 由 </a:t>
            </a:r>
            <a:r>
              <a:rPr lang="en-US" altLang="zh-CN" sz="2400" b="0" dirty="0"/>
              <a:t>0-9</a:t>
            </a:r>
            <a:r>
              <a:rPr lang="zh-CN" altLang="en-US" sz="2400" b="0" dirty="0"/>
              <a:t>，</a:t>
            </a:r>
            <a:r>
              <a:rPr lang="en-US" altLang="zh-CN" sz="2400" b="0" dirty="0"/>
              <a:t>A-F</a:t>
            </a:r>
            <a:r>
              <a:rPr lang="zh-CN" altLang="en-US" sz="2400" b="0" dirty="0"/>
              <a:t>组成， 与</a:t>
            </a:r>
            <a:r>
              <a:rPr lang="en-US" altLang="zh-CN" sz="2400" b="0" dirty="0"/>
              <a:t>10</a:t>
            </a:r>
            <a:r>
              <a:rPr lang="zh-CN" altLang="en-US" sz="2400" b="0" dirty="0"/>
              <a:t>进制的对应关系是：</a:t>
            </a:r>
            <a:r>
              <a:rPr lang="en-US" altLang="zh-CN" sz="2400" b="0" dirty="0"/>
              <a:t>0-9 </a:t>
            </a:r>
            <a:r>
              <a:rPr lang="zh-CN" altLang="en-US" sz="2400" b="0" dirty="0"/>
              <a:t>对应 </a:t>
            </a:r>
            <a:r>
              <a:rPr lang="en-US" altLang="zh-CN" sz="2400" b="0" dirty="0"/>
              <a:t>0-9</a:t>
            </a:r>
            <a:r>
              <a:rPr lang="zh-CN" altLang="en-US" sz="2400" b="0" dirty="0"/>
              <a:t>；</a:t>
            </a:r>
            <a:r>
              <a:rPr lang="en-US" altLang="zh-CN" sz="2400" b="0" dirty="0"/>
              <a:t>A-F</a:t>
            </a:r>
            <a:r>
              <a:rPr lang="zh-CN" altLang="en-US" sz="2400" b="0" dirty="0"/>
              <a:t>对应</a:t>
            </a:r>
            <a:r>
              <a:rPr lang="en-US" altLang="zh-CN" sz="2400" b="0" dirty="0"/>
              <a:t>10-15</a:t>
            </a:r>
            <a:r>
              <a:rPr lang="zh-CN" altLang="en-US" sz="2400" b="0" dirty="0"/>
              <a:t>； 字母不区分大小写。</a:t>
            </a:r>
            <a:endParaRPr lang="en-US" altLang="zh-CN" sz="2400" b="0" dirty="0"/>
          </a:p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endParaRPr kumimoji="1" lang="en-US" altLang="zh-CN" sz="2800" b="0" dirty="0">
              <a:solidFill>
                <a:prstClr val="black"/>
              </a:solidFill>
              <a:latin typeface="Calibri" panose="020F0502020204030204"/>
              <a:cs typeface="+mn-ea"/>
            </a:endParaRPr>
          </a:p>
          <a:p>
            <a:pPr marL="257175" indent="-257175" defTabSz="68580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kumimoji="1" lang="en-US" altLang="zh-CN" sz="2800" b="0" dirty="0">
                <a:solidFill>
                  <a:prstClr val="black"/>
                </a:solidFill>
                <a:latin typeface="Calibri" panose="020F0502020204030204"/>
                <a:cs typeface="+mn-ea"/>
              </a:rPr>
              <a:t>2</a:t>
            </a:r>
            <a:r>
              <a:rPr kumimoji="1" lang="zh-CN" altLang="en-US" sz="2800" b="0" dirty="0">
                <a:solidFill>
                  <a:prstClr val="black"/>
                </a:solidFill>
                <a:latin typeface="Calibri" panose="020F0502020204030204"/>
                <a:cs typeface="+mn-ea"/>
              </a:rPr>
              <a:t>进制 和 </a:t>
            </a:r>
            <a:r>
              <a:rPr kumimoji="1" lang="en-US" altLang="zh-CN" sz="2800" b="0" dirty="0">
                <a:solidFill>
                  <a:prstClr val="black"/>
                </a:solidFill>
                <a:latin typeface="Calibri" panose="020F0502020204030204"/>
                <a:cs typeface="+mn-ea"/>
              </a:rPr>
              <a:t>8</a:t>
            </a:r>
            <a:r>
              <a:rPr kumimoji="1" lang="zh-CN" altLang="en-US" sz="2800" b="0" dirty="0">
                <a:solidFill>
                  <a:prstClr val="black"/>
                </a:solidFill>
                <a:latin typeface="Calibri" panose="020F0502020204030204"/>
                <a:cs typeface="+mn-ea"/>
              </a:rPr>
              <a:t>进制</a:t>
            </a:r>
            <a:endParaRPr kumimoji="1" lang="en-US" altLang="zh-CN" sz="2800" b="0" dirty="0">
              <a:solidFill>
                <a:prstClr val="black"/>
              </a:solidFill>
              <a:latin typeface="Calibri" panose="020F0502020204030204"/>
              <a:cs typeface="+mn-ea"/>
            </a:endParaRPr>
          </a:p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2800" b="0" dirty="0">
                <a:solidFill>
                  <a:prstClr val="black"/>
                </a:solidFill>
                <a:latin typeface="Calibri" panose="020F0502020204030204"/>
                <a:cs typeface="+mn-ea"/>
              </a:rPr>
              <a:t>	</a:t>
            </a:r>
            <a:r>
              <a:rPr lang="en-US" altLang="zh-CN" sz="2400" b="0" dirty="0"/>
              <a:t>2</a:t>
            </a:r>
            <a:r>
              <a:rPr lang="zh-CN" altLang="en-US" sz="2400" b="0" dirty="0"/>
              <a:t>进制 由 </a:t>
            </a:r>
            <a:r>
              <a:rPr lang="en-US" altLang="zh-CN" sz="2400" b="0" dirty="0"/>
              <a:t>0-1</a:t>
            </a:r>
            <a:r>
              <a:rPr lang="zh-CN" altLang="en-US" sz="2400" b="0" dirty="0"/>
              <a:t>组成；</a:t>
            </a:r>
            <a:r>
              <a:rPr lang="en-US" altLang="zh-CN" sz="2400" b="0" dirty="0"/>
              <a:t>8</a:t>
            </a:r>
            <a:r>
              <a:rPr lang="zh-CN" altLang="en-US" sz="2400" b="0" dirty="0"/>
              <a:t>进制 由 </a:t>
            </a:r>
            <a:r>
              <a:rPr lang="en-US" altLang="zh-CN" sz="2400" b="0" dirty="0"/>
              <a:t>0-7</a:t>
            </a:r>
            <a:r>
              <a:rPr lang="zh-CN" altLang="en-US" sz="2400" b="0" dirty="0"/>
              <a:t>组成。</a:t>
            </a:r>
          </a:p>
          <a:p>
            <a:pPr lvl="1" defTabSz="685800" fontAlgn="auto">
              <a:spcBef>
                <a:spcPts val="0"/>
              </a:spcBef>
              <a:spcAft>
                <a:spcPts val="0"/>
              </a:spcAft>
            </a:pPr>
            <a:endParaRPr kumimoji="1" lang="en-US" altLang="zh-CN" sz="2400" b="0" dirty="0">
              <a:solidFill>
                <a:prstClr val="black"/>
              </a:solidFill>
              <a:latin typeface="Calibri" panose="020F0502020204030204"/>
              <a:cs typeface="+mn-ea"/>
            </a:endParaRPr>
          </a:p>
          <a:p>
            <a:pPr lvl="1" defTabSz="685800" fontAlgn="auto">
              <a:spcBef>
                <a:spcPts val="0"/>
              </a:spcBef>
              <a:spcAft>
                <a:spcPts val="0"/>
              </a:spcAft>
            </a:pPr>
            <a:endParaRPr lang="zh-CN" altLang="en-US" sz="2400" b="0" dirty="0"/>
          </a:p>
        </p:txBody>
      </p:sp>
    </p:spTree>
    <p:extLst>
      <p:ext uri="{BB962C8B-B14F-4D97-AF65-F5344CB8AC3E}">
        <p14:creationId xmlns:p14="http://schemas.microsoft.com/office/powerpoint/2010/main" val="2842138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699591" y="171450"/>
            <a:ext cx="7976865" cy="449263"/>
          </a:xfrm>
        </p:spPr>
        <p:txBody>
          <a:bodyPr/>
          <a:lstStyle/>
          <a:p>
            <a:r>
              <a:rPr lang="zh-CN" altLang="en-US" sz="2400" dirty="0">
                <a:latin typeface="+mn-lt"/>
                <a:ea typeface="+mn-ea"/>
                <a:cs typeface="+mn-ea"/>
                <a:sym typeface="+mn-lt"/>
              </a:rPr>
              <a:t>进制 </a:t>
            </a:r>
            <a:r>
              <a:rPr lang="en-US" altLang="zh-CN" sz="2400" dirty="0">
                <a:latin typeface="+mn-lt"/>
                <a:ea typeface="+mn-ea"/>
                <a:cs typeface="+mn-ea"/>
                <a:sym typeface="+mn-lt"/>
              </a:rPr>
              <a:t>– </a:t>
            </a:r>
            <a:r>
              <a:rPr lang="zh-CN" altLang="en-US" sz="2400" dirty="0">
                <a:latin typeface="+mn-lt"/>
                <a:ea typeface="+mn-ea"/>
                <a:cs typeface="+mn-ea"/>
                <a:sym typeface="+mn-lt"/>
              </a:rPr>
              <a:t>转换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1EC5DF1-332B-441E-8DF3-39C060A2A295}"/>
              </a:ext>
            </a:extLst>
          </p:cNvPr>
          <p:cNvSpPr txBox="1"/>
          <p:nvPr/>
        </p:nvSpPr>
        <p:spPr>
          <a:xfrm>
            <a:off x="323528" y="764704"/>
            <a:ext cx="59606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0" dirty="0">
                <a:solidFill>
                  <a:srgbClr val="FC2719"/>
                </a:solidFill>
              </a:rPr>
              <a:t>2</a:t>
            </a:r>
            <a:r>
              <a:rPr lang="zh-CN" altLang="en-US" sz="2800" b="0" dirty="0">
                <a:solidFill>
                  <a:srgbClr val="FC2719"/>
                </a:solidFill>
              </a:rPr>
              <a:t>进制</a:t>
            </a:r>
            <a:r>
              <a:rPr lang="zh-CN" altLang="en-US" sz="2800" b="0" dirty="0">
                <a:solidFill>
                  <a:schemeClr val="tx1">
                    <a:lumMod val="95000"/>
                    <a:lumOff val="5000"/>
                  </a:schemeClr>
                </a:solidFill>
              </a:rPr>
              <a:t>数转换</a:t>
            </a:r>
            <a:r>
              <a:rPr lang="en-US" altLang="zh-CN" sz="2800" b="0" dirty="0">
                <a:solidFill>
                  <a:srgbClr val="FC2719"/>
                </a:solidFill>
              </a:rPr>
              <a:t>10</a:t>
            </a:r>
            <a:r>
              <a:rPr lang="zh-CN" altLang="en-US" sz="2800" b="0" dirty="0">
                <a:solidFill>
                  <a:srgbClr val="FC2719"/>
                </a:solidFill>
              </a:rPr>
              <a:t>进制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BE907D4-9175-4A71-B4A6-39E2D61A3F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700808"/>
            <a:ext cx="8566194" cy="4176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9789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699591" y="171450"/>
            <a:ext cx="7976865" cy="449263"/>
          </a:xfrm>
        </p:spPr>
        <p:txBody>
          <a:bodyPr/>
          <a:lstStyle/>
          <a:p>
            <a:r>
              <a:rPr lang="zh-CN" altLang="en-US" sz="2400" dirty="0">
                <a:latin typeface="+mn-lt"/>
                <a:ea typeface="+mn-ea"/>
                <a:cs typeface="+mn-ea"/>
                <a:sym typeface="+mn-lt"/>
              </a:rPr>
              <a:t>进制 </a:t>
            </a:r>
            <a:r>
              <a:rPr lang="en-US" altLang="zh-CN" sz="2400" dirty="0">
                <a:latin typeface="+mn-lt"/>
                <a:ea typeface="+mn-ea"/>
                <a:cs typeface="+mn-ea"/>
                <a:sym typeface="+mn-lt"/>
              </a:rPr>
              <a:t>– </a:t>
            </a:r>
            <a:r>
              <a:rPr lang="zh-CN" altLang="en-US" sz="2400" dirty="0">
                <a:latin typeface="+mn-lt"/>
                <a:ea typeface="+mn-ea"/>
                <a:cs typeface="+mn-ea"/>
                <a:sym typeface="+mn-lt"/>
              </a:rPr>
              <a:t>转换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1EC5DF1-332B-441E-8DF3-39C060A2A295}"/>
              </a:ext>
            </a:extLst>
          </p:cNvPr>
          <p:cNvSpPr txBox="1"/>
          <p:nvPr/>
        </p:nvSpPr>
        <p:spPr>
          <a:xfrm>
            <a:off x="323528" y="764704"/>
            <a:ext cx="59606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0" dirty="0">
                <a:solidFill>
                  <a:srgbClr val="FC2719"/>
                </a:solidFill>
              </a:rPr>
              <a:t>8</a:t>
            </a:r>
            <a:r>
              <a:rPr lang="zh-CN" altLang="en-US" sz="2800" b="0" dirty="0">
                <a:solidFill>
                  <a:srgbClr val="FC2719"/>
                </a:solidFill>
              </a:rPr>
              <a:t>进制</a:t>
            </a:r>
            <a:r>
              <a:rPr lang="zh-CN" altLang="en-US" sz="2800" b="0" dirty="0">
                <a:solidFill>
                  <a:schemeClr val="tx1">
                    <a:lumMod val="95000"/>
                    <a:lumOff val="5000"/>
                  </a:schemeClr>
                </a:solidFill>
              </a:rPr>
              <a:t>数转换</a:t>
            </a:r>
            <a:r>
              <a:rPr lang="en-US" altLang="zh-CN" sz="2800" b="0" dirty="0">
                <a:solidFill>
                  <a:srgbClr val="FC2719"/>
                </a:solidFill>
              </a:rPr>
              <a:t>10</a:t>
            </a:r>
            <a:r>
              <a:rPr lang="zh-CN" altLang="en-US" sz="2800" b="0" dirty="0">
                <a:solidFill>
                  <a:srgbClr val="FC2719"/>
                </a:solidFill>
              </a:rPr>
              <a:t>进制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61D931B-AE6A-4E6A-8EBB-210C7870A3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654" y="1310371"/>
            <a:ext cx="7476691" cy="5547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328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699591" y="171450"/>
            <a:ext cx="7976865" cy="449263"/>
          </a:xfrm>
        </p:spPr>
        <p:txBody>
          <a:bodyPr/>
          <a:lstStyle/>
          <a:p>
            <a:r>
              <a:rPr lang="zh-CN" altLang="en-US" sz="2400" dirty="0">
                <a:latin typeface="+mn-lt"/>
                <a:ea typeface="+mn-ea"/>
                <a:cs typeface="+mn-ea"/>
                <a:sym typeface="+mn-lt"/>
              </a:rPr>
              <a:t>进制 </a:t>
            </a:r>
            <a:r>
              <a:rPr lang="en-US" altLang="zh-CN" sz="2400" dirty="0">
                <a:latin typeface="+mn-lt"/>
                <a:ea typeface="+mn-ea"/>
                <a:cs typeface="+mn-ea"/>
                <a:sym typeface="+mn-lt"/>
              </a:rPr>
              <a:t>– </a:t>
            </a:r>
            <a:r>
              <a:rPr lang="zh-CN" altLang="en-US" sz="2400">
                <a:latin typeface="+mn-lt"/>
                <a:ea typeface="+mn-ea"/>
                <a:cs typeface="+mn-ea"/>
                <a:sym typeface="+mn-lt"/>
              </a:rPr>
              <a:t>转换 </a:t>
            </a:r>
            <a:endParaRPr lang="zh-CN" altLang="en-US" sz="24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1EC5DF1-332B-441E-8DF3-39C060A2A295}"/>
              </a:ext>
            </a:extLst>
          </p:cNvPr>
          <p:cNvSpPr txBox="1"/>
          <p:nvPr/>
        </p:nvSpPr>
        <p:spPr>
          <a:xfrm>
            <a:off x="323528" y="764704"/>
            <a:ext cx="59606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0" dirty="0">
                <a:solidFill>
                  <a:srgbClr val="FC2719"/>
                </a:solidFill>
              </a:rPr>
              <a:t>16</a:t>
            </a:r>
            <a:r>
              <a:rPr lang="zh-CN" altLang="en-US" sz="2800" b="0" dirty="0">
                <a:solidFill>
                  <a:srgbClr val="FC2719"/>
                </a:solidFill>
              </a:rPr>
              <a:t>进制</a:t>
            </a:r>
            <a:r>
              <a:rPr lang="zh-CN" altLang="en-US" sz="2800" b="0" dirty="0">
                <a:solidFill>
                  <a:schemeClr val="tx1">
                    <a:lumMod val="95000"/>
                    <a:lumOff val="5000"/>
                  </a:schemeClr>
                </a:solidFill>
              </a:rPr>
              <a:t>数转换</a:t>
            </a:r>
            <a:r>
              <a:rPr lang="en-US" altLang="zh-CN" sz="2800" b="0" dirty="0">
                <a:solidFill>
                  <a:srgbClr val="FC2719"/>
                </a:solidFill>
              </a:rPr>
              <a:t>10</a:t>
            </a:r>
            <a:r>
              <a:rPr lang="zh-CN" altLang="en-US" sz="2800" b="0" dirty="0">
                <a:solidFill>
                  <a:srgbClr val="FC2719"/>
                </a:solidFill>
              </a:rPr>
              <a:t>进制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AD1BCFC-5BCE-4A73-8680-5C032671EC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527" y="1431915"/>
            <a:ext cx="9087881" cy="5177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7544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699591" y="171450"/>
            <a:ext cx="7976865" cy="449263"/>
          </a:xfrm>
        </p:spPr>
        <p:txBody>
          <a:bodyPr/>
          <a:lstStyle/>
          <a:p>
            <a:r>
              <a:rPr lang="zh-CN" altLang="en-US" sz="2400" dirty="0">
                <a:latin typeface="+mn-lt"/>
                <a:ea typeface="+mn-ea"/>
                <a:cs typeface="+mn-ea"/>
                <a:sym typeface="+mn-lt"/>
              </a:rPr>
              <a:t>进制 </a:t>
            </a:r>
            <a:r>
              <a:rPr lang="en-US" altLang="zh-CN" sz="2400" dirty="0">
                <a:latin typeface="+mn-lt"/>
                <a:ea typeface="+mn-ea"/>
                <a:cs typeface="+mn-ea"/>
                <a:sym typeface="+mn-lt"/>
              </a:rPr>
              <a:t>– </a:t>
            </a:r>
            <a:r>
              <a:rPr lang="zh-CN" altLang="en-US" sz="2400" dirty="0">
                <a:latin typeface="+mn-lt"/>
                <a:ea typeface="+mn-ea"/>
                <a:cs typeface="+mn-ea"/>
                <a:sym typeface="+mn-lt"/>
              </a:rPr>
              <a:t>转换 （</a:t>
            </a:r>
            <a:r>
              <a:rPr lang="en-US" altLang="zh-CN" sz="2400" dirty="0">
                <a:latin typeface="+mn-lt"/>
                <a:ea typeface="+mn-ea"/>
                <a:cs typeface="+mn-ea"/>
                <a:sym typeface="+mn-lt"/>
              </a:rPr>
              <a:t>8421</a:t>
            </a:r>
            <a:r>
              <a:rPr lang="zh-CN" altLang="en-US" sz="2400" dirty="0">
                <a:latin typeface="+mn-lt"/>
                <a:ea typeface="+mn-ea"/>
                <a:cs typeface="+mn-ea"/>
                <a:sym typeface="+mn-lt"/>
              </a:rPr>
              <a:t>码快速转换）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1EC5DF1-332B-441E-8DF3-39C060A2A295}"/>
              </a:ext>
            </a:extLst>
          </p:cNvPr>
          <p:cNvSpPr txBox="1"/>
          <p:nvPr/>
        </p:nvSpPr>
        <p:spPr>
          <a:xfrm>
            <a:off x="323528" y="764704"/>
            <a:ext cx="59606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0" dirty="0">
                <a:solidFill>
                  <a:srgbClr val="FC2719"/>
                </a:solidFill>
              </a:rPr>
              <a:t>2</a:t>
            </a:r>
            <a:r>
              <a:rPr lang="zh-CN" altLang="en-US" sz="2800" b="0" dirty="0">
                <a:solidFill>
                  <a:srgbClr val="FC2719"/>
                </a:solidFill>
              </a:rPr>
              <a:t>进制</a:t>
            </a:r>
            <a:r>
              <a:rPr lang="zh-CN" altLang="en-US" sz="2800" b="0" dirty="0">
                <a:solidFill>
                  <a:schemeClr val="tx1">
                    <a:lumMod val="95000"/>
                    <a:lumOff val="5000"/>
                  </a:schemeClr>
                </a:solidFill>
              </a:rPr>
              <a:t>数转换</a:t>
            </a:r>
            <a:r>
              <a:rPr lang="en-US" altLang="zh-CN" sz="2800" b="0" dirty="0">
                <a:solidFill>
                  <a:srgbClr val="FC2719"/>
                </a:solidFill>
              </a:rPr>
              <a:t>16</a:t>
            </a:r>
            <a:r>
              <a:rPr lang="zh-CN" altLang="en-US" sz="2800" b="0" dirty="0">
                <a:solidFill>
                  <a:srgbClr val="FC2719"/>
                </a:solidFill>
              </a:rPr>
              <a:t>进制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A795787-8E0E-420D-9B5C-D8C839F0BA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591" y="1287924"/>
            <a:ext cx="6896745" cy="1569782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C57ADAB6-9C2D-4BF9-9E70-92B0AD82ABF4}"/>
              </a:ext>
            </a:extLst>
          </p:cNvPr>
          <p:cNvSpPr txBox="1"/>
          <p:nvPr/>
        </p:nvSpPr>
        <p:spPr>
          <a:xfrm>
            <a:off x="323528" y="2832639"/>
            <a:ext cx="59606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0" dirty="0">
                <a:solidFill>
                  <a:srgbClr val="FC2719"/>
                </a:solidFill>
              </a:rPr>
              <a:t>16</a:t>
            </a:r>
            <a:r>
              <a:rPr lang="zh-CN" altLang="en-US" sz="2800" b="0" dirty="0">
                <a:solidFill>
                  <a:srgbClr val="FC2719"/>
                </a:solidFill>
              </a:rPr>
              <a:t>进制</a:t>
            </a:r>
            <a:r>
              <a:rPr lang="zh-CN" altLang="en-US" sz="2800" b="0" dirty="0">
                <a:solidFill>
                  <a:schemeClr val="tx1">
                    <a:lumMod val="95000"/>
                    <a:lumOff val="5000"/>
                  </a:schemeClr>
                </a:solidFill>
              </a:rPr>
              <a:t>数转换</a:t>
            </a:r>
            <a:r>
              <a:rPr lang="en-US" altLang="zh-CN" sz="2800" b="0" dirty="0">
                <a:solidFill>
                  <a:srgbClr val="FC2719"/>
                </a:solidFill>
              </a:rPr>
              <a:t>2</a:t>
            </a:r>
            <a:r>
              <a:rPr lang="zh-CN" altLang="en-US" sz="2800" b="0" dirty="0">
                <a:solidFill>
                  <a:srgbClr val="FC2719"/>
                </a:solidFill>
              </a:rPr>
              <a:t>进制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D689A1F7-23E7-449B-A074-AA2EB573F4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591" y="3550959"/>
            <a:ext cx="8391948" cy="2354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2581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699591" y="171450"/>
            <a:ext cx="7976865" cy="449263"/>
          </a:xfrm>
        </p:spPr>
        <p:txBody>
          <a:bodyPr/>
          <a:lstStyle/>
          <a:p>
            <a:r>
              <a:rPr lang="zh-CN" altLang="en-US" sz="2400" dirty="0">
                <a:latin typeface="+mn-lt"/>
                <a:ea typeface="+mn-ea"/>
                <a:cs typeface="+mn-ea"/>
                <a:sym typeface="+mn-lt"/>
              </a:rPr>
              <a:t>进制 </a:t>
            </a:r>
            <a:r>
              <a:rPr lang="en-US" altLang="zh-CN" sz="2400" dirty="0">
                <a:latin typeface="+mn-lt"/>
                <a:ea typeface="+mn-ea"/>
                <a:cs typeface="+mn-ea"/>
                <a:sym typeface="+mn-lt"/>
              </a:rPr>
              <a:t>– </a:t>
            </a:r>
            <a:r>
              <a:rPr lang="zh-CN" altLang="en-US" sz="2400" dirty="0">
                <a:latin typeface="+mn-lt"/>
                <a:ea typeface="+mn-ea"/>
                <a:cs typeface="+mn-ea"/>
                <a:sym typeface="+mn-lt"/>
              </a:rPr>
              <a:t>转换 （</a:t>
            </a:r>
            <a:r>
              <a:rPr lang="en-US" altLang="zh-CN" sz="2400" dirty="0">
                <a:latin typeface="+mn-lt"/>
                <a:ea typeface="+mn-ea"/>
                <a:cs typeface="+mn-ea"/>
                <a:sym typeface="+mn-lt"/>
              </a:rPr>
              <a:t>8421</a:t>
            </a:r>
            <a:r>
              <a:rPr lang="zh-CN" altLang="en-US" sz="2400" dirty="0">
                <a:latin typeface="+mn-lt"/>
                <a:ea typeface="+mn-ea"/>
                <a:cs typeface="+mn-ea"/>
                <a:sym typeface="+mn-lt"/>
              </a:rPr>
              <a:t>码快速转换）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1EC5DF1-332B-441E-8DF3-39C060A2A295}"/>
              </a:ext>
            </a:extLst>
          </p:cNvPr>
          <p:cNvSpPr txBox="1"/>
          <p:nvPr/>
        </p:nvSpPr>
        <p:spPr>
          <a:xfrm>
            <a:off x="323528" y="764704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0" dirty="0">
                <a:solidFill>
                  <a:srgbClr val="FC2719"/>
                </a:solidFill>
              </a:rPr>
              <a:t>10</a:t>
            </a:r>
            <a:r>
              <a:rPr lang="zh-CN" altLang="en-US" sz="2800" b="0" dirty="0">
                <a:solidFill>
                  <a:srgbClr val="FC2719"/>
                </a:solidFill>
              </a:rPr>
              <a:t>进制</a:t>
            </a:r>
            <a:r>
              <a:rPr lang="zh-CN" altLang="en-US" sz="2800" b="0" dirty="0">
                <a:solidFill>
                  <a:schemeClr val="tx1">
                    <a:lumMod val="95000"/>
                    <a:lumOff val="5000"/>
                  </a:schemeClr>
                </a:solidFill>
              </a:rPr>
              <a:t>数转换</a:t>
            </a:r>
            <a:r>
              <a:rPr lang="en-US" altLang="zh-CN" sz="2800" b="0" dirty="0">
                <a:solidFill>
                  <a:srgbClr val="FC2719"/>
                </a:solidFill>
              </a:rPr>
              <a:t>2</a:t>
            </a:r>
            <a:r>
              <a:rPr lang="zh-CN" altLang="en-US" sz="2800" b="0" dirty="0">
                <a:solidFill>
                  <a:srgbClr val="FC2719"/>
                </a:solidFill>
              </a:rPr>
              <a:t>进制 以及</a:t>
            </a:r>
            <a:r>
              <a:rPr lang="en-US" altLang="zh-CN" sz="2800" b="0" dirty="0">
                <a:solidFill>
                  <a:srgbClr val="FC2719"/>
                </a:solidFill>
              </a:rPr>
              <a:t>2</a:t>
            </a:r>
            <a:r>
              <a:rPr lang="zh-CN" altLang="en-US" sz="2800" b="0" dirty="0">
                <a:solidFill>
                  <a:srgbClr val="FC2719"/>
                </a:solidFill>
              </a:rPr>
              <a:t>转</a:t>
            </a:r>
            <a:r>
              <a:rPr lang="en-US" altLang="zh-CN" sz="2800" b="0" dirty="0">
                <a:solidFill>
                  <a:srgbClr val="FC2719"/>
                </a:solidFill>
              </a:rPr>
              <a:t>10</a:t>
            </a:r>
            <a:r>
              <a:rPr lang="zh-CN" altLang="en-US" sz="2800" b="0" dirty="0">
                <a:solidFill>
                  <a:srgbClr val="FC2719"/>
                </a:solidFill>
              </a:rPr>
              <a:t>便捷法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140792A-27DA-4ED3-B0F3-A670A751E7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431915"/>
            <a:ext cx="8064896" cy="503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93180"/>
      </p:ext>
    </p:extLst>
  </p:cSld>
  <p:clrMapOvr>
    <a:masterClrMapping/>
  </p:clrMapOvr>
</p:sld>
</file>

<file path=ppt/theme/theme1.xml><?xml version="1.0" encoding="utf-8"?>
<a:theme xmlns:a="http://schemas.openxmlformats.org/drawingml/2006/main" name="AMS事业部PPT模板2014">
  <a:themeElements>
    <a:clrScheme name="自定义 5">
      <a:dk1>
        <a:srgbClr val="000000"/>
      </a:dk1>
      <a:lt1>
        <a:sysClr val="window" lastClr="FFFFFF"/>
      </a:lt1>
      <a:dk2>
        <a:srgbClr val="1F497D"/>
      </a:dk2>
      <a:lt2>
        <a:srgbClr val="000000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精装书">
      <a:maj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궁서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E58D75"/>
        </a:solidFill>
        <a:ln w="9525">
          <a:noFill/>
          <a:miter lim="800000"/>
          <a:headEnd/>
          <a:tailEnd/>
        </a:ln>
      </a:spPr>
      <a:bodyPr rot="0" spcFirstLastPara="0" vertOverflow="overflow" horzOverflow="overflow" vert="horz" wrap="none" lIns="90000" tIns="46800" rIns="90000" bIns="468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buClr>
            <a:srgbClr val="A42939"/>
          </a:buClr>
          <a:defRPr kumimoji="1" sz="1600" dirty="0">
            <a:solidFill>
              <a:schemeClr val="tx1"/>
            </a:solidFill>
            <a:latin typeface="Source Han Sans CN Regular"/>
            <a:ea typeface="微软雅黑" charset="0"/>
            <a:cs typeface="Source Han Sans CN Regular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99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230188" marR="0" indent="-230188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rgbClr val="800000"/>
            </a:solidFill>
            <a:effectLst/>
            <a:latin typeface="Arial" charset="0"/>
            <a:ea typeface="SimSun" pitchFamily="2" charset="-122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kumimoji="1" sz="2800" b="0">
            <a:solidFill>
              <a:schemeClr val="tx1"/>
            </a:solidFill>
            <a:latin typeface="Source Han Sans CN Regular"/>
            <a:ea typeface="黑体"/>
            <a:cs typeface="Source Han Sans CN Regular"/>
          </a:defRPr>
        </a:defPPr>
      </a:lstStyle>
    </a:txDef>
  </a:objectDefaults>
  <a:extraClrSchemeLst>
    <a:extraClrScheme>
      <a:clrScheme name="4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AMS事业部PPT模板2014</Template>
  <TotalTime>13897</TotalTime>
  <Words>154</Words>
  <Application>Microsoft Office PowerPoint</Application>
  <PresentationFormat>全屏显示(4:3)</PresentationFormat>
  <Paragraphs>24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7</vt:i4>
      </vt:variant>
    </vt:vector>
  </HeadingPairs>
  <TitlesOfParts>
    <vt:vector size="23" baseType="lpstr">
      <vt:lpstr>Source Han Sans CN Heavy Bold</vt:lpstr>
      <vt:lpstr>黑体</vt:lpstr>
      <vt:lpstr>思源黑体 CN Heavy</vt:lpstr>
      <vt:lpstr>思源黑体 CN Medium</vt:lpstr>
      <vt:lpstr>宋体</vt:lpstr>
      <vt:lpstr>宋体</vt:lpstr>
      <vt:lpstr>微软雅黑</vt:lpstr>
      <vt:lpstr>Arial</vt:lpstr>
      <vt:lpstr>Book Antiqua</vt:lpstr>
      <vt:lpstr>Calibri</vt:lpstr>
      <vt:lpstr>Calibri Light</vt:lpstr>
      <vt:lpstr>Lucida Sans Unicode</vt:lpstr>
      <vt:lpstr>Times New Roman</vt:lpstr>
      <vt:lpstr>Wingdings</vt:lpstr>
      <vt:lpstr>AMS事业部PPT模板2014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>Hewlett-Packard Company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>模板文件</dc:subject>
  <dc:creator>Listen</dc:creator>
  <cp:keywords/>
  <dc:description>Copyright © 2009-2014, Hand Co.,Ltd.</dc:description>
  <cp:lastModifiedBy>彭 育华</cp:lastModifiedBy>
  <cp:revision>741</cp:revision>
  <cp:lastPrinted>2001-01-02T01:52:48Z</cp:lastPrinted>
  <dcterms:created xsi:type="dcterms:W3CDTF">2014-09-03T00:47:29Z</dcterms:created>
  <dcterms:modified xsi:type="dcterms:W3CDTF">2019-07-09T10:30:59Z</dcterms:modified>
  <cp:category/>
</cp:coreProperties>
</file>