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handoutMasterIdLst>
    <p:handoutMasterId r:id="rId13"/>
  </p:handoutMasterIdLst>
  <p:sldIdLst>
    <p:sldId id="257" r:id="rId2"/>
    <p:sldId id="331" r:id="rId3"/>
    <p:sldId id="332" r:id="rId4"/>
    <p:sldId id="341" r:id="rId5"/>
    <p:sldId id="338" r:id="rId6"/>
    <p:sldId id="342" r:id="rId7"/>
    <p:sldId id="339" r:id="rId8"/>
    <p:sldId id="343" r:id="rId9"/>
    <p:sldId id="340" r:id="rId10"/>
    <p:sldId id="34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5"/>
    <p:restoredTop sz="82622" autoAdjust="0"/>
  </p:normalViewPr>
  <p:slideViewPr>
    <p:cSldViewPr>
      <p:cViewPr varScale="1">
        <p:scale>
          <a:sx n="96" d="100"/>
          <a:sy n="96" d="100"/>
        </p:scale>
        <p:origin x="107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, Mohammad Khalad (Khalad)" userId="2ade19a1-4a2a-402a-b1bb-fb74b7b4c27c" providerId="ADAL" clId="{A5C48FC1-36D7-4176-B4B4-BECAD671CECB}"/>
    <pc:docChg chg="undo custSel addSld delSld modSld">
      <pc:chgData name="Hasan, Mohammad Khalad (Khalad)" userId="2ade19a1-4a2a-402a-b1bb-fb74b7b4c27c" providerId="ADAL" clId="{A5C48FC1-36D7-4176-B4B4-BECAD671CECB}" dt="2022-12-01T00:50:17.148" v="409"/>
      <pc:docMkLst>
        <pc:docMk/>
      </pc:docMkLst>
      <pc:sldChg chg="delSp modSp">
        <pc:chgData name="Hasan, Mohammad Khalad (Khalad)" userId="2ade19a1-4a2a-402a-b1bb-fb74b7b4c27c" providerId="ADAL" clId="{A5C48FC1-36D7-4176-B4B4-BECAD671CECB}" dt="2022-12-01T00:47:52.864" v="360" actId="20577"/>
        <pc:sldMkLst>
          <pc:docMk/>
          <pc:sldMk cId="1001631104" sldId="257"/>
        </pc:sldMkLst>
        <pc:spChg chg="del">
          <ac:chgData name="Hasan, Mohammad Khalad (Khalad)" userId="2ade19a1-4a2a-402a-b1bb-fb74b7b4c27c" providerId="ADAL" clId="{A5C48FC1-36D7-4176-B4B4-BECAD671CECB}" dt="2022-11-30T23:55:44.824" v="0" actId="478"/>
          <ac:spMkLst>
            <pc:docMk/>
            <pc:sldMk cId="1001631104" sldId="257"/>
            <ac:spMk id="6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1-30T23:55:48.877" v="1" actId="1076"/>
          <ac:spMkLst>
            <pc:docMk/>
            <pc:sldMk cId="1001631104" sldId="257"/>
            <ac:spMk id="8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7:52.864" v="360" actId="20577"/>
          <ac:spMkLst>
            <pc:docMk/>
            <pc:sldMk cId="1001631104" sldId="257"/>
            <ac:spMk id="10241" creationId="{00000000-0000-0000-0000-000000000000}"/>
          </ac:spMkLst>
        </pc:spChg>
      </pc:sldChg>
      <pc:sldChg chg="modSp">
        <pc:chgData name="Hasan, Mohammad Khalad (Khalad)" userId="2ade19a1-4a2a-402a-b1bb-fb74b7b4c27c" providerId="ADAL" clId="{A5C48FC1-36D7-4176-B4B4-BECAD671CECB}" dt="2022-12-01T00:48:22.693" v="362" actId="207"/>
        <pc:sldMkLst>
          <pc:docMk/>
          <pc:sldMk cId="3674036878" sldId="331"/>
        </pc:sldMkLst>
        <pc:spChg chg="mod">
          <ac:chgData name="Hasan, Mohammad Khalad (Khalad)" userId="2ade19a1-4a2a-402a-b1bb-fb74b7b4c27c" providerId="ADAL" clId="{A5C48FC1-36D7-4176-B4B4-BECAD671CECB}" dt="2022-12-01T00:48:22.693" v="362" actId="207"/>
          <ac:spMkLst>
            <pc:docMk/>
            <pc:sldMk cId="3674036878" sldId="331"/>
            <ac:spMk id="4" creationId="{00000000-0000-0000-0000-000000000000}"/>
          </ac:spMkLst>
        </pc:spChg>
      </pc:sldChg>
      <pc:sldChg chg="modSp">
        <pc:chgData name="Hasan, Mohammad Khalad (Khalad)" userId="2ade19a1-4a2a-402a-b1bb-fb74b7b4c27c" providerId="ADAL" clId="{A5C48FC1-36D7-4176-B4B4-BECAD671CECB}" dt="2022-12-01T00:49:55.147" v="402" actId="20577"/>
        <pc:sldMkLst>
          <pc:docMk/>
          <pc:sldMk cId="2969571594" sldId="332"/>
        </pc:sldMkLst>
        <pc:spChg chg="mod">
          <ac:chgData name="Hasan, Mohammad Khalad (Khalad)" userId="2ade19a1-4a2a-402a-b1bb-fb74b7b4c27c" providerId="ADAL" clId="{A5C48FC1-36D7-4176-B4B4-BECAD671CECB}" dt="2022-11-30T23:59:20.340" v="41" actId="20577"/>
          <ac:spMkLst>
            <pc:docMk/>
            <pc:sldMk cId="2969571594" sldId="332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55.147" v="402" actId="20577"/>
          <ac:spMkLst>
            <pc:docMk/>
            <pc:sldMk cId="2969571594" sldId="332"/>
            <ac:spMk id="4" creationId="{00000000-0000-0000-0000-000000000000}"/>
          </ac:spMkLst>
        </pc:spChg>
      </pc:sldChg>
      <pc:sldChg chg="del">
        <pc:chgData name="Hasan, Mohammad Khalad (Khalad)" userId="2ade19a1-4a2a-402a-b1bb-fb74b7b4c27c" providerId="ADAL" clId="{A5C48FC1-36D7-4176-B4B4-BECAD671CECB}" dt="2022-12-01T00:43:57.738" v="221" actId="2696"/>
        <pc:sldMkLst>
          <pc:docMk/>
          <pc:sldMk cId="1298664401" sldId="333"/>
        </pc:sldMkLst>
      </pc:sldChg>
      <pc:sldChg chg="del">
        <pc:chgData name="Hasan, Mohammad Khalad (Khalad)" userId="2ade19a1-4a2a-402a-b1bb-fb74b7b4c27c" providerId="ADAL" clId="{A5C48FC1-36D7-4176-B4B4-BECAD671CECB}" dt="2022-12-01T00:43:57.743" v="222" actId="2696"/>
        <pc:sldMkLst>
          <pc:docMk/>
          <pc:sldMk cId="3362455441" sldId="334"/>
        </pc:sldMkLst>
      </pc:sldChg>
      <pc:sldChg chg="del">
        <pc:chgData name="Hasan, Mohammad Khalad (Khalad)" userId="2ade19a1-4a2a-402a-b1bb-fb74b7b4c27c" providerId="ADAL" clId="{A5C48FC1-36D7-4176-B4B4-BECAD671CECB}" dt="2022-12-01T00:43:57.758" v="224" actId="2696"/>
        <pc:sldMkLst>
          <pc:docMk/>
          <pc:sldMk cId="3597678475" sldId="335"/>
        </pc:sldMkLst>
      </pc:sldChg>
      <pc:sldChg chg="del">
        <pc:chgData name="Hasan, Mohammad Khalad (Khalad)" userId="2ade19a1-4a2a-402a-b1bb-fb74b7b4c27c" providerId="ADAL" clId="{A5C48FC1-36D7-4176-B4B4-BECAD671CECB}" dt="2022-12-01T00:43:57.751" v="223" actId="2696"/>
        <pc:sldMkLst>
          <pc:docMk/>
          <pc:sldMk cId="3249019918" sldId="337"/>
        </pc:sldMkLst>
      </pc:sldChg>
      <pc:sldChg chg="modSp add">
        <pc:chgData name="Hasan, Mohammad Khalad (Khalad)" userId="2ade19a1-4a2a-402a-b1bb-fb74b7b4c27c" providerId="ADAL" clId="{A5C48FC1-36D7-4176-B4B4-BECAD671CECB}" dt="2022-12-01T00:50:01.085" v="404"/>
        <pc:sldMkLst>
          <pc:docMk/>
          <pc:sldMk cId="2236773882" sldId="338"/>
        </pc:sldMkLst>
        <pc:spChg chg="mod">
          <ac:chgData name="Hasan, Mohammad Khalad (Khalad)" userId="2ade19a1-4a2a-402a-b1bb-fb74b7b4c27c" providerId="ADAL" clId="{A5C48FC1-36D7-4176-B4B4-BECAD671CECB}" dt="2022-12-01T00:43:25.410" v="213" actId="20577"/>
          <ac:spMkLst>
            <pc:docMk/>
            <pc:sldMk cId="2236773882" sldId="338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01.085" v="404"/>
          <ac:spMkLst>
            <pc:docMk/>
            <pc:sldMk cId="2236773882" sldId="338"/>
            <ac:spMk id="4" creationId="{00000000-0000-0000-0000-000000000000}"/>
          </ac:spMkLst>
        </pc:spChg>
      </pc:sldChg>
      <pc:sldChg chg="add del">
        <pc:chgData name="Hasan, Mohammad Khalad (Khalad)" userId="2ade19a1-4a2a-402a-b1bb-fb74b7b4c27c" providerId="ADAL" clId="{A5C48FC1-36D7-4176-B4B4-BECAD671CECB}" dt="2022-12-01T00:43:37.614" v="215" actId="2696"/>
        <pc:sldMkLst>
          <pc:docMk/>
          <pc:sldMk cId="610475358" sldId="339"/>
        </pc:sldMkLst>
      </pc:sldChg>
      <pc:sldChg chg="modSp add">
        <pc:chgData name="Hasan, Mohammad Khalad (Khalad)" userId="2ade19a1-4a2a-402a-b1bb-fb74b7b4c27c" providerId="ADAL" clId="{A5C48FC1-36D7-4176-B4B4-BECAD671CECB}" dt="2022-12-01T00:50:08.693" v="406"/>
        <pc:sldMkLst>
          <pc:docMk/>
          <pc:sldMk cId="1662013090" sldId="339"/>
        </pc:sldMkLst>
        <pc:spChg chg="mod">
          <ac:chgData name="Hasan, Mohammad Khalad (Khalad)" userId="2ade19a1-4a2a-402a-b1bb-fb74b7b4c27c" providerId="ADAL" clId="{A5C48FC1-36D7-4176-B4B4-BECAD671CECB}" dt="2022-12-01T00:43:42.553" v="218" actId="20577"/>
          <ac:spMkLst>
            <pc:docMk/>
            <pc:sldMk cId="1662013090" sldId="339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08.693" v="406"/>
          <ac:spMkLst>
            <pc:docMk/>
            <pc:sldMk cId="1662013090" sldId="339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3.389" v="408"/>
        <pc:sldMkLst>
          <pc:docMk/>
          <pc:sldMk cId="746202287" sldId="340"/>
        </pc:sldMkLst>
        <pc:spChg chg="mod">
          <ac:chgData name="Hasan, Mohammad Khalad (Khalad)" userId="2ade19a1-4a2a-402a-b1bb-fb74b7b4c27c" providerId="ADAL" clId="{A5C48FC1-36D7-4176-B4B4-BECAD671CECB}" dt="2022-12-01T00:43:45.947" v="220" actId="20577"/>
          <ac:spMkLst>
            <pc:docMk/>
            <pc:sldMk cId="746202287" sldId="340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13.389" v="408"/>
          <ac:spMkLst>
            <pc:docMk/>
            <pc:sldMk cId="746202287" sldId="340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49:59.033" v="403"/>
        <pc:sldMkLst>
          <pc:docMk/>
          <pc:sldMk cId="620414433" sldId="341"/>
        </pc:sldMkLst>
        <pc:spChg chg="mod">
          <ac:chgData name="Hasan, Mohammad Khalad (Khalad)" userId="2ade19a1-4a2a-402a-b1bb-fb74b7b4c27c" providerId="ADAL" clId="{A5C48FC1-36D7-4176-B4B4-BECAD671CECB}" dt="2022-12-01T00:44:31.762" v="236" actId="20577"/>
          <ac:spMkLst>
            <pc:docMk/>
            <pc:sldMk cId="620414433" sldId="341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59.033" v="403"/>
          <ac:spMkLst>
            <pc:docMk/>
            <pc:sldMk cId="620414433" sldId="341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04.593" v="405"/>
        <pc:sldMkLst>
          <pc:docMk/>
          <pc:sldMk cId="3135555028" sldId="342"/>
        </pc:sldMkLst>
        <pc:spChg chg="mod">
          <ac:chgData name="Hasan, Mohammad Khalad (Khalad)" userId="2ade19a1-4a2a-402a-b1bb-fb74b7b4c27c" providerId="ADAL" clId="{A5C48FC1-36D7-4176-B4B4-BECAD671CECB}" dt="2022-12-01T00:50:04.593" v="405"/>
          <ac:spMkLst>
            <pc:docMk/>
            <pc:sldMk cId="3135555028" sldId="342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0.802" v="407"/>
        <pc:sldMkLst>
          <pc:docMk/>
          <pc:sldMk cId="2646533078" sldId="343"/>
        </pc:sldMkLst>
        <pc:spChg chg="mod">
          <ac:chgData name="Hasan, Mohammad Khalad (Khalad)" userId="2ade19a1-4a2a-402a-b1bb-fb74b7b4c27c" providerId="ADAL" clId="{A5C48FC1-36D7-4176-B4B4-BECAD671CECB}" dt="2022-12-01T00:50:10.802" v="407"/>
          <ac:spMkLst>
            <pc:docMk/>
            <pc:sldMk cId="2646533078" sldId="343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7.148" v="409"/>
        <pc:sldMkLst>
          <pc:docMk/>
          <pc:sldMk cId="2892434341" sldId="344"/>
        </pc:sldMkLst>
        <pc:spChg chg="mod">
          <ac:chgData name="Hasan, Mohammad Khalad (Khalad)" userId="2ade19a1-4a2a-402a-b1bb-fb74b7b4c27c" providerId="ADAL" clId="{A5C48FC1-36D7-4176-B4B4-BECAD671CECB}" dt="2022-12-01T00:50:17.148" v="409"/>
          <ac:spMkLst>
            <pc:docMk/>
            <pc:sldMk cId="2892434341" sldId="344"/>
            <ac:spMk id="4" creationId="{00000000-0000-0000-0000-000000000000}"/>
          </ac:spMkLst>
        </pc:spChg>
      </pc:sldChg>
      <pc:sldChg chg="modSp add del">
        <pc:chgData name="Hasan, Mohammad Khalad (Khalad)" userId="2ade19a1-4a2a-402a-b1bb-fb74b7b4c27c" providerId="ADAL" clId="{A5C48FC1-36D7-4176-B4B4-BECAD671CECB}" dt="2022-12-01T00:49:43.614" v="401" actId="2696"/>
        <pc:sldMkLst>
          <pc:docMk/>
          <pc:sldMk cId="3583523807" sldId="345"/>
        </pc:sldMkLst>
        <pc:spChg chg="mod">
          <ac:chgData name="Hasan, Mohammad Khalad (Khalad)" userId="2ade19a1-4a2a-402a-b1bb-fb74b7b4c27c" providerId="ADAL" clId="{A5C48FC1-36D7-4176-B4B4-BECAD671CECB}" dt="2022-12-01T00:49:31.046" v="398" actId="20577"/>
          <ac:spMkLst>
            <pc:docMk/>
            <pc:sldMk cId="3583523807" sldId="345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34.638" v="400" actId="6549"/>
          <ac:spMkLst>
            <pc:docMk/>
            <pc:sldMk cId="3583523807" sldId="345"/>
            <ac:spMk id="4" creationId="{00000000-0000-0000-0000-000000000000}"/>
          </ac:spMkLst>
        </pc:spChg>
      </pc:sldChg>
    </pc:docChg>
  </pc:docChgLst>
  <pc:docChgLst>
    <pc:chgData name="Hasan, Mohammad Khalad (Khalad)" userId="2ade19a1-4a2a-402a-b1bb-fb74b7b4c27c" providerId="ADAL" clId="{4165BEB0-A78B-4D2F-BD4A-2A3BCF8041DF}"/>
    <pc:docChg chg="custSel addSld delSld modSld modMainMaster">
      <pc:chgData name="Hasan, Mohammad Khalad (Khalad)" userId="2ade19a1-4a2a-402a-b1bb-fb74b7b4c27c" providerId="ADAL" clId="{4165BEB0-A78B-4D2F-BD4A-2A3BCF8041DF}" dt="2022-11-23T07:14:06.935" v="93" actId="1076"/>
      <pc:docMkLst>
        <pc:docMk/>
      </pc:docMkLst>
      <pc:sldChg chg="modSp">
        <pc:chgData name="Hasan, Mohammad Khalad (Khalad)" userId="2ade19a1-4a2a-402a-b1bb-fb74b7b4c27c" providerId="ADAL" clId="{4165BEB0-A78B-4D2F-BD4A-2A3BCF8041DF}" dt="2022-11-23T07:14:06.935" v="93" actId="1076"/>
        <pc:sldMkLst>
          <pc:docMk/>
          <pc:sldMk cId="1001631104" sldId="257"/>
        </pc:sldMkLst>
        <pc:spChg chg="mod">
          <ac:chgData name="Hasan, Mohammad Khalad (Khalad)" userId="2ade19a1-4a2a-402a-b1bb-fb74b7b4c27c" providerId="ADAL" clId="{4165BEB0-A78B-4D2F-BD4A-2A3BCF8041DF}" dt="2022-11-23T07:14:06.935" v="93" actId="1076"/>
          <ac:spMkLst>
            <pc:docMk/>
            <pc:sldMk cId="1001631104" sldId="257"/>
            <ac:spMk id="6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4:03.216" v="92" actId="1076"/>
          <ac:spMkLst>
            <pc:docMk/>
            <pc:sldMk cId="1001631104" sldId="257"/>
            <ac:spMk id="8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59.090" v="91" actId="14100"/>
          <ac:spMkLst>
            <pc:docMk/>
            <pc:sldMk cId="1001631104" sldId="257"/>
            <ac:spMk id="10241" creationId="{00000000-0000-0000-0000-000000000000}"/>
          </ac:spMkLst>
        </pc:spChg>
      </pc:sldChg>
      <pc:sldChg chg="modSp">
        <pc:chgData name="Hasan, Mohammad Khalad (Khalad)" userId="2ade19a1-4a2a-402a-b1bb-fb74b7b4c27c" providerId="ADAL" clId="{4165BEB0-A78B-4D2F-BD4A-2A3BCF8041DF}" dt="2022-11-23T07:02:48.724" v="4" actId="6549"/>
        <pc:sldMkLst>
          <pc:docMk/>
          <pc:sldMk cId="3674036878" sldId="331"/>
        </pc:sldMkLst>
        <pc:spChg chg="mod">
          <ac:chgData name="Hasan, Mohammad Khalad (Khalad)" userId="2ade19a1-4a2a-402a-b1bb-fb74b7b4c27c" providerId="ADAL" clId="{4165BEB0-A78B-4D2F-BD4A-2A3BCF8041DF}" dt="2022-11-23T07:02:48.724" v="4" actId="6549"/>
          <ac:spMkLst>
            <pc:docMk/>
            <pc:sldMk cId="3674036878" sldId="331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02:44.375" v="3" actId="6549"/>
          <ac:spMkLst>
            <pc:docMk/>
            <pc:sldMk cId="3674036878" sldId="331"/>
            <ac:spMk id="4" creationId="{00000000-0000-0000-0000-000000000000}"/>
          </ac:spMkLst>
        </pc:spChg>
      </pc:sldChg>
      <pc:sldMasterChg chg="modSp modSldLayout">
        <pc:chgData name="Hasan, Mohammad Khalad (Khalad)" userId="2ade19a1-4a2a-402a-b1bb-fb74b7b4c27c" providerId="ADAL" clId="{4165BEB0-A78B-4D2F-BD4A-2A3BCF8041DF}" dt="2022-11-23T07:13:46.469" v="88"/>
        <pc:sldMasterMkLst>
          <pc:docMk/>
          <pc:sldMasterMk cId="653814713" sldId="2147483677"/>
        </pc:sldMasterMkLst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3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6" creationId="{00000000-0000-0000-0000-000000000000}"/>
          </ac:spMkLst>
        </pc:sp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78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8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8"/>
              <ac:spMk id="3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79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9"/>
              <ac:spMk id="7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0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0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1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1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1"/>
              <ac:spMk id="3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3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3"/>
              <ac:spMk id="5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3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4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4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4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5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5"/>
              <ac:spMk id="4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6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6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23B7F-B0A4-4548-866A-1C343862BBF1}" type="datetimeFigureOut">
              <a:rPr lang="en-US" smtClean="0"/>
              <a:t>11/24/23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964F3-E214-8E4B-93FF-06A10929F1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149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6FCE3-F006-44F4-AB45-D076B47EC6C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37ACF-13F2-4BF6-A813-C1A8C6880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5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 help tonight 7 </a:t>
            </a:r>
            <a:r>
              <a:rPr lang="mr-IN" dirty="0"/>
              <a:t>–</a:t>
            </a:r>
            <a:r>
              <a:rPr lang="en-US"/>
              <a:t> 8 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422ED-6D22-4C8E-86C7-411CA34E5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7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1"/>
            <a:ext cx="10363200" cy="1470025"/>
          </a:xfrm>
        </p:spPr>
        <p:txBody>
          <a:bodyPr anchor="b">
            <a:norm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19400"/>
            <a:ext cx="10363200" cy="19050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914400"/>
            <a:ext cx="10972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914400"/>
            <a:ext cx="6197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1"/>
            <a:ext cx="11074400" cy="136207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95601"/>
            <a:ext cx="11074400" cy="1500187"/>
          </a:xfrm>
        </p:spPr>
        <p:txBody>
          <a:bodyPr anchor="t">
            <a:normAutofit/>
          </a:bodyPr>
          <a:lstStyle>
            <a:lvl1pPr marL="276225" indent="-184150">
              <a:buFont typeface="Wingdings" charset="2"/>
              <a:buChar char="§"/>
              <a:tabLst/>
              <a:defRPr lang="en-US" sz="2000" b="0" i="0" kern="1200" dirty="0" smtClean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2400" y="6248400"/>
            <a:ext cx="304800" cy="628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015-5295-4B6E-81DA-756E99EA64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22400" y="6248400"/>
            <a:ext cx="304800" cy="628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41116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762000"/>
            <a:ext cx="10972800" cy="58674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700">
                <a:latin typeface="Consolas"/>
                <a:cs typeface="Consolas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600">
                <a:latin typeface="Consolas"/>
                <a:cs typeface="Consolas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576" y="5486400"/>
            <a:ext cx="10972800" cy="71438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66700" indent="-133350">
              <a:tabLst/>
              <a:defRPr sz="1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" y="5486400"/>
            <a:ext cx="10972800" cy="714380"/>
          </a:xfrm>
        </p:spPr>
        <p:txBody>
          <a:bodyPr/>
          <a:lstStyle>
            <a:lvl1pPr marL="0" indent="0">
              <a:buNone/>
              <a:defRPr sz="16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66700" indent="-133350">
              <a:tabLst/>
              <a:defRPr sz="16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0" y="6340476"/>
            <a:ext cx="609600" cy="44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cs typeface="Open Sans"/>
              </a:defRPr>
            </a:lvl1pPr>
          </a:lstStyle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1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2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182563" indent="-182563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SzPct val="80000"/>
        <a:buFont typeface="Wingdings" charset="2"/>
        <a:buChar char="§"/>
        <a:defRPr sz="2000" b="0" i="0" kern="1200">
          <a:solidFill>
            <a:schemeClr val="tx1"/>
          </a:solidFill>
          <a:latin typeface="Open Sans"/>
          <a:ea typeface="+mn-ea"/>
          <a:cs typeface="Open Sans"/>
        </a:defRPr>
      </a:lvl1pPr>
      <a:lvl2pPr marL="355600" indent="-17303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SzPct val="80000"/>
        <a:buFont typeface="Lucida Grande"/>
        <a:buChar char="-"/>
        <a:defRPr sz="2000" b="0" i="0" kern="1200">
          <a:solidFill>
            <a:schemeClr val="tx1"/>
          </a:solidFill>
          <a:latin typeface="Open Sans"/>
          <a:ea typeface="+mn-ea"/>
          <a:cs typeface="Open Sans"/>
        </a:defRPr>
      </a:lvl2pPr>
      <a:lvl3pPr marL="365125" indent="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None/>
        <a:tabLst/>
        <a:defRPr sz="2000" b="0" i="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Char char="–"/>
        <a:defRPr sz="1800" b="0" i="0" kern="1200">
          <a:solidFill>
            <a:schemeClr val="tx1"/>
          </a:solidFill>
          <a:latin typeface="Open Sans"/>
          <a:ea typeface="+mn-ea"/>
          <a:cs typeface="Open San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Char char="»"/>
        <a:defRPr sz="1800" b="0" i="0" kern="1200">
          <a:solidFill>
            <a:schemeClr val="tx1"/>
          </a:solidFill>
          <a:latin typeface="Open Sans"/>
          <a:ea typeface="+mn-ea"/>
          <a:cs typeface="Open San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10896600" cy="708025"/>
          </a:xfrm>
        </p:spPr>
        <p:txBody>
          <a:bodyPr/>
          <a:lstStyle/>
          <a:p>
            <a:r>
              <a:rPr lang="en-US" dirty="0"/>
              <a:t>Bank Management Software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2743200"/>
            <a:ext cx="4267200" cy="1905000"/>
          </a:xfrm>
        </p:spPr>
        <p:txBody>
          <a:bodyPr>
            <a:normAutofit/>
          </a:bodyPr>
          <a:lstStyle/>
          <a:p>
            <a:r>
              <a:rPr lang="en-CA" dirty="0" err="1"/>
              <a:t>Yuyang</a:t>
            </a:r>
            <a:r>
              <a:rPr lang="en-CA" dirty="0"/>
              <a:t> Peng </a:t>
            </a:r>
          </a:p>
          <a:p>
            <a:r>
              <a:rPr lang="en-CA"/>
              <a:t>Alan Zhang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D11F-04C6-4D6B-A7F8-D1C08A72BA9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3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10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three functions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1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edit_rate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Change the interest rate of existing investment.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2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edit_min_amount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Change the the minimum amount.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3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show_investment_information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Show the whole </a:t>
            </a:r>
            <a:r>
              <a:rPr lang="en-CA">
                <a:solidFill>
                  <a:schemeClr val="bg1">
                    <a:lumMod val="65000"/>
                  </a:schemeClr>
                </a:solidFill>
              </a:rPr>
              <a:t>information of all investments.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243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Bank Management Software with Core Function</a:t>
            </a:r>
          </a:p>
          <a:p>
            <a:pPr lvl="1"/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Save/withdraw money</a:t>
            </a:r>
          </a:p>
          <a:p>
            <a:pPr lvl="1"/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Transfer money</a:t>
            </a:r>
          </a:p>
          <a:p>
            <a:pPr lvl="1"/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Buy multiple investment</a:t>
            </a:r>
          </a:p>
          <a:p>
            <a:pPr lvl="1"/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Manage investment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403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1 (USER) Module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Client.py</a:t>
            </a:r>
            <a:endParaRPr lang="en-CA" dirty="0"/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Client opens an account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Save or withdraw money here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Transfer to another account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….All the personal operation</a:t>
            </a:r>
          </a:p>
        </p:txBody>
      </p:sp>
    </p:spTree>
    <p:extLst>
      <p:ext uri="{BB962C8B-B14F-4D97-AF65-F5344CB8AC3E}">
        <p14:creationId xmlns:p14="http://schemas.microsoft.com/office/powerpoint/2010/main" val="296957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three functions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1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save_money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Add money to the existing account.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2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withdraw_money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Remove given amount of money from an existing account.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3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transfer_money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Transfer given amount of money from an existing account to another existing account.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4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show_details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Return all information including balance, personal detail and investment.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041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1 Module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Manager.py</a:t>
            </a:r>
            <a:endParaRPr lang="en-CA" dirty="0"/>
          </a:p>
          <a:p>
            <a:r>
              <a:rPr lang="en-CA" dirty="0"/>
              <a:t>Manager is responsible for a particular kind of investment.</a:t>
            </a:r>
          </a:p>
        </p:txBody>
      </p:sp>
    </p:spTree>
    <p:extLst>
      <p:ext uri="{BB962C8B-B14F-4D97-AF65-F5344CB8AC3E}">
        <p14:creationId xmlns:p14="http://schemas.microsoft.com/office/powerpoint/2010/main" val="223677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three functions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1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check_clients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Show the Clients who have bought the investment. 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2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show_details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Show his/her personal information as well as the investment information managed by him/her.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3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edit_client_information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Edit the client’s personal information who has bought his investment.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555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2 (INVESTMENT) Module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Investment.py</a:t>
            </a:r>
            <a:endParaRPr lang="en-CA" dirty="0"/>
          </a:p>
          <a:p>
            <a:r>
              <a:rPr lang="en-CA" dirty="0"/>
              <a:t>Create new kind of investment and bound with a manage.</a:t>
            </a:r>
          </a:p>
          <a:p>
            <a:r>
              <a:rPr lang="en-CA" dirty="0"/>
              <a:t>Show the information of the investment.</a:t>
            </a:r>
          </a:p>
        </p:txBody>
      </p:sp>
    </p:spTree>
    <p:extLst>
      <p:ext uri="{BB962C8B-B14F-4D97-AF65-F5344CB8AC3E}">
        <p14:creationId xmlns:p14="http://schemas.microsoft.com/office/powerpoint/2010/main" val="166201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three functions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1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show_details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Show information including name, manager’s name and interest and minimum amount.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2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compare_details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Compare with another kind of investment, and show the difference.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3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calculate_expected_interest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Calculate the interest according to the given year and its interest rate.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653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2 Module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Manage_investment.py</a:t>
            </a:r>
            <a:endParaRPr lang="en-CA" dirty="0"/>
          </a:p>
          <a:p>
            <a:r>
              <a:rPr lang="en-CA" dirty="0"/>
              <a:t>This module is used to operate the investments.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6202287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s (2017)">
  <a:themeElements>
    <a:clrScheme name="Lecture Not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9FE13C"/>
      </a:accent2>
      <a:accent3>
        <a:srgbClr val="8AAFF6"/>
      </a:accent3>
      <a:accent4>
        <a:srgbClr val="808080"/>
      </a:accent4>
      <a:accent5>
        <a:srgbClr val="5F5F5F"/>
      </a:accent5>
      <a:accent6>
        <a:srgbClr val="4D4D4D"/>
      </a:accent6>
      <a:hlink>
        <a:srgbClr val="1959EA"/>
      </a:hlink>
      <a:folHlink>
        <a:srgbClr val="1959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dirty="0" smtClean="0">
            <a:solidFill>
              <a:schemeClr val="tx1"/>
            </a:solidFill>
            <a:latin typeface="Open Sans"/>
            <a:cs typeface="Open San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Open Sans"/>
            <a:cs typeface="Open San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ectures (2017)" id="{90AEFD72-50AF-5647-AE9F-27F2F3987D62}" vid="{82D295A2-8F4C-644D-9E4E-DA2627FFC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 (2017)</Template>
  <TotalTime>8079</TotalTime>
  <Words>384</Words>
  <Application>Microsoft Macintosh PowerPoint</Application>
  <PresentationFormat>Widescreen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Lucida Grande</vt:lpstr>
      <vt:lpstr>Open Sans</vt:lpstr>
      <vt:lpstr>Wingdings</vt:lpstr>
      <vt:lpstr>Lectures (2017)</vt:lpstr>
      <vt:lpstr>Bank Management Software</vt:lpstr>
      <vt:lpstr>Introduction</vt:lpstr>
      <vt:lpstr>Sub-Package 1 (USER) Module 1</vt:lpstr>
      <vt:lpstr>Functions</vt:lpstr>
      <vt:lpstr>Sub-Package 1 Module 2</vt:lpstr>
      <vt:lpstr>Functions</vt:lpstr>
      <vt:lpstr>Sub-Package 2 (INVESTMENT) Module 1</vt:lpstr>
      <vt:lpstr>Functions</vt:lpstr>
      <vt:lpstr>Sub-Package 2 Module 2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</dc:title>
  <dc:creator>mkhasan</dc:creator>
  <cp:lastModifiedBy>Yuyang Peng</cp:lastModifiedBy>
  <cp:revision>18</cp:revision>
  <cp:lastPrinted>2018-04-02T13:23:11Z</cp:lastPrinted>
  <dcterms:created xsi:type="dcterms:W3CDTF">2013-03-27T01:26:40Z</dcterms:created>
  <dcterms:modified xsi:type="dcterms:W3CDTF">2023-11-25T00:08:46Z</dcterms:modified>
</cp:coreProperties>
</file>