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2"/>
    <p:restoredTop sz="82573" autoAdjust="0"/>
  </p:normalViewPr>
  <p:slideViewPr>
    <p:cSldViewPr>
      <p:cViewPr varScale="1">
        <p:scale>
          <a:sx n="103" d="100"/>
          <a:sy n="103" d="100"/>
        </p:scale>
        <p:origin x="9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11/20/23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Bank Management Software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 err="1"/>
              <a:t>Yuyang</a:t>
            </a:r>
            <a:r>
              <a:rPr lang="en-CA" dirty="0"/>
              <a:t> Peng </a:t>
            </a:r>
          </a:p>
          <a:p>
            <a:r>
              <a:rPr lang="en-CA"/>
              <a:t>Alan Zhang1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information about your project with bullet points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E.g.,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MovieOrganizer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app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 a movie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Review a movie 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Add to watchlist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….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[2-3 bullet points]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/>
              <a:t>[2-3 bullet points]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/>
              <a:t>[2-3 bullet points]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name: [1 sentence]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name: [1 sentence]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the module</a:t>
            </a:r>
          </a:p>
          <a:p>
            <a:r>
              <a:rPr lang="en-CA" dirty="0"/>
              <a:t>[2-3 bullet points]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7952</TotalTime>
  <Words>226</Words>
  <Application>Microsoft Macintosh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Bank Management Software</vt:lpstr>
      <vt:lpstr>Introduction</vt:lpstr>
      <vt:lpstr>Sub-Package 1 Module 1</vt:lpstr>
      <vt:lpstr>Functions</vt:lpstr>
      <vt:lpstr>Sub-Package 1 Module 2</vt:lpstr>
      <vt:lpstr>Functions</vt:lpstr>
      <vt:lpstr>Sub-Package 2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mz3369@student.ubc.ca</cp:lastModifiedBy>
  <cp:revision>15</cp:revision>
  <cp:lastPrinted>2018-04-02T13:23:11Z</cp:lastPrinted>
  <dcterms:created xsi:type="dcterms:W3CDTF">2013-03-27T01:26:40Z</dcterms:created>
  <dcterms:modified xsi:type="dcterms:W3CDTF">2023-11-20T18:32:37Z</dcterms:modified>
</cp:coreProperties>
</file>