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331" r:id="rId3"/>
    <p:sldId id="332" r:id="rId4"/>
    <p:sldId id="341" r:id="rId5"/>
    <p:sldId id="338" r:id="rId6"/>
    <p:sldId id="342" r:id="rId7"/>
    <p:sldId id="339" r:id="rId8"/>
    <p:sldId id="343" r:id="rId9"/>
    <p:sldId id="340" r:id="rId10"/>
    <p:sldId id="3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5"/>
    <p:restoredTop sz="82622" autoAdjust="0"/>
  </p:normalViewPr>
  <p:slideViewPr>
    <p:cSldViewPr>
      <p:cViewPr varScale="1">
        <p:scale>
          <a:sx n="96" d="100"/>
          <a:sy n="96" d="100"/>
        </p:scale>
        <p:origin x="10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11/24/23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Bank Management Software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4267200" cy="1905000"/>
          </a:xfrm>
        </p:spPr>
        <p:txBody>
          <a:bodyPr>
            <a:normAutofit/>
          </a:bodyPr>
          <a:lstStyle/>
          <a:p>
            <a:r>
              <a:rPr lang="en-CA" dirty="0" err="1"/>
              <a:t>Yuyang</a:t>
            </a:r>
            <a:r>
              <a:rPr lang="en-CA" dirty="0"/>
              <a:t> Peng </a:t>
            </a:r>
          </a:p>
          <a:p>
            <a:r>
              <a:rPr lang="en-CA"/>
              <a:t>Alan Zhang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edit_rate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Change the interest rate of existing investment.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edit_min_amount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Change the the minimum amount.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show_investment_information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the whole </a:t>
            </a:r>
            <a:r>
              <a:rPr lang="en-CA">
                <a:solidFill>
                  <a:schemeClr val="bg1">
                    <a:lumMod val="65000"/>
                  </a:schemeClr>
                </a:solidFill>
              </a:rPr>
              <a:t>information of all investments.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Bank Management Software with Core Function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Save/withdraw money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Transfer money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Buy multiple investment</a:t>
            </a:r>
          </a:p>
          <a:p>
            <a:pPr lvl="1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Manage investment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(USER)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Client.py</a:t>
            </a:r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Client opens an account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Save or withdraw money here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Transfer to another account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….All the personal operation</a:t>
            </a: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save_money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Add money to the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withdraw_money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Remove given amount of money from an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transfer_money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Transfer given amount of money from an existing account to another existing account.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4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Return all information including balance, personal detail and investment.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1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Manager.py</a:t>
            </a:r>
            <a:endParaRPr lang="en-CA" dirty="0"/>
          </a:p>
          <a:p>
            <a:r>
              <a:rPr lang="en-CA" dirty="0"/>
              <a:t>Manager is responsible for a particular kind of investment.</a:t>
            </a: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check_clients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the Clients who have bought the investment. 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his/her personal information as well as the investment information managed by him/her.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edit_client_information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Edit the client’s personal information who has bought his investment.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(INVESTMENT) Module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Investment.py</a:t>
            </a:r>
            <a:endParaRPr lang="en-CA" dirty="0"/>
          </a:p>
          <a:p>
            <a:r>
              <a:rPr lang="en-CA" dirty="0"/>
              <a:t>Create new kind of investment and bound with a manage.</a:t>
            </a:r>
          </a:p>
          <a:p>
            <a:r>
              <a:rPr lang="en-CA" dirty="0"/>
              <a:t>Show the information of the investment.</a:t>
            </a:r>
          </a:p>
        </p:txBody>
      </p:sp>
    </p:spTree>
    <p:extLst>
      <p:ext uri="{BB962C8B-B14F-4D97-AF65-F5344CB8AC3E}">
        <p14:creationId xmlns:p14="http://schemas.microsoft.com/office/powerpoint/2010/main" val="166201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Brief description of three functions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1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show_details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Show information including name, manager’s name and interest and minimum amount.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2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compare_details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Compare with another kind of investment, and show the difference.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Function 3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calculate_expected_interest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: Calculate the interest according to the given year and its interest rate.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Sub-Package 2 Module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Manage_investment.py</a:t>
            </a:r>
            <a:endParaRPr lang="en-CA" dirty="0"/>
          </a:p>
          <a:p>
            <a:r>
              <a:rPr lang="en-CA" dirty="0"/>
              <a:t>This module is used to operate the investments.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8099</TotalTime>
  <Words>384</Words>
  <Application>Microsoft Macintosh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Lucida Grande</vt:lpstr>
      <vt:lpstr>Open Sans</vt:lpstr>
      <vt:lpstr>Wingdings</vt:lpstr>
      <vt:lpstr>Lectures (2017)</vt:lpstr>
      <vt:lpstr>Bank Management Software</vt:lpstr>
      <vt:lpstr>Introduction</vt:lpstr>
      <vt:lpstr>Sub-Package 1 (USER) Module 1</vt:lpstr>
      <vt:lpstr>Functions</vt:lpstr>
      <vt:lpstr>Sub-Package 1 Module 2</vt:lpstr>
      <vt:lpstr>Functions</vt:lpstr>
      <vt:lpstr>Sub-Package 2 (INVESTMENT) Module 1</vt:lpstr>
      <vt:lpstr>Functions</vt:lpstr>
      <vt:lpstr>Sub-Package 2 Module 2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Yuyang Peng</cp:lastModifiedBy>
  <cp:revision>18</cp:revision>
  <cp:lastPrinted>2018-04-02T13:23:11Z</cp:lastPrinted>
  <dcterms:created xsi:type="dcterms:W3CDTF">2013-03-27T01:26:40Z</dcterms:created>
  <dcterms:modified xsi:type="dcterms:W3CDTF">2023-11-25T07:25:54Z</dcterms:modified>
</cp:coreProperties>
</file>