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F46BB-CF96-4EA1-AEBF-685ABC8EC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884BF-A921-4995-9DE9-9A2370C0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F33A4-1D4A-41B6-BEC2-9519CF63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C18D-7955-4A3E-9A23-FE2FB032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B30A-2136-46BD-99DC-22D7FAF9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6E26-7368-4890-AFC1-2B0771B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43A35-61BA-4436-AB5B-6151A4BD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0CB9B-BB02-4789-A27F-C6DDB127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D1561-FF3F-4CF0-8347-94D5121E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9A0C4-4F77-4D08-8AE0-6B13CCEA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9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69DE5-4232-4074-8FAD-27D21639B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3BA3A-F62A-4D60-9827-6EDF25A9D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37F28-5E21-42F3-8B19-DB28BE96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FFD4C-173F-4777-838E-0C42CAB9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57FC1-88FE-41CD-9DE1-F4A9664B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4519-7EC5-4E34-BF27-CE631471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BF424-D854-4D01-A107-D0DA3B99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FD06F-7589-4A76-8E59-FB1C04EC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D0F02-3621-4D4C-A218-B4D839C0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14C89-2513-4395-B965-4D9305D8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9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A82E7-4E36-4886-AABF-1F985D5A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F5D98-E363-4F66-907A-621BB5E9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A4A8B-9F38-47D1-A01E-DE2E1675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6B511-A25C-4C99-B23A-C0B26C5F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F510F-A3B7-4147-ADE5-C1E82FF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55D7-8832-49BA-86C4-87919231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D2BCC-562B-41E1-A72C-E25D67D2C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EB33D-C366-47EF-846B-CD3377FD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D0744-A03D-4089-920B-A4DC700D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3A548-1E3E-423C-ADD0-51960A73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CFF24-8B21-4AF3-9EFE-B3C6BF50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9930-8676-4A8E-A7EF-FA8FD6A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E190-E2CF-4459-A208-56ABDDA6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47901-9C6C-4F9B-9243-B5DF87A3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DBD1B0-98CD-4782-8D93-830781C7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0432F7-2A4E-480F-AD40-39485A8E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F3CE7-B424-45F4-9B70-1136175F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A8778-5380-4F9A-807E-FF8ABE5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0B9BA-6D51-43B4-BA51-15BCA69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4549-B0FF-4411-86E9-F053A8AD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BE573-741B-4ACF-BEAD-C3E8088D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49F6-A104-4B8A-9DBE-26EF818B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51061-DE47-47B7-B618-2A01DEAC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2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F8E52-0348-4DB0-9C59-8F0AFDB8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6C68CE-0089-4832-82DD-39DBA8B0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B3B85-294B-4A4E-B872-8807733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5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68FC3-311C-49C3-8944-034FCF37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462CF-47A9-4C7D-8119-0A7365E9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DDA94-28E9-4277-822C-C315E8A9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E6E66-5CB4-4662-AA5C-DAC7845E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E52A8-4757-4B4C-B431-A4A8A00B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631A8-0CC0-4C0E-8935-3C55F0EB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7EE0-D5FA-4070-A285-5771F87B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0E411-074C-40EC-BCF5-F18408596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AE392-BB11-496C-A119-399432E6C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24134-D486-473E-AB37-A54D8FDD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BC8AD-168F-436B-97B5-4A012D8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DB3FB-CFBB-4D52-939C-CCFF36F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6B450-FB84-4EA5-884A-1A008379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91F58-01F2-42A2-923E-30277668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16241-BA58-4EA3-B0BE-81F48EA1F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02D0-99C5-4A71-B150-DDFAC0E8196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6EDCE-C67E-4A8D-AEB5-9A52FC1D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BC35-5A44-4C1C-B714-1916957F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F2BD-A4E5-4076-9B56-406C627F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495B4F4-7D72-4BDA-908B-D16E609CBC06}"/>
              </a:ext>
            </a:extLst>
          </p:cNvPr>
          <p:cNvSpPr/>
          <p:nvPr/>
        </p:nvSpPr>
        <p:spPr>
          <a:xfrm>
            <a:off x="2686050" y="809625"/>
            <a:ext cx="6486525" cy="5534025"/>
          </a:xfrm>
          <a:prstGeom prst="roundRect">
            <a:avLst>
              <a:gd name="adj" fmla="val 2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7B7465-B192-4E77-AF0D-8F2E7B30D55A}"/>
              </a:ext>
            </a:extLst>
          </p:cNvPr>
          <p:cNvSpPr/>
          <p:nvPr/>
        </p:nvSpPr>
        <p:spPr>
          <a:xfrm>
            <a:off x="3743325" y="1693321"/>
            <a:ext cx="5105351" cy="3793079"/>
          </a:xfrm>
          <a:prstGeom prst="roundRect">
            <a:avLst>
              <a:gd name="adj" fmla="val 2232"/>
            </a:avLst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F5CA08-7639-4E69-B57C-983E0B228B0D}"/>
              </a:ext>
            </a:extLst>
          </p:cNvPr>
          <p:cNvSpPr/>
          <p:nvPr/>
        </p:nvSpPr>
        <p:spPr>
          <a:xfrm>
            <a:off x="4128301" y="4675481"/>
            <a:ext cx="4270159" cy="53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D3C727-C78B-4E34-BD5A-C923C0F22C42}"/>
              </a:ext>
            </a:extLst>
          </p:cNvPr>
          <p:cNvSpPr/>
          <p:nvPr/>
        </p:nvSpPr>
        <p:spPr>
          <a:xfrm>
            <a:off x="3019376" y="1693321"/>
            <a:ext cx="531461" cy="3781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4FE24F-E7F4-4347-965F-60340FF7549F}"/>
              </a:ext>
            </a:extLst>
          </p:cNvPr>
          <p:cNvSpPr/>
          <p:nvPr/>
        </p:nvSpPr>
        <p:spPr>
          <a:xfrm>
            <a:off x="4128301" y="2722393"/>
            <a:ext cx="4270159" cy="184655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07B2BC-C2CC-4753-B9D2-DD548BCE2B8F}"/>
              </a:ext>
            </a:extLst>
          </p:cNvPr>
          <p:cNvGrpSpPr/>
          <p:nvPr/>
        </p:nvGrpSpPr>
        <p:grpSpPr>
          <a:xfrm>
            <a:off x="4385750" y="3028672"/>
            <a:ext cx="3790764" cy="541539"/>
            <a:chOff x="4838330" y="2698812"/>
            <a:chExt cx="3790764" cy="54153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FE19670-9956-487A-885E-6EB2A4F8B00E}"/>
                </a:ext>
              </a:extLst>
            </p:cNvPr>
            <p:cNvSpPr/>
            <p:nvPr/>
          </p:nvSpPr>
          <p:spPr>
            <a:xfrm>
              <a:off x="4838330" y="2698812"/>
              <a:ext cx="1127464" cy="5326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支付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87F9F43-94F9-4EAB-B2B2-B3F5836ACDC9}"/>
                </a:ext>
              </a:extLst>
            </p:cNvPr>
            <p:cNvSpPr/>
            <p:nvPr/>
          </p:nvSpPr>
          <p:spPr>
            <a:xfrm>
              <a:off x="6169980" y="2707691"/>
              <a:ext cx="1127464" cy="5326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FF65AB5-F710-4AB0-A1DA-3C0EEB637061}"/>
                </a:ext>
              </a:extLst>
            </p:cNvPr>
            <p:cNvSpPr/>
            <p:nvPr/>
          </p:nvSpPr>
          <p:spPr>
            <a:xfrm>
              <a:off x="7501630" y="2707691"/>
              <a:ext cx="1127464" cy="53266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权限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F3B528-1433-4E1A-B1E5-E46037CDF4C5}"/>
              </a:ext>
            </a:extLst>
          </p:cNvPr>
          <p:cNvGrpSpPr/>
          <p:nvPr/>
        </p:nvGrpSpPr>
        <p:grpSpPr>
          <a:xfrm>
            <a:off x="4385750" y="3794370"/>
            <a:ext cx="3790764" cy="532660"/>
            <a:chOff x="5117976" y="2443578"/>
            <a:chExt cx="3790764" cy="5326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97D9F42-9A9D-45BC-8405-C2FF3CDCC525}"/>
                </a:ext>
              </a:extLst>
            </p:cNvPr>
            <p:cNvSpPr/>
            <p:nvPr/>
          </p:nvSpPr>
          <p:spPr>
            <a:xfrm>
              <a:off x="5117976" y="2443578"/>
              <a:ext cx="1127464" cy="5326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2E1E101-2373-4E00-8E9D-219DD78E390A}"/>
                </a:ext>
              </a:extLst>
            </p:cNvPr>
            <p:cNvSpPr/>
            <p:nvPr/>
          </p:nvSpPr>
          <p:spPr>
            <a:xfrm>
              <a:off x="6449626" y="2443578"/>
              <a:ext cx="1127464" cy="5326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857C67F-3A0A-4CAE-A3F6-74912EF69DFB}"/>
                </a:ext>
              </a:extLst>
            </p:cNvPr>
            <p:cNvSpPr/>
            <p:nvPr/>
          </p:nvSpPr>
          <p:spPr>
            <a:xfrm>
              <a:off x="7781276" y="2443578"/>
              <a:ext cx="1127464" cy="53266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RPC</a:t>
              </a:r>
              <a:endParaRPr lang="zh-CN" altLang="en-US" dirty="0"/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932552-F3DA-45FE-BDD7-8E2C600F7318}"/>
              </a:ext>
            </a:extLst>
          </p:cNvPr>
          <p:cNvSpPr/>
          <p:nvPr/>
        </p:nvSpPr>
        <p:spPr>
          <a:xfrm>
            <a:off x="4128301" y="2005521"/>
            <a:ext cx="4270159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业务处理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23B8A57-F300-463E-9F3B-3339971DEC81}"/>
              </a:ext>
            </a:extLst>
          </p:cNvPr>
          <p:cNvSpPr/>
          <p:nvPr/>
        </p:nvSpPr>
        <p:spPr>
          <a:xfrm>
            <a:off x="3019376" y="1110722"/>
            <a:ext cx="2698024" cy="426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AC64367-9DC0-4F6D-A382-A3131E7C9679}"/>
              </a:ext>
            </a:extLst>
          </p:cNvPr>
          <p:cNvSpPr/>
          <p:nvPr/>
        </p:nvSpPr>
        <p:spPr>
          <a:xfrm>
            <a:off x="3019376" y="5661550"/>
            <a:ext cx="1357917" cy="458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RDS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84AFAF-82D2-49AB-911A-64C5E2CC8437}"/>
              </a:ext>
            </a:extLst>
          </p:cNvPr>
          <p:cNvSpPr/>
          <p:nvPr/>
        </p:nvSpPr>
        <p:spPr>
          <a:xfrm>
            <a:off x="4562476" y="5663121"/>
            <a:ext cx="1454178" cy="458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MEMCACHE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97FBF5-A322-4745-B285-F6FC5AA73664}"/>
              </a:ext>
            </a:extLst>
          </p:cNvPr>
          <p:cNvSpPr/>
          <p:nvPr/>
        </p:nvSpPr>
        <p:spPr>
          <a:xfrm>
            <a:off x="5933008" y="1110722"/>
            <a:ext cx="2915668" cy="425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SLB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86313E-E20B-4367-B47F-B35B924375A9}"/>
              </a:ext>
            </a:extLst>
          </p:cNvPr>
          <p:cNvSpPr/>
          <p:nvPr/>
        </p:nvSpPr>
        <p:spPr>
          <a:xfrm>
            <a:off x="6227214" y="5663121"/>
            <a:ext cx="1205518" cy="458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817BCF6-9254-45B1-A11E-4C9E72B91229}"/>
              </a:ext>
            </a:extLst>
          </p:cNvPr>
          <p:cNvSpPr/>
          <p:nvPr/>
        </p:nvSpPr>
        <p:spPr>
          <a:xfrm>
            <a:off x="7630621" y="5663121"/>
            <a:ext cx="1199005" cy="458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36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张鹏</dc:creator>
  <cp:lastModifiedBy>张鹏</cp:lastModifiedBy>
  <cp:revision>4</cp:revision>
  <dcterms:created xsi:type="dcterms:W3CDTF">2017-09-21T07:43:10Z</dcterms:created>
  <dcterms:modified xsi:type="dcterms:W3CDTF">2017-09-21T08:02:00Z</dcterms:modified>
</cp:coreProperties>
</file>