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67" r:id="rId3"/>
    <p:sldId id="276" r:id="rId4"/>
    <p:sldId id="284" r:id="rId5"/>
    <p:sldId id="306" r:id="rId6"/>
    <p:sldId id="307" r:id="rId7"/>
    <p:sldId id="304" r:id="rId8"/>
    <p:sldId id="289" r:id="rId9"/>
    <p:sldId id="285" r:id="rId10"/>
    <p:sldId id="290" r:id="rId11"/>
    <p:sldId id="281" r:id="rId12"/>
    <p:sldId id="270" r:id="rId13"/>
    <p:sldId id="340" r:id="rId14"/>
    <p:sldId id="311" r:id="rId15"/>
    <p:sldId id="315" r:id="rId16"/>
    <p:sldId id="316" r:id="rId17"/>
    <p:sldId id="339" r:id="rId18"/>
    <p:sldId id="264" r:id="rId19"/>
    <p:sldId id="293" r:id="rId20"/>
    <p:sldId id="266" r:id="rId21"/>
    <p:sldId id="326" r:id="rId22"/>
    <p:sldId id="327" r:id="rId23"/>
    <p:sldId id="329" r:id="rId24"/>
    <p:sldId id="325" r:id="rId25"/>
    <p:sldId id="295" r:id="rId26"/>
    <p:sldId id="296" r:id="rId27"/>
    <p:sldId id="341" r:id="rId28"/>
    <p:sldId id="257" r:id="rId29"/>
    <p:sldId id="260" r:id="rId30"/>
    <p:sldId id="274" r:id="rId31"/>
    <p:sldId id="332" r:id="rId32"/>
    <p:sldId id="262" r:id="rId33"/>
    <p:sldId id="333" r:id="rId34"/>
    <p:sldId id="291" r:id="rId35"/>
    <p:sldId id="334" r:id="rId36"/>
    <p:sldId id="335" r:id="rId37"/>
    <p:sldId id="336" r:id="rId38"/>
    <p:sldId id="337" r:id="rId39"/>
    <p:sldId id="338" r:id="rId40"/>
    <p:sldId id="279" r:id="rId41"/>
    <p:sldId id="321" r:id="rId42"/>
    <p:sldId id="299" r:id="rId43"/>
    <p:sldId id="273" r:id="rId44"/>
    <p:sldId id="331"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E0D9BE-3DD3-4175-A5EC-09C32A71AE2F}">
          <p14:sldIdLst>
            <p14:sldId id="256"/>
            <p14:sldId id="267"/>
            <p14:sldId id="276"/>
            <p14:sldId id="284"/>
            <p14:sldId id="306"/>
            <p14:sldId id="307"/>
            <p14:sldId id="304"/>
            <p14:sldId id="289"/>
            <p14:sldId id="285"/>
            <p14:sldId id="290"/>
            <p14:sldId id="281"/>
            <p14:sldId id="270"/>
            <p14:sldId id="340"/>
            <p14:sldId id="311"/>
            <p14:sldId id="315"/>
            <p14:sldId id="316"/>
            <p14:sldId id="339"/>
            <p14:sldId id="264"/>
            <p14:sldId id="293"/>
            <p14:sldId id="266"/>
            <p14:sldId id="326"/>
            <p14:sldId id="327"/>
            <p14:sldId id="329"/>
            <p14:sldId id="325"/>
            <p14:sldId id="295"/>
            <p14:sldId id="296"/>
            <p14:sldId id="341"/>
            <p14:sldId id="257"/>
          </p14:sldIdLst>
        </p14:section>
        <p14:section name="backup" id="{53CD527A-E4B4-45F5-ABCD-0A263246E3DF}">
          <p14:sldIdLst>
            <p14:sldId id="260"/>
            <p14:sldId id="274"/>
            <p14:sldId id="332"/>
            <p14:sldId id="262"/>
            <p14:sldId id="333"/>
            <p14:sldId id="291"/>
            <p14:sldId id="334"/>
            <p14:sldId id="335"/>
            <p14:sldId id="336"/>
            <p14:sldId id="337"/>
            <p14:sldId id="338"/>
            <p14:sldId id="279"/>
            <p14:sldId id="321"/>
            <p14:sldId id="299"/>
            <p14:sldId id="273"/>
            <p14:sldId id="33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7" autoAdjust="0"/>
    <p:restoredTop sz="62621" autoAdjust="0"/>
  </p:normalViewPr>
  <p:slideViewPr>
    <p:cSldViewPr>
      <p:cViewPr varScale="1">
        <p:scale>
          <a:sx n="104" d="100"/>
          <a:sy n="104" d="100"/>
        </p:scale>
        <p:origin x="2587" y="72"/>
      </p:cViewPr>
      <p:guideLst>
        <p:guide orient="horz" pos="1620"/>
        <p:guide pos="2880"/>
      </p:guideLst>
    </p:cSldViewPr>
  </p:slideViewPr>
  <p:outlineViewPr>
    <p:cViewPr>
      <p:scale>
        <a:sx n="33" d="100"/>
        <a:sy n="33" d="100"/>
      </p:scale>
      <p:origin x="0" y="0"/>
    </p:cViewPr>
  </p:outlineViewPr>
  <p:notesTextViewPr>
    <p:cViewPr>
      <p:scale>
        <a:sx n="225" d="100"/>
        <a:sy n="225"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DB82D-E695-4007-A769-ADAB8AF52E71}" type="datetimeFigureOut">
              <a:rPr lang="zh-CN" altLang="en-US" smtClean="0"/>
              <a:t>2018/12/6</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854C3-C525-427C-8B94-3515CF0B016D}" type="slidenum">
              <a:rPr lang="zh-CN" altLang="en-US" smtClean="0"/>
              <a:t>‹#›</a:t>
            </a:fld>
            <a:endParaRPr lang="zh-CN" altLang="en-US"/>
          </a:p>
        </p:txBody>
      </p:sp>
    </p:spTree>
    <p:extLst>
      <p:ext uri="{BB962C8B-B14F-4D97-AF65-F5344CB8AC3E}">
        <p14:creationId xmlns:p14="http://schemas.microsoft.com/office/powerpoint/2010/main" val="82415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Good morning, everyone. My name’s Peng</a:t>
            </a:r>
            <a:r>
              <a:rPr lang="en-US" altLang="zh-CN" baseline="0" dirty="0"/>
              <a:t> Zheng. Today I’m going to talk about a distributed </a:t>
            </a:r>
            <a:r>
              <a:rPr lang="en-US" altLang="zh-CN" b="0" baseline="0" dirty="0"/>
              <a:t>counting</a:t>
            </a:r>
            <a:r>
              <a:rPr lang="en-US" altLang="zh-CN" b="1" baseline="0" dirty="0"/>
              <a:t> </a:t>
            </a:r>
            <a:r>
              <a:rPr lang="en-US" altLang="zh-CN" baseline="0" dirty="0"/>
              <a:t>approach. And the topic is </a:t>
            </a:r>
            <a:r>
              <a:rPr lang="en-US" altLang="zh-CN" dirty="0"/>
              <a:t>DIAL: Distributed Elephant Flow Counting on SDN.</a:t>
            </a:r>
            <a:endParaRPr lang="en-US" altLang="zh-CN" baseline="0"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a:t>
            </a:fld>
            <a:endParaRPr lang="zh-CN" altLang="en-US"/>
          </a:p>
        </p:txBody>
      </p:sp>
    </p:spTree>
    <p:extLst>
      <p:ext uri="{BB962C8B-B14F-4D97-AF65-F5344CB8AC3E}">
        <p14:creationId xmlns:p14="http://schemas.microsoft.com/office/powerpoint/2010/main" val="792783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This </a:t>
            </a:r>
            <a:r>
              <a:rPr lang="en-US" altLang="zh-CN" dirty="0"/>
              <a:t>is an</a:t>
            </a:r>
            <a:r>
              <a:rPr lang="en-US" altLang="zh-CN" baseline="0" dirty="0"/>
              <a:t> example for BRICK in the dominant case.</a:t>
            </a:r>
            <a:r>
              <a:rPr lang="en-US" altLang="zh-CN" sz="1200" b="0" i="0" u="none" strike="noStrike" kern="1200" baseline="0" dirty="0">
                <a:solidFill>
                  <a:schemeClr val="tx1"/>
                </a:solidFill>
                <a:latin typeface="+mn-lt"/>
                <a:ea typeface="+mn-ea"/>
                <a:cs typeface="+mn-cs"/>
              </a:rPr>
              <a:t> Since BRICK cannot predict which switch will be the hot spot, it has to allocate 12 bits for each switch if it wants to avoid exceeding the switch memory in any possible cases. And it will cost 60 bits memory, which is the same memory cost as the fixed-width approach. Otherwise it may fail the counting if too many elephant flows are counted in a single switch. Look at the spare bits in this figure, when the gathered elephant flows impact the memory in a single switch, much memory remains unused in others. </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10</a:t>
            </a:fld>
            <a:endParaRPr lang="zh-CN" altLang="en-US"/>
          </a:p>
        </p:txBody>
      </p:sp>
    </p:spTree>
    <p:extLst>
      <p:ext uri="{BB962C8B-B14F-4D97-AF65-F5344CB8AC3E}">
        <p14:creationId xmlns:p14="http://schemas.microsoft.com/office/powerpoint/2010/main" val="344927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Based on this simple observation, our basic idea is to exploit the spared memory in other switches as a supplement to the local memory, so that the elephant flows can be jointly counted by multiple switches instead of a single one.</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11</a:t>
            </a:fld>
            <a:endParaRPr lang="zh-CN" altLang="en-US"/>
          </a:p>
        </p:txBody>
      </p:sp>
    </p:spTree>
    <p:extLst>
      <p:ext uri="{BB962C8B-B14F-4D97-AF65-F5344CB8AC3E}">
        <p14:creationId xmlns:p14="http://schemas.microsoft.com/office/powerpoint/2010/main" val="816656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Still consider the aforementioned example, we use </a:t>
            </a:r>
            <a:r>
              <a:rPr lang="en-US" altLang="zh-CN" sz="1200" b="0" i="1" u="none" strike="noStrike" kern="1200" baseline="0" dirty="0" err="1">
                <a:solidFill>
                  <a:schemeClr val="tx1"/>
                </a:solidFill>
                <a:latin typeface="+mn-lt"/>
                <a:ea typeface="+mn-ea"/>
                <a:cs typeface="+mn-cs"/>
              </a:rPr>
              <a:t>f</a:t>
            </a:r>
            <a:r>
              <a:rPr lang="en-US" altLang="zh-CN" sz="1200" b="0" i="0" u="none" strike="noStrike" kern="1200" baseline="-25000" dirty="0" err="1">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a:t>
            </a:r>
            <a:r>
              <a:rPr lang="en-US" altLang="zh-CN" sz="1200" b="0" i="1" u="none" strike="noStrike" kern="1200" baseline="0" dirty="0" err="1">
                <a:solidFill>
                  <a:schemeClr val="tx1"/>
                </a:solidFill>
                <a:latin typeface="+mn-lt"/>
                <a:ea typeface="+mn-ea"/>
                <a:cs typeface="+mn-cs"/>
              </a:rPr>
              <a:t>f</a:t>
            </a:r>
            <a:r>
              <a:rPr lang="en-US" altLang="zh-CN" sz="1200" b="0" i="0" u="none" strike="noStrike" kern="1200" baseline="-25000" dirty="0" err="1">
                <a:solidFill>
                  <a:schemeClr val="tx1"/>
                </a:solidFill>
                <a:latin typeface="+mn-lt"/>
                <a:ea typeface="+mn-ea"/>
                <a:cs typeface="+mn-cs"/>
              </a:rPr>
              <a:t>20</a:t>
            </a:r>
            <a:r>
              <a:rPr lang="en-US" altLang="zh-CN" sz="1200" b="0" i="0" u="none" strike="noStrike" kern="1200" baseline="0" dirty="0">
                <a:solidFill>
                  <a:schemeClr val="tx1"/>
                </a:solidFill>
                <a:latin typeface="+mn-lt"/>
                <a:ea typeface="+mn-ea"/>
                <a:cs typeface="+mn-cs"/>
              </a:rPr>
              <a:t> to denote the 20 flows in the network, where </a:t>
            </a:r>
            <a:r>
              <a:rPr lang="en-US" altLang="zh-CN" sz="1200" b="0" i="1" u="none" strike="noStrike" kern="1200" baseline="0" dirty="0" err="1">
                <a:solidFill>
                  <a:schemeClr val="tx1"/>
                </a:solidFill>
                <a:latin typeface="+mn-lt"/>
                <a:ea typeface="+mn-ea"/>
                <a:cs typeface="+mn-cs"/>
              </a:rPr>
              <a:t>f</a:t>
            </a:r>
            <a:r>
              <a:rPr lang="en-US" altLang="zh-CN" sz="1200" b="0" i="0" u="none" strike="noStrike" kern="1200" baseline="-25000" dirty="0" err="1">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a:t>
            </a:r>
            <a:r>
              <a:rPr lang="en-US" altLang="zh-CN" sz="1200" b="0" i="1" u="none" strike="noStrike" kern="1200" baseline="0" dirty="0" err="1">
                <a:solidFill>
                  <a:schemeClr val="tx1"/>
                </a:solidFill>
                <a:latin typeface="+mn-lt"/>
                <a:ea typeface="+mn-ea"/>
                <a:cs typeface="+mn-cs"/>
              </a:rPr>
              <a:t>f</a:t>
            </a:r>
            <a:r>
              <a:rPr lang="en-US" altLang="zh-CN" sz="1200" b="0" i="0" u="none" strike="noStrike" kern="1200" baseline="-25000" dirty="0" err="1">
                <a:solidFill>
                  <a:schemeClr val="tx1"/>
                </a:solidFill>
                <a:latin typeface="+mn-lt"/>
                <a:ea typeface="+mn-ea"/>
                <a:cs typeface="+mn-cs"/>
              </a:rPr>
              <a:t>4</a:t>
            </a:r>
            <a:r>
              <a:rPr lang="en-US" altLang="zh-CN" sz="1200" b="0" i="0" u="none" strike="noStrike" kern="1200" baseline="0" dirty="0">
                <a:solidFill>
                  <a:schemeClr val="tx1"/>
                </a:solidFill>
                <a:latin typeface="+mn-lt"/>
                <a:ea typeface="+mn-ea"/>
                <a:cs typeface="+mn-cs"/>
              </a:rPr>
              <a:t> are the 4-byte elephant flows. DIAL allocates a set of 1-bit counters </a:t>
            </a:r>
            <a:r>
              <a:rPr lang="en-US" altLang="zh-CN" sz="1200" b="0" i="0" u="none" strike="noStrike" kern="1200" baseline="0">
                <a:solidFill>
                  <a:schemeClr val="tx1"/>
                </a:solidFill>
                <a:latin typeface="+mn-lt"/>
                <a:ea typeface="+mn-ea"/>
                <a:cs typeface="+mn-cs"/>
              </a:rPr>
              <a:t>for each switch</a:t>
            </a:r>
            <a:r>
              <a:rPr lang="en-US" altLang="zh-CN" sz="1200" b="0" i="0" u="none" strike="noStrike" kern="1200" baseline="0" dirty="0">
                <a:solidFill>
                  <a:schemeClr val="tx1"/>
                </a:solidFill>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12</a:t>
            </a:fld>
            <a:endParaRPr lang="zh-CN" altLang="en-US"/>
          </a:p>
        </p:txBody>
      </p:sp>
    </p:spTree>
    <p:extLst>
      <p:ext uri="{BB962C8B-B14F-4D97-AF65-F5344CB8AC3E}">
        <p14:creationId xmlns:p14="http://schemas.microsoft.com/office/powerpoint/2010/main" val="3233422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And when a specific counter is exceeded, DIAL will use a spared counter in another switch to continue counting the flow. </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13</a:t>
            </a:fld>
            <a:endParaRPr lang="zh-CN" altLang="en-US"/>
          </a:p>
        </p:txBody>
      </p:sp>
    </p:spTree>
    <p:extLst>
      <p:ext uri="{BB962C8B-B14F-4D97-AF65-F5344CB8AC3E}">
        <p14:creationId xmlns:p14="http://schemas.microsoft.com/office/powerpoint/2010/main" val="369885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This figure depicts one of the dominant cases, where all elephant flows are originally counted in the first switch. It can be seen that each elephant flow uses 4 bits in different switches. And 8 bits for each switch are sufficient. For this worst case, the total memory cost is 40 bits, which is lower than that of the fixed-width approach and BRICK.</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14</a:t>
            </a:fld>
            <a:endParaRPr lang="zh-CN" altLang="en-US"/>
          </a:p>
        </p:txBody>
      </p:sp>
    </p:spTree>
    <p:extLst>
      <p:ext uri="{BB962C8B-B14F-4D97-AF65-F5344CB8AC3E}">
        <p14:creationId xmlns:p14="http://schemas.microsoft.com/office/powerpoint/2010/main" val="3233422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Though the above analysis shows the potential benefit of DIAL, we note that DIAL could bring much overhead if being simply applied. The reason is that to implement the supplementary counters along a routing path, the original counting rule must be duplicated. To be specific, DIAL has to duplicate all the counting rules to all the switches, in case any of them becomes an elephant flow. This duplication makes DIAL impracticable for two reasons. First, the number of counting rules increases with the number of switches, which largely consumes the flow entries in the flow table. Second, the counter memory is occupied right after the counting rules are installed. That is, the counting memory cost will also increase with the number of switches.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example in this figure, the 20 flows will consume 100 flow entries because the counting rule for each flow has to be duplicated in all 5 switches. And</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even assuming we have the pre-knowledge that there are only 4 elephant flows and that 8 bits for each switch are sufficient, each flow needs</a:t>
            </a:r>
            <a:r>
              <a:rPr lang="en-US" altLang="zh-CN" sz="1200" kern="1200" baseline="0" dirty="0">
                <a:solidFill>
                  <a:schemeClr val="tx1"/>
                </a:solidFill>
                <a:effectLst/>
                <a:latin typeface="+mn-lt"/>
                <a:ea typeface="+mn-ea"/>
                <a:cs typeface="+mn-cs"/>
              </a:rPr>
              <a:t> 5 bits in the 5 switches, and </a:t>
            </a:r>
            <a:r>
              <a:rPr lang="en-US" altLang="zh-CN" sz="1200" kern="1200" dirty="0">
                <a:solidFill>
                  <a:schemeClr val="tx1"/>
                </a:solidFill>
                <a:effectLst/>
                <a:latin typeface="+mn-lt"/>
                <a:ea typeface="+mn-ea"/>
                <a:cs typeface="+mn-cs"/>
              </a:rPr>
              <a:t>DIAL still has to allocate 100 bits </a:t>
            </a:r>
            <a:r>
              <a:rPr lang="en-US" altLang="zh-CN" sz="1200" kern="1200" baseline="0" dirty="0">
                <a:solidFill>
                  <a:schemeClr val="tx1"/>
                </a:solidFill>
                <a:effectLst/>
                <a:latin typeface="+mn-lt"/>
                <a:ea typeface="+mn-ea"/>
                <a:cs typeface="+mn-cs"/>
              </a:rPr>
              <a:t>overall </a:t>
            </a:r>
            <a:r>
              <a:rPr lang="en-US" altLang="zh-CN" sz="1200" kern="1200" dirty="0">
                <a:solidFill>
                  <a:schemeClr val="tx1"/>
                </a:solidFill>
                <a:effectLst/>
                <a:latin typeface="+mn-lt"/>
                <a:ea typeface="+mn-ea"/>
                <a:cs typeface="+mn-cs"/>
              </a:rPr>
              <a:t>, since we don’t know which 4 flows could grow to be elephant.</a:t>
            </a:r>
            <a:endParaRPr lang="en-US" altLang="zh-CN" dirty="0"/>
          </a:p>
          <a:p>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15</a:t>
            </a:fld>
            <a:endParaRPr lang="zh-CN" altLang="en-US"/>
          </a:p>
        </p:txBody>
      </p:sp>
    </p:spTree>
    <p:extLst>
      <p:ext uri="{BB962C8B-B14F-4D97-AF65-F5344CB8AC3E}">
        <p14:creationId xmlns:p14="http://schemas.microsoft.com/office/powerpoint/2010/main" val="323342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Recall the 80/20 rule indicating only a small portion of flows are elephant flows, duplicating all the counting rules will waste lots of flow entries. A straightforward method is to adaptively duplicate the counting rules for those flows that cannot be counted in their original switches. However, considering there could be multiple flows requiring extra counting rules simultaneously, the arbitrary duplication may produce the hot spot where the switch runs out of its flow table entries and/or counting memory. That is, we must carefully decide where to duplicate the rule for each flow, namely counting rule duplication problem (</a:t>
            </a:r>
            <a:r>
              <a:rPr lang="en-US" altLang="zh-CN" sz="1200" b="0" i="0" u="none" strike="noStrike" kern="1200" baseline="0" dirty="0" err="1">
                <a:solidFill>
                  <a:schemeClr val="tx1"/>
                </a:solidFill>
                <a:latin typeface="+mn-lt"/>
                <a:ea typeface="+mn-ea"/>
                <a:cs typeface="+mn-cs"/>
              </a:rPr>
              <a:t>CRDP</a:t>
            </a:r>
            <a:r>
              <a:rPr lang="en-US" altLang="zh-CN" sz="1200" b="0" i="0" u="none" strike="noStrike" kern="1200" baseline="0" dirty="0">
                <a:solidFill>
                  <a:schemeClr val="tx1"/>
                </a:solidFill>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16</a:t>
            </a:fld>
            <a:endParaRPr lang="zh-CN" altLang="en-US"/>
          </a:p>
        </p:txBody>
      </p:sp>
    </p:spTree>
    <p:extLst>
      <p:ext uri="{BB962C8B-B14F-4D97-AF65-F5344CB8AC3E}">
        <p14:creationId xmlns:p14="http://schemas.microsoft.com/office/powerpoint/2010/main" val="673871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formalize CRDP as follows. Assume there are </a:t>
            </a:r>
            <a:r>
              <a:rPr lang="en-US" altLang="zh-CN" sz="1200" b="0" i="1" u="none" strike="noStrike" kern="1200" baseline="0" dirty="0">
                <a:solidFill>
                  <a:schemeClr val="tx1"/>
                </a:solidFill>
                <a:latin typeface="+mn-lt"/>
                <a:ea typeface="+mn-ea"/>
                <a:cs typeface="+mn-cs"/>
              </a:rPr>
              <a:t>N </a:t>
            </a:r>
            <a:r>
              <a:rPr lang="en-US" altLang="zh-CN" sz="1200" b="0" i="0" u="none" strike="noStrike" kern="1200" baseline="0" dirty="0">
                <a:solidFill>
                  <a:schemeClr val="tx1"/>
                </a:solidFill>
                <a:latin typeface="+mn-lt"/>
                <a:ea typeface="+mn-ea"/>
                <a:cs typeface="+mn-cs"/>
              </a:rPr>
              <a:t>switches in total, and </a:t>
            </a:r>
            <a:r>
              <a:rPr lang="en-US" altLang="zh-CN" sz="1200" b="0" i="1" u="none" strike="noStrike" kern="1200" baseline="0" dirty="0">
                <a:solidFill>
                  <a:schemeClr val="tx1"/>
                </a:solidFill>
                <a:latin typeface="+mn-lt"/>
                <a:ea typeface="+mn-ea"/>
                <a:cs typeface="+mn-cs"/>
              </a:rPr>
              <a:t>M </a:t>
            </a:r>
            <a:r>
              <a:rPr lang="en-US" altLang="zh-CN" sz="1200" b="0" i="0" u="none" strike="noStrike" kern="1200" baseline="0" dirty="0">
                <a:solidFill>
                  <a:schemeClr val="tx1"/>
                </a:solidFill>
                <a:latin typeface="+mn-lt"/>
                <a:ea typeface="+mn-ea"/>
                <a:cs typeface="+mn-cs"/>
              </a:rPr>
              <a:t>flows requiring extra counting rules. If we duplicate a counting rule for flow </a:t>
            </a:r>
            <a:r>
              <a:rPr lang="en-US" altLang="zh-CN" sz="1200" b="0" i="1" u="none" strike="noStrike" kern="1200" baseline="0" dirty="0" err="1">
                <a:solidFill>
                  <a:schemeClr val="tx1"/>
                </a:solidFill>
                <a:latin typeface="+mn-lt"/>
                <a:ea typeface="+mn-ea"/>
                <a:cs typeface="+mn-cs"/>
              </a:rPr>
              <a:t>Mi</a:t>
            </a:r>
            <a:r>
              <a:rPr lang="en-US" altLang="zh-CN" sz="1200" b="0" i="1"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to switch </a:t>
            </a:r>
            <a:r>
              <a:rPr lang="en-US" altLang="zh-CN" sz="1200" b="0" i="1" u="none" strike="noStrike" kern="1200" baseline="0" dirty="0" err="1">
                <a:solidFill>
                  <a:schemeClr val="tx1"/>
                </a:solidFill>
                <a:latin typeface="+mn-lt"/>
                <a:ea typeface="+mn-ea"/>
                <a:cs typeface="+mn-cs"/>
              </a:rPr>
              <a:t>Nj</a:t>
            </a:r>
            <a:r>
              <a:rPr lang="en-US" altLang="zh-CN" sz="1200" b="0" i="1"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 it will consume </a:t>
            </a:r>
            <a:r>
              <a:rPr lang="en-US" altLang="zh-CN" sz="1200" b="0" i="1" u="none" strike="noStrike" kern="1200" baseline="0" dirty="0" err="1">
                <a:solidFill>
                  <a:schemeClr val="tx1"/>
                </a:solidFill>
                <a:latin typeface="+mn-lt"/>
                <a:ea typeface="+mn-ea"/>
                <a:cs typeface="+mn-cs"/>
              </a:rPr>
              <a:t>aij</a:t>
            </a:r>
            <a:r>
              <a:rPr lang="en-US" altLang="zh-CN" sz="1200" b="0" i="1"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counting memory along with </a:t>
            </a:r>
            <a:r>
              <a:rPr lang="en-US" altLang="zh-CN" sz="1200" b="0" i="1" u="none" strike="noStrike" kern="1200" baseline="0" dirty="0" err="1">
                <a:solidFill>
                  <a:schemeClr val="tx1"/>
                </a:solidFill>
                <a:latin typeface="+mn-lt"/>
                <a:ea typeface="+mn-ea"/>
                <a:cs typeface="+mn-cs"/>
              </a:rPr>
              <a:t>bij</a:t>
            </a:r>
            <a:r>
              <a:rPr lang="en-US" altLang="zh-CN" sz="1200" b="0" i="1"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flow table entries. In sum, CRDP can be formalized by this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Here equation (1) is to minimize the cost of counting memory and flow entries. Equation (2) and Equation (3) constrain the counting memory and number of flow entries. Equation (4) defines a 0-1 variable to represent that each rule can only be duplicated to one switch. Actually, </a:t>
            </a:r>
            <a:r>
              <a:rPr lang="en-US" altLang="zh-CN" sz="1200" b="0" i="1" u="none" strike="noStrike" kern="1200" baseline="0" dirty="0" err="1">
                <a:solidFill>
                  <a:schemeClr val="tx1"/>
                </a:solidFill>
                <a:latin typeface="+mn-lt"/>
                <a:ea typeface="+mn-ea"/>
                <a:cs typeface="+mn-cs"/>
              </a:rPr>
              <a:t>aij</a:t>
            </a:r>
            <a:r>
              <a:rPr lang="en-US" altLang="zh-CN" sz="1200" b="0" i="1"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is a constant value for all assignment (</a:t>
            </a:r>
            <a:r>
              <a:rPr lang="en-US" altLang="zh-CN" sz="1200" b="0" i="1" u="none" strike="noStrike" kern="1200" baseline="0" dirty="0">
                <a:solidFill>
                  <a:schemeClr val="tx1"/>
                </a:solidFill>
                <a:latin typeface="+mn-lt"/>
                <a:ea typeface="+mn-ea"/>
                <a:cs typeface="+mn-cs"/>
              </a:rPr>
              <a:t>Mi </a:t>
            </a:r>
            <a:r>
              <a:rPr lang="en-US" altLang="zh-CN" sz="1200" b="0" i="0" u="none" strike="noStrike" kern="1200" baseline="0" dirty="0">
                <a:solidFill>
                  <a:schemeClr val="tx1"/>
                </a:solidFill>
                <a:latin typeface="+mn-lt"/>
                <a:ea typeface="+mn-ea"/>
                <a:cs typeface="+mn-cs"/>
              </a:rPr>
              <a:t>to </a:t>
            </a:r>
            <a:r>
              <a:rPr lang="en-US" altLang="zh-CN" sz="1200" b="0" i="1" u="none" strike="noStrike" kern="1200" baseline="0" dirty="0">
                <a:solidFill>
                  <a:schemeClr val="tx1"/>
                </a:solidFill>
                <a:latin typeface="+mn-lt"/>
                <a:ea typeface="+mn-ea"/>
                <a:cs typeface="+mn-cs"/>
              </a:rPr>
              <a:t>Nj </a:t>
            </a:r>
            <a:r>
              <a:rPr lang="en-US" altLang="zh-CN" sz="1200" b="0" i="0" u="none" strike="noStrike" kern="1200" baseline="0" dirty="0">
                <a:solidFill>
                  <a:schemeClr val="tx1"/>
                </a:solidFill>
                <a:latin typeface="+mn-lt"/>
                <a:ea typeface="+mn-ea"/>
                <a:cs typeface="+mn-cs"/>
              </a:rPr>
              <a:t>), since DIAL allocates same-size counters for each flow. As a result, we could rewrite the objective to minimize the second factor, </a:t>
            </a:r>
            <a:r>
              <a:rPr lang="en-US" altLang="zh-CN" sz="1200" b="0" i="1" u="none" strike="noStrike" kern="1200" baseline="0" dirty="0">
                <a:solidFill>
                  <a:schemeClr val="tx1"/>
                </a:solidFill>
                <a:latin typeface="+mn-lt"/>
                <a:ea typeface="+mn-ea"/>
                <a:cs typeface="+mn-cs"/>
              </a:rPr>
              <a:t>i.e.</a:t>
            </a:r>
            <a:r>
              <a:rPr lang="en-US" altLang="zh-CN" sz="1200" b="0" i="0" u="none" strike="noStrike" kern="1200" baseline="0" dirty="0">
                <a:solidFill>
                  <a:schemeClr val="tx1"/>
                </a:solidFill>
                <a:latin typeface="+mn-lt"/>
                <a:ea typeface="+mn-ea"/>
                <a:cs typeface="+mn-cs"/>
              </a:rPr>
              <a:t>, the number of flow entries. In this way, CRDP captures the well-known Multi-Resource Generalized Assignment Problem (MRGAP), which has been proved to be NP-hard.</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17</a:t>
            </a:fld>
            <a:endParaRPr lang="zh-CN" altLang="en-US"/>
          </a:p>
        </p:txBody>
      </p:sp>
    </p:spTree>
    <p:extLst>
      <p:ext uri="{BB962C8B-B14F-4D97-AF65-F5344CB8AC3E}">
        <p14:creationId xmlns:p14="http://schemas.microsoft.com/office/powerpoint/2010/main" val="2451591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Due to the NP-hardness of </a:t>
            </a:r>
            <a:r>
              <a:rPr lang="en-US" altLang="zh-CN" sz="1200" b="0" i="0" u="none" strike="noStrike" kern="1200" baseline="0" dirty="0" err="1">
                <a:solidFill>
                  <a:schemeClr val="tx1"/>
                </a:solidFill>
                <a:latin typeface="+mn-lt"/>
                <a:ea typeface="+mn-ea"/>
                <a:cs typeface="+mn-cs"/>
              </a:rPr>
              <a:t>CRDP</a:t>
            </a:r>
            <a:r>
              <a:rPr lang="en-US" altLang="zh-CN" sz="1200" b="0" i="0" u="none" strike="noStrike" kern="1200" baseline="0" dirty="0">
                <a:solidFill>
                  <a:schemeClr val="tx1"/>
                </a:solidFill>
                <a:latin typeface="+mn-lt"/>
                <a:ea typeface="+mn-ea"/>
                <a:cs typeface="+mn-cs"/>
              </a:rPr>
              <a:t>, we propose some simple heuristics to approximately approach the optimal duplication solution under the acceptable time consumption. Specifically, we consider the following requirements of duplication placement: first, the consumption of the two resources (counting memory and #flow entries) should not go beyond their capacities, and second, the consumption of the two resources should be balanced for all switches. The heuristics is to greedily find the lightest-loaded switch to duplicate the counting rule for each flow that exceeds its original counter, namely Lightest-Loaded-First duplication (</a:t>
            </a:r>
            <a:r>
              <a:rPr lang="en-US" altLang="zh-CN" sz="1200" b="0" i="0" u="none" strike="noStrike" kern="1200" baseline="0" dirty="0" err="1">
                <a:solidFill>
                  <a:schemeClr val="tx1"/>
                </a:solidFill>
                <a:latin typeface="+mn-lt"/>
                <a:ea typeface="+mn-ea"/>
                <a:cs typeface="+mn-cs"/>
              </a:rPr>
              <a:t>LLF</a:t>
            </a:r>
            <a:r>
              <a:rPr lang="en-US" altLang="zh-CN" sz="1200" b="0" i="0" u="none" strike="noStrike" kern="1200" baseline="0" dirty="0">
                <a:solidFill>
                  <a:schemeClr val="tx1"/>
                </a:solidFill>
                <a:latin typeface="+mn-lt"/>
                <a:ea typeface="+mn-ea"/>
                <a:cs typeface="+mn-cs"/>
              </a:rPr>
              <a:t>). We note that, for a certain flow, the number of candidate switches for duplication is actually the number of hops of this flow. That is, flows with longer path have more options to place the duplicated rules. As a result, for a bunch of flows to be duplicated, </a:t>
            </a:r>
            <a:r>
              <a:rPr lang="en-US" altLang="zh-CN" sz="1200" b="0" i="0" u="none" strike="noStrike" kern="1200" baseline="0" dirty="0" err="1">
                <a:solidFill>
                  <a:schemeClr val="tx1"/>
                </a:solidFill>
                <a:latin typeface="+mn-lt"/>
                <a:ea typeface="+mn-ea"/>
                <a:cs typeface="+mn-cs"/>
              </a:rPr>
              <a:t>LLF</a:t>
            </a:r>
            <a:r>
              <a:rPr lang="en-US" altLang="zh-CN" sz="1200" b="0" i="0" u="none" strike="noStrike" kern="1200" baseline="0" dirty="0">
                <a:solidFill>
                  <a:schemeClr val="tx1"/>
                </a:solidFill>
                <a:latin typeface="+mn-lt"/>
                <a:ea typeface="+mn-ea"/>
                <a:cs typeface="+mn-cs"/>
              </a:rPr>
              <a:t> will first decide the duplication place for the flows with shorter path.</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18</a:t>
            </a:fld>
            <a:endParaRPr lang="zh-CN" altLang="en-US"/>
          </a:p>
        </p:txBody>
      </p:sp>
    </p:spTree>
    <p:extLst>
      <p:ext uri="{BB962C8B-B14F-4D97-AF65-F5344CB8AC3E}">
        <p14:creationId xmlns:p14="http://schemas.microsoft.com/office/powerpoint/2010/main" val="422615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For example in this figure, each switch counts four flows in the beginning. Suppose that the routing path of </a:t>
            </a:r>
            <a:r>
              <a:rPr lang="en-US" altLang="zh-CN" sz="1200" b="0" i="1" u="none" strike="noStrike" kern="1200" baseline="0" dirty="0">
                <a:solidFill>
                  <a:schemeClr val="tx1"/>
                </a:solidFill>
                <a:latin typeface="+mn-lt"/>
                <a:ea typeface="+mn-ea"/>
                <a:cs typeface="+mn-cs"/>
              </a:rPr>
              <a:t>f</a:t>
            </a:r>
            <a:r>
              <a:rPr lang="en-US" altLang="zh-CN" sz="1200" b="0" i="0" u="none" strike="noStrike" kern="1200" baseline="0" dirty="0">
                <a:solidFill>
                  <a:schemeClr val="tx1"/>
                </a:solidFill>
                <a:latin typeface="+mn-lt"/>
                <a:ea typeface="+mn-ea"/>
                <a:cs typeface="+mn-cs"/>
              </a:rPr>
              <a:t>1 is </a:t>
            </a:r>
            <a:r>
              <a:rPr lang="en-US" altLang="zh-CN" sz="1200" b="0" i="1" u="none" strike="noStrike" kern="1200" baseline="0" dirty="0">
                <a:solidFill>
                  <a:schemeClr val="tx1"/>
                </a:solidFill>
                <a:latin typeface="+mn-lt"/>
                <a:ea typeface="+mn-ea"/>
                <a:cs typeface="+mn-cs"/>
              </a:rPr>
              <a:t>S</a:t>
            </a:r>
            <a:r>
              <a:rPr lang="en-US" altLang="zh-CN" sz="1200" b="0" i="0" u="none" strike="noStrike" kern="1200" baseline="0" dirty="0">
                <a:solidFill>
                  <a:schemeClr val="tx1"/>
                </a:solidFill>
                <a:latin typeface="+mn-lt"/>
                <a:ea typeface="+mn-ea"/>
                <a:cs typeface="+mn-cs"/>
              </a:rPr>
              <a:t>1 to</a:t>
            </a:r>
            <a:r>
              <a:rPr lang="en-US" altLang="zh-CN" sz="1200" b="0" i="1" u="none" strike="noStrike" kern="1200" baseline="0" dirty="0">
                <a:solidFill>
                  <a:schemeClr val="tx1"/>
                </a:solidFill>
                <a:latin typeface="+mn-lt"/>
                <a:ea typeface="+mn-ea"/>
                <a:cs typeface="+mn-cs"/>
              </a:rPr>
              <a:t> S</a:t>
            </a:r>
            <a:r>
              <a:rPr lang="en-US" altLang="zh-CN" sz="1200" b="0" i="0" u="none" strike="noStrike" kern="1200" baseline="0" dirty="0">
                <a:solidFill>
                  <a:schemeClr val="tx1"/>
                </a:solidFill>
                <a:latin typeface="+mn-lt"/>
                <a:ea typeface="+mn-ea"/>
                <a:cs typeface="+mn-cs"/>
              </a:rPr>
              <a:t>2 and the routing path of </a:t>
            </a:r>
            <a:r>
              <a:rPr lang="en-US" altLang="zh-CN" sz="1200" b="0" i="1" u="none" strike="noStrike" kern="1200" baseline="0" dirty="0">
                <a:solidFill>
                  <a:schemeClr val="tx1"/>
                </a:solidFill>
                <a:latin typeface="+mn-lt"/>
                <a:ea typeface="+mn-ea"/>
                <a:cs typeface="+mn-cs"/>
              </a:rPr>
              <a:t>f</a:t>
            </a:r>
            <a:r>
              <a:rPr lang="en-US" altLang="zh-CN" sz="1200" b="0" i="0" u="none" strike="noStrike" kern="1200" baseline="0" dirty="0">
                <a:solidFill>
                  <a:schemeClr val="tx1"/>
                </a:solidFill>
                <a:latin typeface="+mn-lt"/>
                <a:ea typeface="+mn-ea"/>
                <a:cs typeface="+mn-cs"/>
              </a:rPr>
              <a:t>2  is </a:t>
            </a:r>
            <a:r>
              <a:rPr lang="en-US" altLang="zh-CN" sz="1200" b="0" i="1" u="none" strike="noStrike" kern="1200" baseline="0" dirty="0">
                <a:solidFill>
                  <a:schemeClr val="tx1"/>
                </a:solidFill>
                <a:latin typeface="+mn-lt"/>
                <a:ea typeface="+mn-ea"/>
                <a:cs typeface="+mn-cs"/>
              </a:rPr>
              <a:t>S</a:t>
            </a:r>
            <a:r>
              <a:rPr lang="en-US" altLang="zh-CN" sz="1200" b="0" i="0" u="none" strike="noStrike" kern="1200" baseline="0" dirty="0">
                <a:solidFill>
                  <a:schemeClr val="tx1"/>
                </a:solidFill>
                <a:latin typeface="+mn-lt"/>
                <a:ea typeface="+mn-ea"/>
                <a:cs typeface="+mn-cs"/>
              </a:rPr>
              <a:t>1 to</a:t>
            </a:r>
            <a:r>
              <a:rPr lang="en-US" altLang="zh-CN" sz="1200" b="0" i="1" u="none" strike="noStrike" kern="1200" baseline="0" dirty="0">
                <a:solidFill>
                  <a:schemeClr val="tx1"/>
                </a:solidFill>
                <a:latin typeface="+mn-lt"/>
                <a:ea typeface="+mn-ea"/>
                <a:cs typeface="+mn-cs"/>
              </a:rPr>
              <a:t> S</a:t>
            </a:r>
            <a:r>
              <a:rPr lang="en-US" altLang="zh-CN" sz="1200" b="0" i="0" u="none" strike="noStrike" kern="1200" baseline="0" dirty="0">
                <a:solidFill>
                  <a:schemeClr val="tx1"/>
                </a:solidFill>
                <a:latin typeface="+mn-lt"/>
                <a:ea typeface="+mn-ea"/>
                <a:cs typeface="+mn-cs"/>
              </a:rPr>
              <a:t>2 to</a:t>
            </a:r>
            <a:r>
              <a:rPr lang="en-US" altLang="zh-CN" sz="1200" b="0" i="1" u="none" strike="noStrike" kern="1200" baseline="0" dirty="0">
                <a:solidFill>
                  <a:schemeClr val="tx1"/>
                </a:solidFill>
                <a:latin typeface="+mn-lt"/>
                <a:ea typeface="+mn-ea"/>
                <a:cs typeface="+mn-cs"/>
              </a:rPr>
              <a:t> S</a:t>
            </a:r>
            <a:r>
              <a:rPr lang="en-US" altLang="zh-CN" sz="1200" b="0" i="0" u="none" strike="noStrike" kern="1200" baseline="0" dirty="0">
                <a:solidFill>
                  <a:schemeClr val="tx1"/>
                </a:solidFill>
                <a:latin typeface="+mn-lt"/>
                <a:ea typeface="+mn-ea"/>
                <a:cs typeface="+mn-cs"/>
              </a:rPr>
              <a:t>3. If both </a:t>
            </a:r>
            <a:r>
              <a:rPr lang="en-US" altLang="zh-CN" sz="1200" b="0" i="1" u="none" strike="noStrike" kern="1200" baseline="0" dirty="0">
                <a:solidFill>
                  <a:schemeClr val="tx1"/>
                </a:solidFill>
                <a:latin typeface="+mn-lt"/>
                <a:ea typeface="+mn-ea"/>
                <a:cs typeface="+mn-cs"/>
              </a:rPr>
              <a:t>f</a:t>
            </a:r>
            <a:r>
              <a:rPr lang="en-US" altLang="zh-CN" sz="1200" b="0" i="0" u="none" strike="noStrike" kern="1200" baseline="0" dirty="0">
                <a:solidFill>
                  <a:schemeClr val="tx1"/>
                </a:solidFill>
                <a:latin typeface="+mn-lt"/>
                <a:ea typeface="+mn-ea"/>
                <a:cs typeface="+mn-cs"/>
              </a:rPr>
              <a:t>1 and </a:t>
            </a:r>
            <a:r>
              <a:rPr lang="en-US" altLang="zh-CN" sz="1200" b="0" i="1" u="none" strike="noStrike" kern="1200" baseline="0" dirty="0">
                <a:solidFill>
                  <a:schemeClr val="tx1"/>
                </a:solidFill>
                <a:latin typeface="+mn-lt"/>
                <a:ea typeface="+mn-ea"/>
                <a:cs typeface="+mn-cs"/>
              </a:rPr>
              <a:t>f</a:t>
            </a:r>
            <a:r>
              <a:rPr lang="en-US" altLang="zh-CN" sz="1200" b="0" i="0" u="none" strike="noStrike" kern="1200" baseline="0" dirty="0">
                <a:solidFill>
                  <a:schemeClr val="tx1"/>
                </a:solidFill>
                <a:latin typeface="+mn-lt"/>
                <a:ea typeface="+mn-ea"/>
                <a:cs typeface="+mn-cs"/>
              </a:rPr>
              <a:t>2 in </a:t>
            </a:r>
            <a:r>
              <a:rPr lang="en-US" altLang="zh-CN" sz="1200" b="0" i="1" u="none" strike="noStrike" kern="1200" baseline="0" dirty="0">
                <a:solidFill>
                  <a:schemeClr val="tx1"/>
                </a:solidFill>
                <a:latin typeface="+mn-lt"/>
                <a:ea typeface="+mn-ea"/>
                <a:cs typeface="+mn-cs"/>
              </a:rPr>
              <a:t>S</a:t>
            </a:r>
            <a:r>
              <a:rPr lang="en-US" altLang="zh-CN" sz="1200" b="0" i="0" u="none" strike="noStrike" kern="1200" baseline="0" dirty="0">
                <a:solidFill>
                  <a:schemeClr val="tx1"/>
                </a:solidFill>
                <a:latin typeface="+mn-lt"/>
                <a:ea typeface="+mn-ea"/>
                <a:cs typeface="+mn-cs"/>
              </a:rPr>
              <a:t>1 need to duplicate their counting rules, then we will first arrange to place(</a:t>
            </a:r>
            <a:r>
              <a:rPr lang="en-US" altLang="zh-CN" sz="1200" b="0" i="1" u="none" strike="noStrike" kern="1200" baseline="0" dirty="0">
                <a:solidFill>
                  <a:schemeClr val="tx1"/>
                </a:solidFill>
                <a:latin typeface="+mn-lt"/>
                <a:ea typeface="+mn-ea"/>
                <a:cs typeface="+mn-cs"/>
              </a:rPr>
              <a:t>f</a:t>
            </a:r>
            <a:r>
              <a:rPr lang="en-US" altLang="zh-CN" sz="1200" b="0" i="0" u="none" strike="noStrike" kern="1200" baseline="0" dirty="0">
                <a:solidFill>
                  <a:schemeClr val="tx1"/>
                </a:solidFill>
                <a:latin typeface="+mn-lt"/>
                <a:ea typeface="+mn-ea"/>
                <a:cs typeface="+mn-cs"/>
              </a:rPr>
              <a:t>1) that has a shorter routing path. For </a:t>
            </a:r>
            <a:r>
              <a:rPr lang="en-US" altLang="zh-CN" sz="1200" b="0" i="1" u="none" strike="noStrike" kern="1200" baseline="0" dirty="0">
                <a:solidFill>
                  <a:schemeClr val="tx1"/>
                </a:solidFill>
                <a:latin typeface="+mn-lt"/>
                <a:ea typeface="+mn-ea"/>
                <a:cs typeface="+mn-cs"/>
              </a:rPr>
              <a:t>f</a:t>
            </a:r>
            <a:r>
              <a:rPr lang="en-US" altLang="zh-CN" sz="1200" b="0" i="0" u="none" strike="noStrike" kern="1200" baseline="0" dirty="0">
                <a:solidFill>
                  <a:schemeClr val="tx1"/>
                </a:solidFill>
                <a:latin typeface="+mn-lt"/>
                <a:ea typeface="+mn-ea"/>
                <a:cs typeface="+mn-cs"/>
              </a:rPr>
              <a:t>1, only </a:t>
            </a:r>
            <a:r>
              <a:rPr lang="en-US" altLang="zh-CN" sz="1200" b="0" i="1" u="none" strike="noStrike" kern="1200" baseline="0" dirty="0">
                <a:solidFill>
                  <a:schemeClr val="tx1"/>
                </a:solidFill>
                <a:latin typeface="+mn-lt"/>
                <a:ea typeface="+mn-ea"/>
                <a:cs typeface="+mn-cs"/>
              </a:rPr>
              <a:t>S</a:t>
            </a:r>
            <a:r>
              <a:rPr lang="en-US" altLang="zh-CN" sz="1200" b="0" i="0" u="none" strike="noStrike" kern="1200" baseline="0" dirty="0">
                <a:solidFill>
                  <a:schemeClr val="tx1"/>
                </a:solidFill>
                <a:latin typeface="+mn-lt"/>
                <a:ea typeface="+mn-ea"/>
                <a:cs typeface="+mn-cs"/>
              </a:rPr>
              <a:t>2 is available, so it duplicates the rule to and creates a 1-bit counter in </a:t>
            </a:r>
            <a:r>
              <a:rPr lang="en-US" altLang="zh-CN" sz="1200" b="0" i="1" u="none" strike="noStrike" kern="1200" baseline="0" dirty="0">
                <a:solidFill>
                  <a:schemeClr val="tx1"/>
                </a:solidFill>
                <a:latin typeface="+mn-lt"/>
                <a:ea typeface="+mn-ea"/>
                <a:cs typeface="+mn-cs"/>
              </a:rPr>
              <a:t>S</a:t>
            </a:r>
            <a:r>
              <a:rPr lang="en-US" altLang="zh-CN" sz="1200" b="0" i="0" u="none" strike="noStrike" kern="1200" baseline="0" dirty="0">
                <a:solidFill>
                  <a:schemeClr val="tx1"/>
                </a:solidFill>
                <a:latin typeface="+mn-lt"/>
                <a:ea typeface="+mn-ea"/>
                <a:cs typeface="+mn-cs"/>
              </a:rPr>
              <a:t>2. Next, the function to place(</a:t>
            </a:r>
            <a:r>
              <a:rPr lang="en-US" altLang="zh-CN" sz="1200" b="0" i="1" u="none" strike="noStrike" kern="1200" baseline="0" dirty="0">
                <a:solidFill>
                  <a:schemeClr val="tx1"/>
                </a:solidFill>
                <a:latin typeface="+mn-lt"/>
                <a:ea typeface="+mn-ea"/>
                <a:cs typeface="+mn-cs"/>
              </a:rPr>
              <a:t>f</a:t>
            </a:r>
            <a:r>
              <a:rPr lang="en-US" altLang="zh-CN" sz="1200" b="0" i="0" u="none" strike="noStrike" kern="1200" baseline="0" dirty="0">
                <a:solidFill>
                  <a:schemeClr val="tx1"/>
                </a:solidFill>
                <a:latin typeface="+mn-lt"/>
                <a:ea typeface="+mn-ea"/>
                <a:cs typeface="+mn-cs"/>
              </a:rPr>
              <a:t>2) is called, and here </a:t>
            </a:r>
            <a:r>
              <a:rPr lang="en-US" altLang="zh-CN" sz="1200" b="0" i="1" u="none" strike="noStrike" kern="1200" baseline="0" dirty="0">
                <a:solidFill>
                  <a:schemeClr val="tx1"/>
                </a:solidFill>
                <a:latin typeface="+mn-lt"/>
                <a:ea typeface="+mn-ea"/>
                <a:cs typeface="+mn-cs"/>
              </a:rPr>
              <a:t>S</a:t>
            </a:r>
            <a:r>
              <a:rPr lang="en-US" altLang="zh-CN" sz="1200" b="0" i="0" u="none" strike="noStrike" kern="1200" baseline="0" dirty="0">
                <a:solidFill>
                  <a:schemeClr val="tx1"/>
                </a:solidFill>
                <a:latin typeface="+mn-lt"/>
                <a:ea typeface="+mn-ea"/>
                <a:cs typeface="+mn-cs"/>
              </a:rPr>
              <a:t>3 is lighter loaded than </a:t>
            </a:r>
            <a:r>
              <a:rPr lang="en-US" altLang="zh-CN" sz="1200" b="0" i="1" u="none" strike="noStrike" kern="1200" baseline="0" dirty="0">
                <a:solidFill>
                  <a:schemeClr val="tx1"/>
                </a:solidFill>
                <a:latin typeface="+mn-lt"/>
                <a:ea typeface="+mn-ea"/>
                <a:cs typeface="+mn-cs"/>
              </a:rPr>
              <a:t>S</a:t>
            </a:r>
            <a:r>
              <a:rPr lang="en-US" altLang="zh-CN" sz="1200" b="0" i="0" u="none" strike="noStrike" kern="1200" baseline="0" dirty="0">
                <a:solidFill>
                  <a:schemeClr val="tx1"/>
                </a:solidFill>
                <a:latin typeface="+mn-lt"/>
                <a:ea typeface="+mn-ea"/>
                <a:cs typeface="+mn-cs"/>
              </a:rPr>
              <a:t>2, so the duplicated rule will be placed in </a:t>
            </a:r>
            <a:r>
              <a:rPr lang="en-US" altLang="zh-CN" sz="1200" b="0" i="1" u="none" strike="noStrike" kern="1200" baseline="0" dirty="0">
                <a:solidFill>
                  <a:schemeClr val="tx1"/>
                </a:solidFill>
                <a:latin typeface="+mn-lt"/>
                <a:ea typeface="+mn-ea"/>
                <a:cs typeface="+mn-cs"/>
              </a:rPr>
              <a:t>S</a:t>
            </a:r>
            <a:r>
              <a:rPr lang="en-US" altLang="zh-CN" sz="1200" b="0" i="0" u="none" strike="noStrike" kern="1200" baseline="0" dirty="0">
                <a:solidFill>
                  <a:schemeClr val="tx1"/>
                </a:solidFill>
                <a:latin typeface="+mn-lt"/>
                <a:ea typeface="+mn-ea"/>
                <a:cs typeface="+mn-cs"/>
              </a:rPr>
              <a:t>3.</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19</a:t>
            </a:fld>
            <a:endParaRPr lang="zh-CN" altLang="en-US"/>
          </a:p>
        </p:txBody>
      </p:sp>
    </p:spTree>
    <p:extLst>
      <p:ext uri="{BB962C8B-B14F-4D97-AF65-F5344CB8AC3E}">
        <p14:creationId xmlns:p14="http://schemas.microsoft.com/office/powerpoint/2010/main" val="706821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know that per-flow counting is very</a:t>
            </a:r>
            <a:r>
              <a:rPr lang="en-US" altLang="zh-CN" baseline="0" dirty="0"/>
              <a:t> essential to support various measurement scenarios. A</a:t>
            </a:r>
            <a:r>
              <a:rPr lang="en-US" altLang="zh-CN" sz="1200" b="0" i="0" u="none" strike="noStrike" kern="1200" baseline="0" dirty="0">
                <a:solidFill>
                  <a:schemeClr val="tx1"/>
                </a:solidFill>
                <a:latin typeface="+mn-lt"/>
                <a:ea typeface="+mn-ea"/>
                <a:cs typeface="+mn-cs"/>
              </a:rPr>
              <a:t> per-flow measurement task associates each flow with a corresponding counter in the switch to record and update the expected statistics, for example, packet counts and byte counts of the flow. And then the high-level applications periodically query the counters to collect the statistics. So, to realize the wire-speed counting and respond to the frequent querying, the counters are kept in the high-speed memory in the switch, for example, on-chip registers or SRAM, which is very expensive though.</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a:t>
            </a:fld>
            <a:endParaRPr lang="zh-CN" altLang="en-US"/>
          </a:p>
        </p:txBody>
      </p:sp>
    </p:spTree>
    <p:extLst>
      <p:ext uri="{BB962C8B-B14F-4D97-AF65-F5344CB8AC3E}">
        <p14:creationId xmlns:p14="http://schemas.microsoft.com/office/powerpoint/2010/main" val="2795616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Next, we evaluate the performance of DIAL. Since DIAL is complementary to the optimization in a single switch, we involve the fixed-width and variable-width approaches in our evaluation. The placement of the counting rules is critical for the above two approaches. We specifically simulate three cases: (1) randomly select the original counting switch for each flow, (2) choose the most empty switch to count the flow (</a:t>
            </a:r>
            <a:r>
              <a:rPr lang="en-US" altLang="zh-CN" sz="1200" b="0" i="1" u="none" strike="noStrike" kern="1200" baseline="0" dirty="0">
                <a:solidFill>
                  <a:schemeClr val="tx1"/>
                </a:solidFill>
                <a:latin typeface="+mn-lt"/>
                <a:ea typeface="+mn-ea"/>
                <a:cs typeface="+mn-cs"/>
              </a:rPr>
              <a:t>i.e.</a:t>
            </a:r>
            <a:r>
              <a:rPr lang="en-US" altLang="zh-CN" sz="1200" b="0" i="0" u="none" strike="noStrike" kern="1200" baseline="0" dirty="0">
                <a:solidFill>
                  <a:schemeClr val="tx1"/>
                </a:solidFill>
                <a:latin typeface="+mn-lt"/>
                <a:ea typeface="+mn-ea"/>
                <a:cs typeface="+mn-cs"/>
              </a:rPr>
              <a:t>, LLF), and (3) apply DIAL with adaptive rule duplication.</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20</a:t>
            </a:fld>
            <a:endParaRPr lang="zh-CN" altLang="en-US"/>
          </a:p>
        </p:txBody>
      </p:sp>
    </p:spTree>
    <p:extLst>
      <p:ext uri="{BB962C8B-B14F-4D97-AF65-F5344CB8AC3E}">
        <p14:creationId xmlns:p14="http://schemas.microsoft.com/office/powerpoint/2010/main" val="4141554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use three public real-world Internet traffic traces collected in 2016 from </a:t>
            </a:r>
            <a:r>
              <a:rPr lang="en-US" altLang="zh-CN" sz="1200" b="0" i="0" u="none" strike="noStrike" kern="1200" baseline="0" dirty="0" err="1">
                <a:solidFill>
                  <a:schemeClr val="tx1"/>
                </a:solidFill>
                <a:latin typeface="+mn-lt"/>
                <a:ea typeface="+mn-ea"/>
                <a:cs typeface="+mn-cs"/>
              </a:rPr>
              <a:t>CAIDA</a:t>
            </a:r>
            <a:r>
              <a:rPr lang="en-US" altLang="zh-CN" sz="1200" b="0" i="0" u="none" strike="noStrike" kern="1200" baseline="0" dirty="0">
                <a:solidFill>
                  <a:schemeClr val="tx1"/>
                </a:solidFill>
                <a:latin typeface="+mn-lt"/>
                <a:ea typeface="+mn-ea"/>
                <a:cs typeface="+mn-cs"/>
              </a:rPr>
              <a:t> in our evaluation. Each trace has about 1M flows and the largest flow needs a 28/29-bit width counter. And each trace has a theoretical optimum (T. O.) memory cost which is calculated by the sum of every theoretical minimal counter width of each flow.</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21</a:t>
            </a:fld>
            <a:endParaRPr lang="zh-CN" altLang="en-US"/>
          </a:p>
        </p:txBody>
      </p:sp>
    </p:spTree>
    <p:extLst>
      <p:ext uri="{BB962C8B-B14F-4D97-AF65-F5344CB8AC3E}">
        <p14:creationId xmlns:p14="http://schemas.microsoft.com/office/powerpoint/2010/main" val="2132086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We employ two real-world network topologies from the Internet Topology Zoo, that is CERNET with 36 switches and </a:t>
            </a:r>
            <a:r>
              <a:rPr lang="en-US" altLang="zh-CN" sz="1200" b="0" i="0" u="none" strike="noStrike" kern="1200" baseline="0" dirty="0" err="1">
                <a:solidFill>
                  <a:schemeClr val="tx1"/>
                </a:solidFill>
                <a:latin typeface="+mn-lt"/>
                <a:ea typeface="+mn-ea"/>
                <a:cs typeface="+mn-cs"/>
              </a:rPr>
              <a:t>ChinaNet</a:t>
            </a:r>
            <a:r>
              <a:rPr lang="en-US" altLang="zh-CN" sz="1200" b="0" i="0" u="none" strike="noStrike" kern="1200" baseline="0" dirty="0">
                <a:solidFill>
                  <a:schemeClr val="tx1"/>
                </a:solidFill>
                <a:latin typeface="+mn-lt"/>
                <a:ea typeface="+mn-ea"/>
                <a:cs typeface="+mn-cs"/>
              </a:rPr>
              <a:t> with 38 switches. And we further involve a simulated topology based on fat-tree where k is equal to 4;</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22</a:t>
            </a:fld>
            <a:endParaRPr lang="zh-CN" altLang="en-US"/>
          </a:p>
        </p:txBody>
      </p:sp>
    </p:spTree>
    <p:extLst>
      <p:ext uri="{BB962C8B-B14F-4D97-AF65-F5344CB8AC3E}">
        <p14:creationId xmlns:p14="http://schemas.microsoft.com/office/powerpoint/2010/main" val="1224738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Given the topologies, we simulate the hosts by evenly partitioning all </a:t>
            </a:r>
            <a:r>
              <a:rPr lang="en-US" altLang="zh-CN" sz="1200" b="0" i="0" u="none" strike="noStrike" kern="1200" baseline="0" dirty="0" err="1">
                <a:solidFill>
                  <a:schemeClr val="tx1"/>
                </a:solidFill>
                <a:latin typeface="+mn-lt"/>
                <a:ea typeface="+mn-ea"/>
                <a:cs typeface="+mn-cs"/>
              </a:rPr>
              <a:t>IPv4</a:t>
            </a:r>
            <a:r>
              <a:rPr lang="en-US" altLang="zh-CN" sz="1200" b="0" i="0" u="none" strike="noStrike" kern="1200" baseline="0" dirty="0">
                <a:solidFill>
                  <a:schemeClr val="tx1"/>
                </a:solidFill>
                <a:latin typeface="+mn-lt"/>
                <a:ea typeface="+mn-ea"/>
                <a:cs typeface="+mn-cs"/>
              </a:rPr>
              <a:t> addresses and distributing them to the edge switches. The routing path for each packet class (source and destination IP pair) from the traces is then generated by the shortest-path algorithm.</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23</a:t>
            </a:fld>
            <a:endParaRPr lang="zh-CN" altLang="en-US"/>
          </a:p>
        </p:txBody>
      </p:sp>
    </p:spTree>
    <p:extLst>
      <p:ext uri="{BB962C8B-B14F-4D97-AF65-F5344CB8AC3E}">
        <p14:creationId xmlns:p14="http://schemas.microsoft.com/office/powerpoint/2010/main" val="691371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consider the following two metrics: first, the total memory cost, We assume the ideal cases for fixed- and variable-width approaches when calculating the total memory cost: for fixed-width approach, we do not set the counter width beforehand, but use the actual consumed memory to calculate the total cost, which avoids the memory exceeding or unnecessary memory waste; for variable-width approach, we assume it has a set of 1-bit buckets without extra overhead, which could maximize the memory efficiency in a single switch. For DIAL, we assume a threshold of 13-bit width, which means the global counting mechanism will be triggered if the local counter exceeds 13-bit memory. This threshold can be adaptively adjusted for different situations if you like.</a:t>
            </a:r>
          </a:p>
          <a:p>
            <a:r>
              <a:rPr lang="en-US" altLang="zh-CN" sz="1200" b="0" i="0" u="none" strike="noStrike" kern="1200" baseline="0" dirty="0">
                <a:solidFill>
                  <a:schemeClr val="tx1"/>
                </a:solidFill>
                <a:latin typeface="+mn-lt"/>
                <a:ea typeface="+mn-ea"/>
                <a:cs typeface="+mn-cs"/>
              </a:rPr>
              <a:t>The second metric is the memory efficiency. Here the memory efficiency is defined as the ratio of the theoretical optimum to the actual memory cost in total, since all the involved approaches are inevitable to waste some of the memory. </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24</a:t>
            </a:fld>
            <a:endParaRPr lang="zh-CN" altLang="en-US"/>
          </a:p>
        </p:txBody>
      </p:sp>
    </p:spTree>
    <p:extLst>
      <p:ext uri="{BB962C8B-B14F-4D97-AF65-F5344CB8AC3E}">
        <p14:creationId xmlns:p14="http://schemas.microsoft.com/office/powerpoint/2010/main" val="2157174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This figure depicts the total memory cost of all six approaches. It can be seen that DIAL can largely decrease the memory cost, no matter combined with fixed- or variable-width approach. Specifically, if we apply DIAL to the fixed-width approach, the memory cost will be reduced by eighty percent to ninety percent and fifty percent to eighty percent, compared to random and </a:t>
            </a:r>
            <a:r>
              <a:rPr lang="en-US" altLang="zh-CN" sz="1200" b="0" i="0" u="none" strike="noStrike" kern="1200" baseline="0" dirty="0" err="1">
                <a:solidFill>
                  <a:schemeClr val="tx1"/>
                </a:solidFill>
                <a:latin typeface="+mn-lt"/>
                <a:ea typeface="+mn-ea"/>
                <a:cs typeface="+mn-cs"/>
              </a:rPr>
              <a:t>LLF</a:t>
            </a:r>
            <a:r>
              <a:rPr lang="en-US" altLang="zh-CN" sz="1200" b="0" i="0" u="none" strike="noStrike" kern="1200" baseline="0" dirty="0">
                <a:solidFill>
                  <a:schemeClr val="tx1"/>
                </a:solidFill>
                <a:latin typeface="+mn-lt"/>
                <a:ea typeface="+mn-ea"/>
                <a:cs typeface="+mn-cs"/>
              </a:rPr>
              <a:t> placement, respectively. The variable-width approach has drawn a similar trend by applying DIAL: the memory cost will be reduced by fifty percent to seventy percent and seven percent to fifty percent, respectively.</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25</a:t>
            </a:fld>
            <a:endParaRPr lang="zh-CN" altLang="en-US"/>
          </a:p>
        </p:txBody>
      </p:sp>
    </p:spTree>
    <p:extLst>
      <p:ext uri="{BB962C8B-B14F-4D97-AF65-F5344CB8AC3E}">
        <p14:creationId xmlns:p14="http://schemas.microsoft.com/office/powerpoint/2010/main" val="3663607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Additionally, the memory efficiency of these six approaches is shown in this figure. It can be seen that DIAL can significantly increase the memory efficiency for both fixed- and variable-width counter approaches. To be specific, when DIAL is applied to the fixed-width approach, the results of memory efficiency reveal that it will bring about four hundred percent to one thousand percent increases if compared to random placement, and one hundred percent to six hundred percent rises if compared to </a:t>
            </a:r>
            <a:r>
              <a:rPr lang="en-US" altLang="zh-CN" sz="1200" b="0" i="0" u="none" strike="noStrike" kern="1200" baseline="0" dirty="0" err="1">
                <a:solidFill>
                  <a:schemeClr val="tx1"/>
                </a:solidFill>
                <a:latin typeface="+mn-lt"/>
                <a:ea typeface="+mn-ea"/>
                <a:cs typeface="+mn-cs"/>
              </a:rPr>
              <a:t>LLF</a:t>
            </a:r>
            <a:r>
              <a:rPr lang="en-US" altLang="zh-CN" sz="1200" b="0" i="0" u="none" strike="noStrike" kern="1200" baseline="0" dirty="0">
                <a:solidFill>
                  <a:schemeClr val="tx1"/>
                </a:solidFill>
                <a:latin typeface="+mn-lt"/>
                <a:ea typeface="+mn-ea"/>
                <a:cs typeface="+mn-cs"/>
              </a:rPr>
              <a:t> placement. The effect of using DIAL is also satisfying with the variable-width counter approach: the memory efficiency will be raised by one hundred percent to three hundred percent and fifty percent to two hundred percent, compared to the two placements respectively.</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26</a:t>
            </a:fld>
            <a:endParaRPr lang="zh-CN" altLang="en-US"/>
          </a:p>
        </p:txBody>
      </p:sp>
    </p:spTree>
    <p:extLst>
      <p:ext uri="{BB962C8B-B14F-4D97-AF65-F5344CB8AC3E}">
        <p14:creationId xmlns:p14="http://schemas.microsoft.com/office/powerpoint/2010/main" val="771301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I'll just summarize the main points of the slides in a few words. We explored the memory waste problem of per-flow counting. Specifically, we propose a distributed counting approach on SDN, </a:t>
            </a:r>
            <a:r>
              <a:rPr lang="en-US" altLang="zh-CN" i="1" dirty="0"/>
              <a:t>i.e.</a:t>
            </a:r>
            <a:r>
              <a:rPr lang="en-US" altLang="zh-CN" dirty="0"/>
              <a:t>, DIAL. In contrast to only focusing on reducing the local switch memory, DIAL leverages the spared memory along the routing path to make a global optimization. In this work, we formulate the problem of finding the optimal placement for the extra counting rules, and propose simple heuristics to fast generate a near-optimal solution. The evaluation based on real and synthetic traces and topologies has demonstrated that DIAL is effective, efficient and scalable with various local optimization approaches.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01854C3-C525-427C-8B94-3515CF0B016D}" type="slidenum">
              <a:rPr lang="zh-CN" altLang="en-US" smtClean="0"/>
              <a:t>27</a:t>
            </a:fld>
            <a:endParaRPr lang="zh-CN" altLang="en-US"/>
          </a:p>
        </p:txBody>
      </p:sp>
    </p:spTree>
    <p:extLst>
      <p:ext uri="{BB962C8B-B14F-4D97-AF65-F5344CB8AC3E}">
        <p14:creationId xmlns:p14="http://schemas.microsoft.com/office/powerpoint/2010/main" val="872934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Thank you for your listening! Any questions or comments?</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28</a:t>
            </a:fld>
            <a:endParaRPr lang="zh-CN" altLang="en-US"/>
          </a:p>
        </p:txBody>
      </p:sp>
    </p:spTree>
    <p:extLst>
      <p:ext uri="{BB962C8B-B14F-4D97-AF65-F5344CB8AC3E}">
        <p14:creationId xmlns:p14="http://schemas.microsoft.com/office/powerpoint/2010/main" val="3729643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To efficiently count the elephant flows, many attempts have been made. These approaches embed more information into the counters, so that </a:t>
            </a:r>
            <a:r>
              <a:rPr lang="en-US" altLang="zh-CN" sz="1200" b="0" i="1" u="none" strike="noStrike" kern="1200" baseline="0" dirty="0">
                <a:solidFill>
                  <a:schemeClr val="tx1"/>
                </a:solidFill>
                <a:latin typeface="+mn-lt"/>
                <a:ea typeface="+mn-ea"/>
                <a:cs typeface="+mn-cs"/>
              </a:rPr>
              <a:t>N</a:t>
            </a:r>
            <a:r>
              <a:rPr lang="en-US" altLang="zh-CN" sz="1200" b="0" i="0" u="none" strike="noStrike" kern="1200" baseline="0" dirty="0">
                <a:solidFill>
                  <a:schemeClr val="tx1"/>
                </a:solidFill>
                <a:latin typeface="+mn-lt"/>
                <a:ea typeface="+mn-ea"/>
                <a:cs typeface="+mn-cs"/>
              </a:rPr>
              <a:t>-bit memory can measure more than </a:t>
            </a:r>
            <a:r>
              <a:rPr lang="en-US" altLang="zh-CN" sz="1200" b="0" i="0" u="none" strike="noStrike" kern="1200" baseline="0" dirty="0" err="1">
                <a:solidFill>
                  <a:schemeClr val="tx1"/>
                </a:solidFill>
                <a:latin typeface="+mn-lt"/>
                <a:ea typeface="+mn-ea"/>
                <a:cs typeface="+mn-cs"/>
              </a:rPr>
              <a:t>2^</a:t>
            </a:r>
            <a:r>
              <a:rPr lang="en-US" altLang="zh-CN" sz="1200" b="0" i="1" u="none" strike="noStrike" kern="1200" baseline="0" dirty="0" err="1">
                <a:solidFill>
                  <a:schemeClr val="tx1"/>
                </a:solidFill>
                <a:latin typeface="+mn-lt"/>
                <a:ea typeface="+mn-ea"/>
                <a:cs typeface="+mn-cs"/>
              </a:rPr>
              <a:t>N</a:t>
            </a:r>
            <a:r>
              <a:rPr lang="en-US" altLang="zh-CN" sz="1200" b="0" i="0" u="none" strike="noStrike" kern="1200" baseline="0" dirty="0">
                <a:solidFill>
                  <a:schemeClr val="tx1"/>
                </a:solidFill>
                <a:latin typeface="+mn-lt"/>
                <a:ea typeface="+mn-ea"/>
                <a:cs typeface="+mn-cs"/>
              </a:rPr>
              <a:t> packets/bytes. That is, the switch can allocate a smaller counter for each flow, so as to measure more flows. However, they still assume fixed-width counters, leaving many bits unused for mice flow counters.</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29</a:t>
            </a:fld>
            <a:endParaRPr lang="zh-CN" altLang="en-US"/>
          </a:p>
        </p:txBody>
      </p:sp>
    </p:spTree>
    <p:extLst>
      <p:ext uri="{BB962C8B-B14F-4D97-AF65-F5344CB8AC3E}">
        <p14:creationId xmlns:p14="http://schemas.microsoft.com/office/powerpoint/2010/main" val="209744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dirty="0"/>
                  <a:t>Nevertheless, existing counting approaches waste the majority of even this limited memory, making it more insufficient. </a:t>
                </a:r>
                <a:r>
                  <a:rPr lang="en-US" altLang="zh-CN" sz="1200" b="0" i="0" u="none" strike="noStrike" kern="1200" baseline="0" dirty="0">
                    <a:solidFill>
                      <a:schemeClr val="tx1"/>
                    </a:solidFill>
                    <a:latin typeface="+mn-lt"/>
                    <a:ea typeface="+mn-ea"/>
                    <a:cs typeface="+mn-cs"/>
                  </a:rPr>
                  <a:t>To be specific, they allocate </a:t>
                </a:r>
                <a:r>
                  <a:rPr lang="en-US" altLang="zh-CN" sz="1200" b="0" i="1" u="none" strike="noStrike" kern="1200" baseline="0" dirty="0">
                    <a:solidFill>
                      <a:schemeClr val="tx1"/>
                    </a:solidFill>
                    <a:latin typeface="+mn-lt"/>
                    <a:ea typeface="+mn-ea"/>
                    <a:cs typeface="+mn-cs"/>
                  </a:rPr>
                  <a:t>N</a:t>
                </a:r>
                <a:r>
                  <a:rPr lang="en-US" altLang="zh-CN" sz="1200" b="0" i="0" u="none" strike="noStrike" kern="1200" baseline="0" dirty="0">
                    <a:solidFill>
                      <a:schemeClr val="tx1"/>
                    </a:solidFill>
                    <a:latin typeface="+mn-lt"/>
                    <a:ea typeface="+mn-ea"/>
                    <a:cs typeface="+mn-cs"/>
                  </a:rPr>
                  <a:t>-bit memory for each counter to count 2^</a:t>
                </a:r>
                <a:r>
                  <a:rPr lang="en-US" altLang="zh-CN" sz="1200" b="0" i="1" u="none" strike="noStrike" kern="1200" baseline="0" dirty="0">
                    <a:solidFill>
                      <a:schemeClr val="tx1"/>
                    </a:solidFill>
                    <a:latin typeface="+mn-lt"/>
                    <a:ea typeface="+mn-ea"/>
                    <a:cs typeface="+mn-cs"/>
                  </a:rPr>
                  <a:t>N </a:t>
                </a:r>
                <a:r>
                  <a:rPr lang="en-US" altLang="zh-CN" sz="1200" b="0" i="0" u="none" strike="noStrike" kern="1200" baseline="0" dirty="0">
                    <a:solidFill>
                      <a:schemeClr val="tx1"/>
                    </a:solidFill>
                    <a:latin typeface="+mn-lt"/>
                    <a:ea typeface="+mn-ea"/>
                    <a:cs typeface="+mn-cs"/>
                  </a:rPr>
                  <a:t>packets/bytes, where </a:t>
                </a:r>
                <a:r>
                  <a:rPr lang="en-US" altLang="zh-CN" sz="1200" b="0" i="1" u="none" strike="noStrike" kern="1200" baseline="0" dirty="0">
                    <a:solidFill>
                      <a:schemeClr val="tx1"/>
                    </a:solidFill>
                    <a:latin typeface="+mn-lt"/>
                    <a:ea typeface="+mn-ea"/>
                    <a:cs typeface="+mn-cs"/>
                  </a:rPr>
                  <a:t>N </a:t>
                </a:r>
                <a:r>
                  <a:rPr lang="en-US" altLang="zh-CN" sz="1200" b="0" i="0" u="none" strike="noStrike" kern="1200" baseline="0" dirty="0">
                    <a:solidFill>
                      <a:schemeClr val="tx1"/>
                    </a:solidFill>
                    <a:latin typeface="+mn-lt"/>
                    <a:ea typeface="+mn-ea"/>
                    <a:cs typeface="+mn-cs"/>
                  </a:rPr>
                  <a:t>is a fixed number. As a result, </a:t>
                </a:r>
                <a:r>
                  <a:rPr lang="en-US" altLang="zh-CN" sz="1200" b="0" i="1" u="none" strike="noStrike" kern="1200" baseline="0" dirty="0">
                    <a:solidFill>
                      <a:schemeClr val="tx1"/>
                    </a:solidFill>
                    <a:latin typeface="+mn-lt"/>
                    <a:ea typeface="+mn-ea"/>
                    <a:cs typeface="+mn-cs"/>
                  </a:rPr>
                  <a:t>N</a:t>
                </a:r>
                <a:r>
                  <a:rPr lang="en-US" altLang="zh-CN" sz="1200" b="0" i="0" u="none" strike="noStrike" kern="1200" baseline="0" dirty="0">
                    <a:solidFill>
                      <a:schemeClr val="tx1"/>
                    </a:solidFill>
                    <a:latin typeface="+mn-lt"/>
                    <a:ea typeface="+mn-ea"/>
                    <a:cs typeface="+mn-cs"/>
                  </a:rPr>
                  <a:t> should be large enough to measure the “elephant flows” with many packets/bytes. However, since the majority of flows in the traffic are “mice flows” with a few packets/bytes, many bits of memory are wasted in most counters. In other words, many fewer flows can be measured in a single switch.</a:t>
                </a:r>
                <a:endParaRPr lang="zh-CN" altLang="en-US" dirty="0"/>
              </a:p>
              <a:p>
                <a:endParaRPr lang="zh-CN" altLang="en-US" i="0" dirty="0"/>
              </a:p>
            </p:txBody>
          </p:sp>
        </mc:Choice>
        <mc:Fallback xmlns="">
          <p:sp>
            <p:nvSpPr>
              <p:cNvPr id="3" name="Notes Placeholder 2"/>
              <p:cNvSpPr>
                <a:spLocks noGrp="1"/>
              </p:cNvSpPr>
              <p:nvPr>
                <p:ph type="body" idx="1"/>
              </p:nvPr>
            </p:nvSpPr>
            <p:spPr/>
            <p:txBody>
              <a:bodyPr/>
              <a:lstStyle/>
              <a:p>
                <a:r>
                  <a:rPr lang="en-US" altLang="zh-CN" dirty="0" smtClean="0"/>
                  <a:t>First, the full-size counter is a </a:t>
                </a:r>
                <a:r>
                  <a:rPr lang="en-US" altLang="zh-CN" sz="1200" b="0" i="0" kern="1200" dirty="0" smtClean="0">
                    <a:solidFill>
                      <a:schemeClr val="tx1"/>
                    </a:solidFill>
                    <a:effectLst/>
                    <a:latin typeface="+mn-lt"/>
                    <a:ea typeface="+mn-ea"/>
                    <a:cs typeface="+mn-cs"/>
                  </a:rPr>
                  <a:t>primitive </a:t>
                </a:r>
                <a:r>
                  <a:rPr lang="en-US" altLang="zh-CN" dirty="0" smtClean="0"/>
                  <a:t>exact statistics</a:t>
                </a:r>
                <a:r>
                  <a:rPr lang="en-US" altLang="zh-CN" baseline="0" dirty="0" smtClean="0"/>
                  <a:t> </a:t>
                </a:r>
                <a:r>
                  <a:rPr lang="en-US" altLang="zh-CN" dirty="0" smtClean="0"/>
                  <a:t>counter architecture. </a:t>
                </a:r>
              </a:p>
              <a:p>
                <a:r>
                  <a:rPr lang="en-US" altLang="zh-CN" dirty="0" smtClean="0"/>
                  <a:t>To fit the worst case, the width of all counters</a:t>
                </a:r>
                <a:r>
                  <a:rPr lang="en-US" altLang="zh-CN" baseline="0" dirty="0" smtClean="0"/>
                  <a:t> is fixed at a large value </a:t>
                </a:r>
                <a:r>
                  <a:rPr lang="en-US" altLang="zh-CN" i="1" baseline="0" dirty="0" smtClean="0"/>
                  <a:t>L</a:t>
                </a:r>
                <a:r>
                  <a:rPr lang="en-US" altLang="zh-CN" i="0" baseline="0" dirty="0" smtClean="0"/>
                  <a:t>. So the maximal value that single counter can hold is two to the </a:t>
                </a:r>
                <a:r>
                  <a:rPr lang="en-US" altLang="zh-CN" i="1" baseline="0" dirty="0" smtClean="0"/>
                  <a:t>L</a:t>
                </a:r>
                <a:r>
                  <a:rPr lang="en-US" altLang="zh-CN" i="0" baseline="30000" dirty="0" smtClean="0"/>
                  <a:t>th</a:t>
                </a:r>
                <a:r>
                  <a:rPr lang="en-US" altLang="zh-CN" i="0" baseline="0" dirty="0" smtClean="0"/>
                  <a:t> power minus one</a:t>
                </a:r>
                <a:r>
                  <a:rPr lang="en-US" altLang="zh-CN" sz="1200" i="0" kern="1200" baseline="0" dirty="0" smtClean="0">
                    <a:solidFill>
                      <a:schemeClr val="tx1"/>
                    </a:solidFill>
                    <a:effectLst/>
                    <a:ea typeface="+mn-ea"/>
                    <a:cs typeface="+mn-cs"/>
                  </a:rPr>
                  <a:t> (</a:t>
                </a:r>
                <a:r>
                  <a:rPr lang="en-US" altLang="zh-CN" sz="1200" i="0" kern="1200">
                    <a:solidFill>
                      <a:schemeClr val="tx1"/>
                    </a:solidFill>
                    <a:effectLst/>
                    <a:latin typeface="Cambria Math"/>
                    <a:ea typeface="+mn-ea"/>
                    <a:cs typeface="+mn-cs"/>
                  </a:rPr>
                  <a:t>2</a:t>
                </a:r>
                <a:r>
                  <a:rPr lang="zh-CN" altLang="zh-CN" sz="1200" i="0" kern="1200" smtClean="0">
                    <a:solidFill>
                      <a:schemeClr val="tx1"/>
                    </a:solidFill>
                    <a:effectLst/>
                    <a:latin typeface="Cambria Math"/>
                    <a:ea typeface="+mn-ea"/>
                    <a:cs typeface="+mn-cs"/>
                  </a:rPr>
                  <a:t>^</a:t>
                </a:r>
                <a:r>
                  <a:rPr lang="en-US" altLang="zh-CN" sz="1200" i="0" kern="1200" baseline="30000">
                    <a:solidFill>
                      <a:schemeClr val="tx1"/>
                    </a:solidFill>
                    <a:effectLst/>
                    <a:latin typeface="Cambria Math"/>
                    <a:ea typeface="+mn-ea"/>
                    <a:cs typeface="+mn-cs"/>
                  </a:rPr>
                  <a:t>𝐿</a:t>
                </a:r>
                <a:r>
                  <a:rPr lang="en-US" altLang="zh-CN" sz="1200" i="0" kern="1200">
                    <a:solidFill>
                      <a:schemeClr val="tx1"/>
                    </a:solidFill>
                    <a:effectLst/>
                    <a:latin typeface="Cambria Math"/>
                    <a:ea typeface="+mn-ea"/>
                    <a:cs typeface="+mn-cs"/>
                  </a:rPr>
                  <a:t>−1</a:t>
                </a:r>
                <a:r>
                  <a:rPr lang="en-US" altLang="zh-CN" i="0" baseline="0" dirty="0" smtClean="0"/>
                  <a:t>).</a:t>
                </a:r>
                <a:endParaRPr lang="en-US" altLang="zh-CN" i="1" baseline="0" dirty="0" smtClean="0"/>
              </a:p>
              <a:p>
                <a:r>
                  <a:rPr lang="en-US" altLang="zh-CN" i="0" baseline="0" dirty="0" smtClean="0"/>
                  <a:t>If there are </a:t>
                </a:r>
                <a:r>
                  <a:rPr lang="en-US" altLang="zh-CN" i="1" baseline="0" dirty="0" smtClean="0"/>
                  <a:t>N</a:t>
                </a:r>
                <a:r>
                  <a:rPr lang="en-US" altLang="zh-CN" i="0" baseline="0" dirty="0" smtClean="0"/>
                  <a:t> counters, then the total memory cost of all counters is </a:t>
                </a:r>
                <a:r>
                  <a:rPr lang="en-US" altLang="zh-CN" i="1" baseline="0" dirty="0" smtClean="0"/>
                  <a:t>L</a:t>
                </a:r>
                <a:r>
                  <a:rPr lang="en-US" altLang="zh-CN" i="0" baseline="0" dirty="0" smtClean="0"/>
                  <a:t> multiplied by </a:t>
                </a:r>
                <a:r>
                  <a:rPr lang="en-US" altLang="zh-CN" i="1" baseline="0" dirty="0" smtClean="0"/>
                  <a:t>N</a:t>
                </a:r>
                <a:r>
                  <a:rPr lang="en-US" altLang="zh-CN" i="0" baseline="0" dirty="0" smtClean="0"/>
                  <a:t>.</a:t>
                </a:r>
              </a:p>
              <a:p>
                <a:r>
                  <a:rPr lang="en-US" altLang="zh-CN" i="0" baseline="0" dirty="0" smtClean="0"/>
                  <a:t>Sometimes the counter width </a:t>
                </a:r>
                <a:r>
                  <a:rPr lang="en-US" altLang="zh-CN" i="1" u="none" baseline="0" dirty="0" smtClean="0"/>
                  <a:t>L</a:t>
                </a:r>
                <a:r>
                  <a:rPr lang="en-US" altLang="zh-CN" i="0" baseline="0" dirty="0" smtClean="0"/>
                  <a:t> is too large for many small flows, causing much memory cost.</a:t>
                </a:r>
              </a:p>
              <a:p>
                <a:r>
                  <a:rPr lang="en-US" altLang="zh-CN" i="0" baseline="0" dirty="0" smtClean="0"/>
                  <a:t>To save the memory, we designed several distributed counter architectures.</a:t>
                </a:r>
                <a:endParaRPr lang="zh-CN" altLang="en-US" i="0" dirty="0"/>
              </a:p>
            </p:txBody>
          </p:sp>
        </mc:Fallback>
      </mc:AlternateContent>
      <p:sp>
        <p:nvSpPr>
          <p:cNvPr id="4" name="Slide Number Placeholder 3"/>
          <p:cNvSpPr>
            <a:spLocks noGrp="1"/>
          </p:cNvSpPr>
          <p:nvPr>
            <p:ph type="sldNum" sz="quarter" idx="10"/>
          </p:nvPr>
        </p:nvSpPr>
        <p:spPr/>
        <p:txBody>
          <a:bodyPr/>
          <a:lstStyle/>
          <a:p>
            <a:fld id="{A770878B-769A-431A-9C06-2A64DD5F7CBA}" type="slidenum">
              <a:rPr lang="zh-CN" altLang="en-US" smtClean="0"/>
              <a:t>3</a:t>
            </a:fld>
            <a:endParaRPr lang="zh-CN" altLang="en-US"/>
          </a:p>
        </p:txBody>
      </p:sp>
    </p:spTree>
    <p:extLst>
      <p:ext uri="{BB962C8B-B14F-4D97-AF65-F5344CB8AC3E}">
        <p14:creationId xmlns:p14="http://schemas.microsoft.com/office/powerpoint/2010/main" val="1395829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Recently, a variable-width counter architecture named BRICK has been proposed. BRICK splits the whole memory into small-sized buckets, and bundles each counter into one bucket initially. If the number of packets/bytes exceeds the counter’s capacity, BRICK will allocate an extra bucket for this counter as higher-order bits. In sum, each counter is expected to consume “just enough” memory for the measurement. </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30</a:t>
            </a:fld>
            <a:endParaRPr lang="zh-CN" altLang="en-US"/>
          </a:p>
        </p:txBody>
      </p:sp>
    </p:spTree>
    <p:extLst>
      <p:ext uri="{BB962C8B-B14F-4D97-AF65-F5344CB8AC3E}">
        <p14:creationId xmlns:p14="http://schemas.microsoft.com/office/powerpoint/2010/main" val="3703586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Some other works propose the adaptive counting approaches based on </a:t>
            </a:r>
            <a:r>
              <a:rPr lang="en-US" altLang="zh-CN" dirty="0" err="1"/>
              <a:t>SDN</a:t>
            </a:r>
            <a:r>
              <a:rPr lang="en-US" altLang="zh-CN" dirty="0"/>
              <a:t> architecture. Besides reactively responding to the queries from the applications, </a:t>
            </a:r>
            <a:r>
              <a:rPr lang="en-US" altLang="zh-CN" dirty="0" err="1"/>
              <a:t>SDN</a:t>
            </a:r>
            <a:r>
              <a:rPr lang="en-US" altLang="zh-CN" dirty="0"/>
              <a:t> switches can proactively report the statistics to the controller, so as to multiplex the switch counters before exceeding. However, the report messages would incur a heavy load on the south-bound interface of </a:t>
            </a:r>
            <a:r>
              <a:rPr lang="en-US" altLang="zh-CN" dirty="0" err="1"/>
              <a:t>SDN</a:t>
            </a:r>
            <a:r>
              <a:rPr lang="en-US" altLang="zh-CN" dirty="0"/>
              <a:t> controller, since the counters may exceed very frequently as we discussed above.</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31</a:t>
            </a:fld>
            <a:endParaRPr lang="zh-CN" altLang="en-US"/>
          </a:p>
        </p:txBody>
      </p:sp>
    </p:spTree>
    <p:extLst>
      <p:ext uri="{BB962C8B-B14F-4D97-AF65-F5344CB8AC3E}">
        <p14:creationId xmlns:p14="http://schemas.microsoft.com/office/powerpoint/2010/main" val="1841333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Though the above analysis shows the potential benefit of DIAL, we note that DIAL could bring much overhead if being simply applied. The reason is that to implement the supplementary counters along a routing path, the original counting rule must be duplicated. To be specific, DIAL has to duplicate all the counting rules to all the switches, in case any of them becomes an elephant flow. This duplication makes DIAL impracticable for two reasons. First, the number of counting rules increases with the number of switches, which largely consumes the flow entries in the flow table. Second, the counter memory is occupied right after the counting rules are installed. That is, the counting memory cost will also increase with the number of switches. </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32</a:t>
            </a:fld>
            <a:endParaRPr lang="zh-CN" altLang="en-US"/>
          </a:p>
        </p:txBody>
      </p:sp>
    </p:spTree>
    <p:extLst>
      <p:ext uri="{BB962C8B-B14F-4D97-AF65-F5344CB8AC3E}">
        <p14:creationId xmlns:p14="http://schemas.microsoft.com/office/powerpoint/2010/main" val="3282764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This Algorithm depicts the whole process of finding a near optimal duplication solution. To be specific, the function </a:t>
            </a:r>
            <a:r>
              <a:rPr lang="en-US" altLang="zh-CN" sz="1200" b="0" i="0" u="none" strike="noStrike" kern="1200" baseline="0" dirty="0" err="1">
                <a:solidFill>
                  <a:schemeClr val="tx1"/>
                </a:solidFill>
                <a:latin typeface="+mn-lt"/>
                <a:ea typeface="+mn-ea"/>
                <a:cs typeface="+mn-cs"/>
              </a:rPr>
              <a:t>multi_place</a:t>
            </a:r>
            <a:r>
              <a:rPr lang="en-US" altLang="zh-CN" sz="1200" b="0" i="0" u="none" strike="noStrike" kern="1200" baseline="0" dirty="0">
                <a:solidFill>
                  <a:schemeClr val="tx1"/>
                </a:solidFill>
                <a:latin typeface="+mn-lt"/>
                <a:ea typeface="+mn-ea"/>
                <a:cs typeface="+mn-cs"/>
              </a:rPr>
              <a:t>() works out the priority of all the duplicating flows by their routing paths’ length, and the function place() finds the lightest-loaded switch from the candidates for each duplicating flows sequentially.</a:t>
            </a:r>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34</a:t>
            </a:fld>
            <a:endParaRPr lang="zh-CN" altLang="en-US"/>
          </a:p>
        </p:txBody>
      </p:sp>
    </p:spTree>
    <p:extLst>
      <p:ext uri="{BB962C8B-B14F-4D97-AF65-F5344CB8AC3E}">
        <p14:creationId xmlns:p14="http://schemas.microsoft.com/office/powerpoint/2010/main" val="404033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In this section, we highlight some key designs of enforcing</a:t>
            </a:r>
          </a:p>
          <a:p>
            <a:r>
              <a:rPr lang="en-US" altLang="zh-CN" sz="1200" b="0" i="0" u="none" strike="noStrike" kern="1200" baseline="0" dirty="0">
                <a:solidFill>
                  <a:schemeClr val="tx1"/>
                </a:solidFill>
                <a:latin typeface="+mn-lt"/>
                <a:ea typeface="+mn-ea"/>
                <a:cs typeface="+mn-cs"/>
              </a:rPr>
              <a:t>DIAL into real </a:t>
            </a:r>
            <a:r>
              <a:rPr lang="en-US" altLang="zh-CN" sz="1200" b="0" i="0" u="none" strike="noStrike" kern="1200" baseline="0" dirty="0" err="1">
                <a:solidFill>
                  <a:schemeClr val="tx1"/>
                </a:solidFill>
                <a:latin typeface="+mn-lt"/>
                <a:ea typeface="+mn-ea"/>
                <a:cs typeface="+mn-cs"/>
              </a:rPr>
              <a:t>SDN</a:t>
            </a:r>
            <a:r>
              <a:rPr lang="en-US" altLang="zh-CN" sz="1200" b="0" i="0" u="none" strike="noStrike" kern="1200" baseline="0" dirty="0">
                <a:solidFill>
                  <a:schemeClr val="tx1"/>
                </a:solidFill>
                <a:latin typeface="+mn-lt"/>
                <a:ea typeface="+mn-ea"/>
                <a:cs typeface="+mn-cs"/>
              </a:rPr>
              <a:t> environment.</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35</a:t>
            </a:fld>
            <a:endParaRPr lang="zh-CN" altLang="en-US"/>
          </a:p>
        </p:txBody>
      </p:sp>
    </p:spTree>
    <p:extLst>
      <p:ext uri="{BB962C8B-B14F-4D97-AF65-F5344CB8AC3E}">
        <p14:creationId xmlns:p14="http://schemas.microsoft.com/office/powerpoint/2010/main" val="230445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To avoid redundant counting in the switches along the routing path of a specific flow, the first switch that counts the flow should tag the packet as “counted”. In </a:t>
            </a:r>
            <a:r>
              <a:rPr lang="en-US" altLang="zh-CN" sz="1200" b="0" i="0" u="none" strike="noStrike" kern="1200" baseline="0" dirty="0" err="1">
                <a:solidFill>
                  <a:schemeClr val="tx1"/>
                </a:solidFill>
                <a:latin typeface="+mn-lt"/>
                <a:ea typeface="+mn-ea"/>
                <a:cs typeface="+mn-cs"/>
              </a:rPr>
              <a:t>OpenFlow</a:t>
            </a:r>
            <a:r>
              <a:rPr lang="en-US" altLang="zh-CN" sz="1200" b="0" i="0" u="none" strike="noStrike" kern="1200" baseline="0" dirty="0">
                <a:solidFill>
                  <a:schemeClr val="tx1"/>
                </a:solidFill>
                <a:latin typeface="+mn-lt"/>
                <a:ea typeface="+mn-ea"/>
                <a:cs typeface="+mn-cs"/>
              </a:rPr>
              <a:t>, we can tag packets using an unused field of packet, </a:t>
            </a:r>
            <a:r>
              <a:rPr lang="en-US" altLang="zh-CN" sz="1200" b="0" i="1" u="none" strike="noStrike" kern="1200" baseline="0" dirty="0">
                <a:solidFill>
                  <a:schemeClr val="tx1"/>
                </a:solidFill>
                <a:latin typeface="+mn-lt"/>
                <a:ea typeface="+mn-ea"/>
                <a:cs typeface="+mn-cs"/>
              </a:rPr>
              <a:t>e.g.</a:t>
            </a:r>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VXLAN</a:t>
            </a:r>
            <a:r>
              <a:rPr lang="en-US" altLang="zh-CN" sz="1200" b="0" i="0" u="none" strike="noStrike" kern="1200" baseline="0" dirty="0">
                <a:solidFill>
                  <a:schemeClr val="tx1"/>
                </a:solidFill>
                <a:latin typeface="+mn-lt"/>
                <a:ea typeface="+mn-ea"/>
                <a:cs typeface="+mn-cs"/>
              </a:rPr>
              <a:t>. Such field will be initialized with 0, denoting “uncounted”. All the counting rules should only match the uncounted packets. In real time matching, if a packet is matched with a counting rule, the rule should modify the field to be 1, </a:t>
            </a:r>
            <a:r>
              <a:rPr lang="en-US" altLang="zh-CN" sz="1200" b="0" i="1" u="none" strike="noStrike" kern="1200" baseline="0" dirty="0">
                <a:solidFill>
                  <a:schemeClr val="tx1"/>
                </a:solidFill>
                <a:latin typeface="+mn-lt"/>
                <a:ea typeface="+mn-ea"/>
                <a:cs typeface="+mn-cs"/>
              </a:rPr>
              <a:t>i.e.</a:t>
            </a:r>
            <a:r>
              <a:rPr lang="en-US" altLang="zh-CN" sz="1200" b="0" i="0" u="none" strike="noStrike" kern="1200" baseline="0" dirty="0">
                <a:solidFill>
                  <a:schemeClr val="tx1"/>
                </a:solidFill>
                <a:latin typeface="+mn-lt"/>
                <a:ea typeface="+mn-ea"/>
                <a:cs typeface="+mn-cs"/>
              </a:rPr>
              <a:t>, the packet has been counted.</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36</a:t>
            </a:fld>
            <a:endParaRPr lang="zh-CN" altLang="en-US"/>
          </a:p>
        </p:txBody>
      </p:sp>
    </p:spTree>
    <p:extLst>
      <p:ext uri="{BB962C8B-B14F-4D97-AF65-F5344CB8AC3E}">
        <p14:creationId xmlns:p14="http://schemas.microsoft.com/office/powerpoint/2010/main" val="3454645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measurement system, the controller will collect the counters of all switches periodically. To be specific, at the end of each measurement period, switches will report their counter values to the controller by calling upload</a:t>
            </a:r>
          </a:p>
          <a:p>
            <a:r>
              <a:rPr lang="en-US" altLang="zh-CN" dirty="0"/>
              <a:t>in Algorithm 2. This can be implemented by Statistics messages</a:t>
            </a:r>
          </a:p>
          <a:p>
            <a:r>
              <a:rPr lang="en-US" altLang="zh-CN" dirty="0"/>
              <a:t>in </a:t>
            </a:r>
            <a:r>
              <a:rPr lang="en-US" altLang="zh-CN" dirty="0" err="1"/>
              <a:t>OpenFlow</a:t>
            </a:r>
            <a:r>
              <a:rPr lang="en-US" altLang="zh-CN" dirty="0"/>
              <a:t> for querying the counters.</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37</a:t>
            </a:fld>
            <a:endParaRPr lang="zh-CN" altLang="en-US"/>
          </a:p>
        </p:txBody>
      </p:sp>
    </p:spTree>
    <p:extLst>
      <p:ext uri="{BB962C8B-B14F-4D97-AF65-F5344CB8AC3E}">
        <p14:creationId xmlns:p14="http://schemas.microsoft.com/office/powerpoint/2010/main" val="41004656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In real-time counting, if a counter exceeds,</a:t>
            </a:r>
          </a:p>
          <a:p>
            <a:r>
              <a:rPr lang="en-US" altLang="zh-CN" sz="1200" b="0" i="0" u="none" strike="noStrike" kern="1200" baseline="0" dirty="0" err="1">
                <a:solidFill>
                  <a:schemeClr val="tx1"/>
                </a:solidFill>
                <a:latin typeface="+mn-lt"/>
                <a:ea typeface="+mn-ea"/>
                <a:cs typeface="+mn-cs"/>
              </a:rPr>
              <a:t>overflow_report</a:t>
            </a:r>
            <a:r>
              <a:rPr lang="en-US" altLang="zh-CN" sz="1200" b="0" i="0" u="none" strike="noStrike" kern="1200" baseline="0" dirty="0">
                <a:solidFill>
                  <a:schemeClr val="tx1"/>
                </a:solidFill>
                <a:latin typeface="+mn-lt"/>
                <a:ea typeface="+mn-ea"/>
                <a:cs typeface="+mn-cs"/>
              </a:rPr>
              <a:t> in Algorithm 2 will be triggered</a:t>
            </a:r>
          </a:p>
          <a:p>
            <a:r>
              <a:rPr lang="en-US" altLang="zh-CN" sz="1200" b="0" i="0" u="none" strike="noStrike" kern="1200" baseline="0" dirty="0">
                <a:solidFill>
                  <a:schemeClr val="tx1"/>
                </a:solidFill>
                <a:latin typeface="+mn-lt"/>
                <a:ea typeface="+mn-ea"/>
                <a:cs typeface="+mn-cs"/>
              </a:rPr>
              <a:t>to set the switch to be “FULL”. If it doesn’t exceed, this packet</a:t>
            </a:r>
          </a:p>
          <a:p>
            <a:r>
              <a:rPr lang="en-US" altLang="zh-CN" sz="1200" b="0" i="0" u="none" strike="noStrike" kern="1200" baseline="0" dirty="0">
                <a:solidFill>
                  <a:schemeClr val="tx1"/>
                </a:solidFill>
                <a:latin typeface="+mn-lt"/>
                <a:ea typeface="+mn-ea"/>
                <a:cs typeface="+mn-cs"/>
              </a:rPr>
              <a:t>of the flow will remain “uncounted” and pass the switches</a:t>
            </a:r>
          </a:p>
          <a:p>
            <a:r>
              <a:rPr lang="en-US" altLang="zh-CN" sz="1200" b="0" i="0" u="none" strike="noStrike" kern="1200" baseline="0" dirty="0">
                <a:solidFill>
                  <a:schemeClr val="tx1"/>
                </a:solidFill>
                <a:latin typeface="+mn-lt"/>
                <a:ea typeface="+mn-ea"/>
                <a:cs typeface="+mn-cs"/>
              </a:rPr>
              <a:t>which contain no rule or have been “FULL” for the flow. If</a:t>
            </a:r>
          </a:p>
          <a:p>
            <a:r>
              <a:rPr lang="en-US" altLang="zh-CN" sz="1200" b="0" i="0" u="none" strike="noStrike" kern="1200" baseline="0" dirty="0">
                <a:solidFill>
                  <a:schemeClr val="tx1"/>
                </a:solidFill>
                <a:latin typeface="+mn-lt"/>
                <a:ea typeface="+mn-ea"/>
                <a:cs typeface="+mn-cs"/>
              </a:rPr>
              <a:t>all switches of a flow are full or have installed the counting</a:t>
            </a:r>
          </a:p>
          <a:p>
            <a:r>
              <a:rPr lang="en-US" altLang="zh-CN" sz="1200" b="0" i="0" u="none" strike="noStrike" kern="1200" baseline="0" dirty="0">
                <a:solidFill>
                  <a:schemeClr val="tx1"/>
                </a:solidFill>
                <a:latin typeface="+mn-lt"/>
                <a:ea typeface="+mn-ea"/>
                <a:cs typeface="+mn-cs"/>
              </a:rPr>
              <a:t>rule, then upload will be triggered to upload the statistics</a:t>
            </a:r>
          </a:p>
          <a:p>
            <a:r>
              <a:rPr lang="en-US" altLang="zh-CN" sz="1200" b="0" i="0" u="none" strike="noStrike" kern="1200" baseline="0" dirty="0">
                <a:solidFill>
                  <a:schemeClr val="tx1"/>
                </a:solidFill>
                <a:latin typeface="+mn-lt"/>
                <a:ea typeface="+mn-ea"/>
                <a:cs typeface="+mn-cs"/>
              </a:rPr>
              <a:t>of the flow in all switches to the controller counters and then</a:t>
            </a:r>
          </a:p>
          <a:p>
            <a:r>
              <a:rPr lang="en-US" altLang="zh-CN" sz="1200" b="0" i="0" u="none" strike="noStrike" kern="1200" baseline="0" dirty="0">
                <a:solidFill>
                  <a:schemeClr val="tx1"/>
                </a:solidFill>
                <a:latin typeface="+mn-lt"/>
                <a:ea typeface="+mn-ea"/>
                <a:cs typeface="+mn-cs"/>
              </a:rPr>
              <a:t>clear the counter values in the switches to continue counting.</a:t>
            </a:r>
          </a:p>
          <a:p>
            <a:r>
              <a:rPr lang="en-US" altLang="zh-CN" sz="1200" b="0" i="0" u="none" strike="noStrike" kern="1200" baseline="0" dirty="0">
                <a:solidFill>
                  <a:schemeClr val="tx1"/>
                </a:solidFill>
                <a:latin typeface="+mn-lt"/>
                <a:ea typeface="+mn-ea"/>
                <a:cs typeface="+mn-cs"/>
              </a:rPr>
              <a:t>During the counting process of DIAL, when a counter exceeds,</a:t>
            </a:r>
          </a:p>
          <a:p>
            <a:r>
              <a:rPr lang="en-US" altLang="zh-CN" sz="1200" b="0" i="0" u="none" strike="noStrike" kern="1200" baseline="0" dirty="0">
                <a:solidFill>
                  <a:schemeClr val="tx1"/>
                </a:solidFill>
                <a:latin typeface="+mn-lt"/>
                <a:ea typeface="+mn-ea"/>
                <a:cs typeface="+mn-cs"/>
              </a:rPr>
              <a:t>the duplication happens as </a:t>
            </a:r>
            <a:r>
              <a:rPr lang="en-US" altLang="zh-CN" sz="1200" b="0" i="0" u="none" strike="noStrike" kern="1200" baseline="0" dirty="0" err="1">
                <a:solidFill>
                  <a:schemeClr val="tx1"/>
                </a:solidFill>
                <a:latin typeface="+mn-lt"/>
                <a:ea typeface="+mn-ea"/>
                <a:cs typeface="+mn-cs"/>
              </a:rPr>
              <a:t>overflow_report</a:t>
            </a:r>
            <a:r>
              <a:rPr lang="en-US" altLang="zh-CN" sz="1200" b="0" i="0" u="none" strike="noStrike" kern="1200" baseline="0" dirty="0">
                <a:solidFill>
                  <a:schemeClr val="tx1"/>
                </a:solidFill>
                <a:latin typeface="+mn-lt"/>
                <a:ea typeface="+mn-ea"/>
                <a:cs typeface="+mn-cs"/>
              </a:rPr>
              <a:t> is triggered.</a:t>
            </a:r>
          </a:p>
          <a:p>
            <a:r>
              <a:rPr lang="en-US" altLang="zh-CN" sz="1200" b="0" i="0" u="none" strike="noStrike" kern="1200" baseline="0" dirty="0">
                <a:solidFill>
                  <a:schemeClr val="tx1"/>
                </a:solidFill>
                <a:latin typeface="+mn-lt"/>
                <a:ea typeface="+mn-ea"/>
                <a:cs typeface="+mn-cs"/>
              </a:rPr>
              <a:t>In this procedure, an integer is used to help index the switch</a:t>
            </a:r>
          </a:p>
          <a:p>
            <a:r>
              <a:rPr lang="en-US" altLang="zh-CN" sz="1200" b="0" i="0" u="none" strike="noStrike" kern="1200" baseline="0" dirty="0">
                <a:solidFill>
                  <a:schemeClr val="tx1"/>
                </a:solidFill>
                <a:latin typeface="+mn-lt"/>
                <a:ea typeface="+mn-ea"/>
                <a:cs typeface="+mn-cs"/>
              </a:rPr>
              <a:t>which incurs the overflowing. Then the flow will set the switch</a:t>
            </a:r>
          </a:p>
          <a:p>
            <a:r>
              <a:rPr lang="en-US" altLang="zh-CN" sz="1200" b="0" i="0" u="none" strike="noStrike" kern="1200" baseline="0" dirty="0">
                <a:solidFill>
                  <a:schemeClr val="tx1"/>
                </a:solidFill>
                <a:latin typeface="+mn-lt"/>
                <a:ea typeface="+mn-ea"/>
                <a:cs typeface="+mn-cs"/>
              </a:rPr>
              <a:t>“FULL” and call place to find another switch to count it on.</a:t>
            </a:r>
          </a:p>
          <a:p>
            <a:r>
              <a:rPr lang="en-US" altLang="zh-CN" sz="1200" b="0" i="0" u="none" strike="noStrike" kern="1200" baseline="0" dirty="0">
                <a:solidFill>
                  <a:schemeClr val="tx1"/>
                </a:solidFill>
                <a:latin typeface="+mn-lt"/>
                <a:ea typeface="+mn-ea"/>
                <a:cs typeface="+mn-cs"/>
              </a:rPr>
              <a:t>In </a:t>
            </a:r>
            <a:r>
              <a:rPr lang="en-US" altLang="zh-CN" sz="1200" b="0" i="0" u="none" strike="noStrike" kern="1200" baseline="0" dirty="0" err="1">
                <a:solidFill>
                  <a:schemeClr val="tx1"/>
                </a:solidFill>
                <a:latin typeface="+mn-lt"/>
                <a:ea typeface="+mn-ea"/>
                <a:cs typeface="+mn-cs"/>
              </a:rPr>
              <a:t>OpenFlow</a:t>
            </a:r>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overflow_report</a:t>
            </a:r>
            <a:r>
              <a:rPr lang="en-US" altLang="zh-CN" sz="1200" b="0" i="0" u="none" strike="noStrike" kern="1200" baseline="0" dirty="0">
                <a:solidFill>
                  <a:schemeClr val="tx1"/>
                </a:solidFill>
                <a:latin typeface="+mn-lt"/>
                <a:ea typeface="+mn-ea"/>
                <a:cs typeface="+mn-cs"/>
              </a:rPr>
              <a:t> and upload launched</a:t>
            </a:r>
          </a:p>
          <a:p>
            <a:r>
              <a:rPr lang="en-US" altLang="zh-CN" sz="1200" b="0" i="0" u="none" strike="noStrike" kern="1200" baseline="0" dirty="0">
                <a:solidFill>
                  <a:schemeClr val="tx1"/>
                </a:solidFill>
                <a:latin typeface="+mn-lt"/>
                <a:ea typeface="+mn-ea"/>
                <a:cs typeface="+mn-cs"/>
              </a:rPr>
              <a:t>by switch-end can be implemented with Flow-monitor, Experimenter,</a:t>
            </a:r>
          </a:p>
          <a:p>
            <a:r>
              <a:rPr lang="en-US" altLang="zh-CN" sz="1200" b="0" i="0" u="none" strike="noStrike" kern="1200" baseline="0" dirty="0">
                <a:solidFill>
                  <a:schemeClr val="tx1"/>
                </a:solidFill>
                <a:latin typeface="+mn-lt"/>
                <a:ea typeface="+mn-ea"/>
                <a:cs typeface="+mn-cs"/>
              </a:rPr>
              <a:t>and Packet in messages in special cases.</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38</a:t>
            </a:fld>
            <a:endParaRPr lang="zh-CN" altLang="en-US"/>
          </a:p>
        </p:txBody>
      </p:sp>
    </p:spTree>
    <p:extLst>
      <p:ext uri="{BB962C8B-B14F-4D97-AF65-F5344CB8AC3E}">
        <p14:creationId xmlns:p14="http://schemas.microsoft.com/office/powerpoint/2010/main" val="1271559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In sum, we make the following contributions in this paper. First, </a:t>
            </a:r>
            <a:r>
              <a:rPr lang="en-US" altLang="zh-CN" dirty="0"/>
              <a:t>We present DIAL, a distributed counting approach, which duplicates the counting rules to leverage the global memory resources, maximizing the counting efficiency. </a:t>
            </a:r>
          </a:p>
          <a:p>
            <a:r>
              <a:rPr lang="en-US" altLang="zh-CN" dirty="0"/>
              <a:t>Then, We pose and formulate the problem of finding the optimal placement for duplicated counting rules. After proving its NP hardness, we give some heuristics to fast generate a near-optimal placement. </a:t>
            </a:r>
          </a:p>
          <a:p>
            <a:r>
              <a:rPr lang="en-US" altLang="zh-CN" dirty="0"/>
              <a:t>We describe the feasibility of implementation, and carry out some evaluation on DIAL. The results demonstrate that DIAL can significantly decrease the memory cost (up to 93% and 78%) for both fixed-width and variable-width counter architecture, with acceptable extra overheads. </a:t>
            </a:r>
          </a:p>
          <a:p>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39</a:t>
            </a:fld>
            <a:endParaRPr lang="zh-CN" altLang="en-US"/>
          </a:p>
        </p:txBody>
      </p:sp>
    </p:spTree>
    <p:extLst>
      <p:ext uri="{BB962C8B-B14F-4D97-AF65-F5344CB8AC3E}">
        <p14:creationId xmlns:p14="http://schemas.microsoft.com/office/powerpoint/2010/main" val="1223576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Ideally, the duplication happens only when the original counter exceeds. However, this process has to wait for the controller to issue the new counting rule, which will incur large latency through each duplication. We employ a pre-duplication process into DIAL to mitigate the latency problem. Specifically, after initially placing the counting rules, we directly duplicate them by re-running the function </a:t>
            </a:r>
            <a:r>
              <a:rPr lang="en-US" altLang="zh-CN" sz="1200" b="0" i="0" u="none" strike="noStrike" kern="1200" baseline="0" dirty="0" err="1">
                <a:solidFill>
                  <a:schemeClr val="tx1"/>
                </a:solidFill>
                <a:latin typeface="+mn-lt"/>
                <a:ea typeface="+mn-ea"/>
                <a:cs typeface="+mn-cs"/>
              </a:rPr>
              <a:t>multi_place</a:t>
            </a:r>
            <a:r>
              <a:rPr lang="en-US" altLang="zh-CN" sz="1200" b="0" i="0" u="none" strike="noStrike" kern="1200" baseline="0" dirty="0">
                <a:solidFill>
                  <a:schemeClr val="tx1"/>
                </a:solidFill>
                <a:latin typeface="+mn-lt"/>
                <a:ea typeface="+mn-ea"/>
                <a:cs typeface="+mn-cs"/>
              </a:rPr>
              <a:t>() of Algorithm </a:t>
            </a:r>
            <a:r>
              <a:rPr lang="en-US" altLang="zh-CN" sz="1200" b="0" i="0" u="none" strike="noStrike" kern="1200" baseline="0" dirty="0" err="1">
                <a:solidFill>
                  <a:schemeClr val="tx1"/>
                </a:solidFill>
                <a:latin typeface="+mn-lt"/>
                <a:ea typeface="+mn-ea"/>
                <a:cs typeface="+mn-cs"/>
              </a:rPr>
              <a:t>LLF</a:t>
            </a:r>
            <a:r>
              <a:rPr lang="en-US" altLang="zh-CN" sz="1200" b="0" i="0" u="none" strike="noStrike" kern="1200" baseline="0" dirty="0">
                <a:solidFill>
                  <a:schemeClr val="tx1"/>
                </a:solidFill>
                <a:latin typeface="+mn-lt"/>
                <a:ea typeface="+mn-ea"/>
                <a:cs typeface="+mn-cs"/>
              </a:rPr>
              <a:t>. That is, all the counting rules are at least duplicated once. When a flow exceeds its first counter, a third one will be allocated immediately. As a result, the controller has plenty of time to issue the new counting rule, as long as the second counter is not full. In this way, elephant flows are properly counted without employing extra latency.</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40</a:t>
            </a:fld>
            <a:endParaRPr lang="zh-CN" altLang="en-US"/>
          </a:p>
        </p:txBody>
      </p:sp>
    </p:spTree>
    <p:extLst>
      <p:ext uri="{BB962C8B-B14F-4D97-AF65-F5344CB8AC3E}">
        <p14:creationId xmlns:p14="http://schemas.microsoft.com/office/powerpoint/2010/main" val="32411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Consider a simple network shown in this figure. We have 5 switches S</a:t>
            </a:r>
            <a:r>
              <a:rPr lang="en-US" altLang="zh-CN" sz="1200" b="0" i="0" u="none" strike="noStrike" kern="1200" baseline="-25000" dirty="0">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 to S</a:t>
            </a:r>
            <a:r>
              <a:rPr lang="en-US" altLang="zh-CN" sz="1200" b="0" i="0" u="none" strike="noStrike" kern="1200" baseline="-25000" dirty="0">
                <a:solidFill>
                  <a:schemeClr val="tx1"/>
                </a:solidFill>
                <a:latin typeface="+mn-lt"/>
                <a:ea typeface="+mn-ea"/>
                <a:cs typeface="+mn-cs"/>
              </a:rPr>
              <a:t>5</a:t>
            </a:r>
            <a:r>
              <a:rPr lang="en-US" altLang="zh-CN" sz="1200" b="0" i="0" u="none" strike="noStrike" kern="1200" baseline="0" dirty="0">
                <a:solidFill>
                  <a:schemeClr val="tx1"/>
                </a:solidFill>
                <a:latin typeface="+mn-lt"/>
                <a:ea typeface="+mn-ea"/>
                <a:cs typeface="+mn-cs"/>
              </a:rPr>
              <a:t>, and they are linearly connected.</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4</a:t>
            </a:fld>
            <a:endParaRPr lang="zh-CN" altLang="en-US"/>
          </a:p>
        </p:txBody>
      </p:sp>
    </p:spTree>
    <p:extLst>
      <p:ext uri="{BB962C8B-B14F-4D97-AF65-F5344CB8AC3E}">
        <p14:creationId xmlns:p14="http://schemas.microsoft.com/office/powerpoint/2010/main" val="1107150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This figure depicts a possible result after the pre-duplication, in which the assumptions are the same as the aforementioned. After duplicating all the counting rules once, each switch counts eight flows now. It can be seen that </a:t>
            </a:r>
            <a:r>
              <a:rPr lang="en-US" altLang="zh-CN" sz="1200" b="0" i="1" u="none" strike="noStrike" kern="1200" baseline="0" dirty="0" err="1">
                <a:solidFill>
                  <a:schemeClr val="tx1"/>
                </a:solidFill>
                <a:latin typeface="+mn-lt"/>
                <a:ea typeface="+mn-ea"/>
                <a:cs typeface="+mn-cs"/>
              </a:rPr>
              <a:t>f</a:t>
            </a:r>
            <a:r>
              <a:rPr lang="en-US" altLang="zh-CN" sz="1200" b="0" i="0" u="none" strike="noStrike" kern="1200" baseline="0" dirty="0" err="1">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 has two counters in </a:t>
            </a:r>
            <a:r>
              <a:rPr lang="en-US" altLang="zh-CN" sz="1200" b="0" i="1" u="none" strike="noStrike" kern="1200" baseline="0" dirty="0" err="1">
                <a:solidFill>
                  <a:schemeClr val="tx1"/>
                </a:solidFill>
                <a:latin typeface="+mn-lt"/>
                <a:ea typeface="+mn-ea"/>
                <a:cs typeface="+mn-cs"/>
              </a:rPr>
              <a:t>S</a:t>
            </a:r>
            <a:r>
              <a:rPr lang="en-US" altLang="zh-CN" sz="1200" b="0" i="0" u="none" strike="noStrike" kern="1200" baseline="0" dirty="0" err="1">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 and </a:t>
            </a:r>
            <a:r>
              <a:rPr lang="en-US" altLang="zh-CN" sz="1200" b="0" i="1" u="none" strike="noStrike" kern="1200" baseline="0" dirty="0" err="1">
                <a:solidFill>
                  <a:schemeClr val="tx1"/>
                </a:solidFill>
                <a:latin typeface="+mn-lt"/>
                <a:ea typeface="+mn-ea"/>
                <a:cs typeface="+mn-cs"/>
              </a:rPr>
              <a:t>S</a:t>
            </a:r>
            <a:r>
              <a:rPr lang="en-US" altLang="zh-CN" sz="1200" b="0" i="0" u="none" strike="noStrike" kern="1200" baseline="0" dirty="0" err="1">
                <a:solidFill>
                  <a:schemeClr val="tx1"/>
                </a:solidFill>
                <a:latin typeface="+mn-lt"/>
                <a:ea typeface="+mn-ea"/>
                <a:cs typeface="+mn-cs"/>
              </a:rPr>
              <a:t>2</a:t>
            </a:r>
            <a:r>
              <a:rPr lang="en-US" altLang="zh-CN" sz="1200" b="0" i="0" u="none" strike="noStrike" kern="1200" baseline="0" dirty="0">
                <a:solidFill>
                  <a:schemeClr val="tx1"/>
                </a:solidFill>
                <a:latin typeface="+mn-lt"/>
                <a:ea typeface="+mn-ea"/>
                <a:cs typeface="+mn-cs"/>
              </a:rPr>
              <a:t> at the start, and the one in </a:t>
            </a:r>
            <a:r>
              <a:rPr lang="en-US" altLang="zh-CN" sz="1200" b="0" i="1" u="none" strike="noStrike" kern="1200" baseline="0" dirty="0" err="1">
                <a:solidFill>
                  <a:schemeClr val="tx1"/>
                </a:solidFill>
                <a:latin typeface="+mn-lt"/>
                <a:ea typeface="+mn-ea"/>
                <a:cs typeface="+mn-cs"/>
              </a:rPr>
              <a:t>S</a:t>
            </a:r>
            <a:r>
              <a:rPr lang="en-US" altLang="zh-CN" sz="1200" b="0" i="0" u="none" strike="noStrike" kern="1200" baseline="0" dirty="0" err="1">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 is counting the first byte of </a:t>
            </a:r>
            <a:r>
              <a:rPr lang="en-US" altLang="zh-CN" sz="1200" b="0" i="1" u="none" strike="noStrike" kern="1200" baseline="0" dirty="0" err="1">
                <a:solidFill>
                  <a:schemeClr val="tx1"/>
                </a:solidFill>
                <a:latin typeface="+mn-lt"/>
                <a:ea typeface="+mn-ea"/>
                <a:cs typeface="+mn-cs"/>
              </a:rPr>
              <a:t>f</a:t>
            </a:r>
            <a:r>
              <a:rPr lang="en-US" altLang="zh-CN" sz="1200" b="0" i="0" u="none" strike="noStrike" kern="1200" baseline="0" dirty="0" err="1">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 When </a:t>
            </a:r>
            <a:r>
              <a:rPr lang="en-US" altLang="zh-CN" sz="1200" b="0" i="1" u="none" strike="noStrike" kern="1200" baseline="0" dirty="0" err="1">
                <a:solidFill>
                  <a:schemeClr val="tx1"/>
                </a:solidFill>
                <a:latin typeface="+mn-lt"/>
                <a:ea typeface="+mn-ea"/>
                <a:cs typeface="+mn-cs"/>
              </a:rPr>
              <a:t>f</a:t>
            </a:r>
            <a:r>
              <a:rPr lang="en-US" altLang="zh-CN" sz="1200" b="0" i="0" u="none" strike="noStrike" kern="1200" baseline="0" dirty="0" err="1">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 exceeds its counter in </a:t>
            </a:r>
            <a:r>
              <a:rPr lang="en-US" altLang="zh-CN" sz="1200" b="0" i="1" u="none" strike="noStrike" kern="1200" baseline="0" dirty="0" err="1">
                <a:solidFill>
                  <a:schemeClr val="tx1"/>
                </a:solidFill>
                <a:latin typeface="+mn-lt"/>
                <a:ea typeface="+mn-ea"/>
                <a:cs typeface="+mn-cs"/>
              </a:rPr>
              <a:t>S</a:t>
            </a:r>
            <a:r>
              <a:rPr lang="en-US" altLang="zh-CN" sz="1200" b="0" i="0" u="none" strike="noStrike" kern="1200" baseline="0" dirty="0" err="1">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 a counting rule for </a:t>
            </a:r>
            <a:r>
              <a:rPr lang="en-US" altLang="zh-CN" sz="1200" b="0" i="0" u="none" strike="noStrike" kern="1200" baseline="0" dirty="0" err="1">
                <a:solidFill>
                  <a:schemeClr val="tx1"/>
                </a:solidFill>
                <a:latin typeface="+mn-lt"/>
                <a:ea typeface="+mn-ea"/>
                <a:cs typeface="+mn-cs"/>
              </a:rPr>
              <a:t>f1</a:t>
            </a:r>
            <a:r>
              <a:rPr lang="en-US" altLang="zh-CN" sz="1200" b="0" i="0" u="none" strike="noStrike" kern="1200" baseline="0" dirty="0">
                <a:solidFill>
                  <a:schemeClr val="tx1"/>
                </a:solidFill>
                <a:latin typeface="+mn-lt"/>
                <a:ea typeface="+mn-ea"/>
                <a:cs typeface="+mn-cs"/>
              </a:rPr>
              <a:t> will be installed in another switch </a:t>
            </a:r>
            <a:r>
              <a:rPr lang="en-US" altLang="zh-CN" sz="1200" b="0" i="1" u="none" strike="noStrike" kern="1200" baseline="0" dirty="0" err="1">
                <a:solidFill>
                  <a:schemeClr val="tx1"/>
                </a:solidFill>
                <a:latin typeface="+mn-lt"/>
                <a:ea typeface="+mn-ea"/>
                <a:cs typeface="+mn-cs"/>
              </a:rPr>
              <a:t>S</a:t>
            </a:r>
            <a:r>
              <a:rPr lang="en-US" altLang="zh-CN" sz="1200" b="0" i="0" u="none" strike="noStrike" kern="1200" baseline="0" dirty="0" err="1">
                <a:solidFill>
                  <a:schemeClr val="tx1"/>
                </a:solidFill>
                <a:latin typeface="+mn-lt"/>
                <a:ea typeface="+mn-ea"/>
                <a:cs typeface="+mn-cs"/>
              </a:rPr>
              <a:t>3</a:t>
            </a:r>
            <a:r>
              <a:rPr lang="en-US" altLang="zh-CN" sz="1200" b="0" i="0" u="none" strike="noStrike" kern="1200" baseline="0" dirty="0">
                <a:solidFill>
                  <a:schemeClr val="tx1"/>
                </a:solidFill>
                <a:latin typeface="+mn-lt"/>
                <a:ea typeface="+mn-ea"/>
                <a:cs typeface="+mn-cs"/>
              </a:rPr>
              <a:t> immediately. Meanwhile, the elephant flow </a:t>
            </a:r>
            <a:r>
              <a:rPr lang="en-US" altLang="zh-CN" sz="1200" b="0" i="1" u="none" strike="noStrike" kern="1200" baseline="0" dirty="0" err="1">
                <a:solidFill>
                  <a:schemeClr val="tx1"/>
                </a:solidFill>
                <a:latin typeface="+mn-lt"/>
                <a:ea typeface="+mn-ea"/>
                <a:cs typeface="+mn-cs"/>
              </a:rPr>
              <a:t>f</a:t>
            </a:r>
            <a:r>
              <a:rPr lang="en-US" altLang="zh-CN" sz="1200" b="0" i="0" u="none" strike="noStrike" kern="1200" baseline="0" dirty="0" err="1">
                <a:solidFill>
                  <a:schemeClr val="tx1"/>
                </a:solidFill>
                <a:latin typeface="+mn-lt"/>
                <a:ea typeface="+mn-ea"/>
                <a:cs typeface="+mn-cs"/>
              </a:rPr>
              <a:t>1</a:t>
            </a:r>
            <a:r>
              <a:rPr lang="en-US" altLang="zh-CN" sz="1200" b="0" i="0" u="none" strike="noStrike" kern="1200" baseline="0" dirty="0">
                <a:solidFill>
                  <a:schemeClr val="tx1"/>
                </a:solidFill>
                <a:latin typeface="+mn-lt"/>
                <a:ea typeface="+mn-ea"/>
                <a:cs typeface="+mn-cs"/>
              </a:rPr>
              <a:t> can be properly and continuously counted in </a:t>
            </a:r>
            <a:r>
              <a:rPr lang="en-US" altLang="zh-CN" sz="1200" b="0" i="1" u="none" strike="noStrike" kern="1200" baseline="0" dirty="0" err="1">
                <a:solidFill>
                  <a:schemeClr val="tx1"/>
                </a:solidFill>
                <a:latin typeface="+mn-lt"/>
                <a:ea typeface="+mn-ea"/>
                <a:cs typeface="+mn-cs"/>
              </a:rPr>
              <a:t>S</a:t>
            </a:r>
            <a:r>
              <a:rPr lang="en-US" altLang="zh-CN" sz="1200" b="0" i="0" u="none" strike="noStrike" kern="1200" baseline="0" dirty="0" err="1">
                <a:solidFill>
                  <a:schemeClr val="tx1"/>
                </a:solidFill>
                <a:latin typeface="+mn-lt"/>
                <a:ea typeface="+mn-ea"/>
                <a:cs typeface="+mn-cs"/>
              </a:rPr>
              <a:t>2</a:t>
            </a:r>
            <a:r>
              <a:rPr lang="en-US" altLang="zh-CN" sz="1200" b="0" i="0" u="none" strike="noStrike" kern="1200" baseline="0" dirty="0">
                <a:solidFill>
                  <a:schemeClr val="tx1"/>
                </a:solidFill>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41</a:t>
            </a:fld>
            <a:endParaRPr lang="zh-CN" altLang="en-US"/>
          </a:p>
        </p:txBody>
      </p:sp>
    </p:spTree>
    <p:extLst>
      <p:ext uri="{BB962C8B-B14F-4D97-AF65-F5344CB8AC3E}">
        <p14:creationId xmlns:p14="http://schemas.microsoft.com/office/powerpoint/2010/main" val="3325567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further measured the overhead of extra Packet-in messages when handling exceeding exceptions, as is denoted in the “Costs” field in this table. We find that the “Costs” count is at the same order of magnitude with the flow count. We know that in periodic network measurement in </a:t>
            </a:r>
            <a:r>
              <a:rPr lang="en-US" altLang="zh-CN" sz="1200" b="0" i="0" u="none" strike="noStrike" kern="1200" baseline="0" dirty="0" err="1">
                <a:solidFill>
                  <a:schemeClr val="tx1"/>
                </a:solidFill>
                <a:latin typeface="+mn-lt"/>
                <a:ea typeface="+mn-ea"/>
                <a:cs typeface="+mn-cs"/>
              </a:rPr>
              <a:t>SDN</a:t>
            </a:r>
            <a:r>
              <a:rPr lang="en-US" altLang="zh-CN" sz="1200" b="0" i="0" u="none" strike="noStrike" kern="1200" baseline="0" dirty="0">
                <a:solidFill>
                  <a:schemeClr val="tx1"/>
                </a:solidFill>
                <a:latin typeface="+mn-lt"/>
                <a:ea typeface="+mn-ea"/>
                <a:cs typeface="+mn-cs"/>
              </a:rPr>
              <a:t>, one flow has to lead the switch to communicate with the controller at least once when submitting the result at the end of the measurement period. In DIAL, the extra message cost is introduced, which leads to an increase in the number of the same messages for example, Packet-in costs in </a:t>
            </a:r>
            <a:r>
              <a:rPr lang="en-US" altLang="zh-CN" sz="1200" b="0" i="0" u="none" strike="noStrike" kern="1200" baseline="0" dirty="0" err="1">
                <a:solidFill>
                  <a:schemeClr val="tx1"/>
                </a:solidFill>
                <a:latin typeface="+mn-lt"/>
                <a:ea typeface="+mn-ea"/>
                <a:cs typeface="+mn-cs"/>
              </a:rPr>
              <a:t>OpenFlow</a:t>
            </a:r>
            <a:r>
              <a:rPr lang="en-US" altLang="zh-CN" sz="1200" b="0" i="0" u="none" strike="noStrike" kern="1200" baseline="0" dirty="0">
                <a:solidFill>
                  <a:schemeClr val="tx1"/>
                </a:solidFill>
                <a:latin typeface="+mn-lt"/>
                <a:ea typeface="+mn-ea"/>
                <a:cs typeface="+mn-cs"/>
              </a:rPr>
              <a:t>, but that is still at the same order of magnitude, so we consider that it is endurable with high bandwidth </a:t>
            </a:r>
            <a:r>
              <a:rPr lang="en-US" altLang="zh-CN" sz="1200" b="0" i="0" u="none" strike="noStrike" kern="1200" baseline="0" dirty="0" err="1">
                <a:solidFill>
                  <a:schemeClr val="tx1"/>
                </a:solidFill>
                <a:latin typeface="+mn-lt"/>
                <a:ea typeface="+mn-ea"/>
                <a:cs typeface="+mn-cs"/>
              </a:rPr>
              <a:t>SDN</a:t>
            </a:r>
            <a:r>
              <a:rPr lang="en-US" altLang="zh-CN" sz="1200" b="0" i="0" u="none" strike="noStrike" kern="1200" baseline="0" dirty="0">
                <a:solidFill>
                  <a:schemeClr val="tx1"/>
                </a:solidFill>
                <a:latin typeface="+mn-lt"/>
                <a:ea typeface="+mn-ea"/>
                <a:cs typeface="+mn-cs"/>
              </a:rPr>
              <a:t> link. For example, some real system has the </a:t>
            </a:r>
            <a:r>
              <a:rPr lang="en-US" altLang="zh-CN" sz="1200" b="0" i="0" u="none" strike="noStrike" kern="1200" baseline="0" dirty="0" err="1">
                <a:solidFill>
                  <a:schemeClr val="tx1"/>
                </a:solidFill>
                <a:latin typeface="+mn-lt"/>
                <a:ea typeface="+mn-ea"/>
                <a:cs typeface="+mn-cs"/>
              </a:rPr>
              <a:t>1Gbps</a:t>
            </a:r>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SDN</a:t>
            </a:r>
            <a:r>
              <a:rPr lang="en-US" altLang="zh-CN" sz="1200" b="0" i="0" u="none" strike="noStrike" kern="1200" baseline="0" dirty="0">
                <a:solidFill>
                  <a:schemeClr val="tx1"/>
                </a:solidFill>
                <a:latin typeface="+mn-lt"/>
                <a:ea typeface="+mn-ea"/>
                <a:cs typeface="+mn-cs"/>
              </a:rPr>
              <a:t> link.</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42</a:t>
            </a:fld>
            <a:endParaRPr lang="zh-CN" altLang="en-US"/>
          </a:p>
        </p:txBody>
      </p:sp>
    </p:spTree>
    <p:extLst>
      <p:ext uri="{BB962C8B-B14F-4D97-AF65-F5344CB8AC3E}">
        <p14:creationId xmlns:p14="http://schemas.microsoft.com/office/powerpoint/2010/main" val="2757125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In this paper, we explored the memory waste problem of per-flow counting. Specifically, we propose a distributed counting approach on </a:t>
            </a:r>
            <a:r>
              <a:rPr lang="en-US" altLang="zh-CN" dirty="0" err="1"/>
              <a:t>SDN</a:t>
            </a:r>
            <a:r>
              <a:rPr lang="en-US" altLang="zh-CN" dirty="0"/>
              <a:t>, </a:t>
            </a:r>
            <a:r>
              <a:rPr lang="en-US" altLang="zh-CN" i="1" dirty="0"/>
              <a:t>i.e.</a:t>
            </a:r>
            <a:r>
              <a:rPr lang="en-US" altLang="zh-CN" dirty="0"/>
              <a:t>, DIAL. In contrast to only focusing on reducing the local switch memory, DIAL leverages the spared memory along the routing path to make a global optimization. In this work, we formulate the problem of finding the optimal placement for the extra counting rules</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43</a:t>
            </a:fld>
            <a:endParaRPr lang="zh-CN" altLang="en-US"/>
          </a:p>
        </p:txBody>
      </p:sp>
    </p:spTree>
    <p:extLst>
      <p:ext uri="{BB962C8B-B14F-4D97-AF65-F5344CB8AC3E}">
        <p14:creationId xmlns:p14="http://schemas.microsoft.com/office/powerpoint/2010/main" val="1228612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And propose simple heuristics to fast generate a near-optimal solution. The evaluation based on real and synthetic traces and topologies has demonstrated that DIAL is effective, efficient and scalable with various local optimization approaches. </a:t>
            </a:r>
          </a:p>
          <a:p>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44</a:t>
            </a:fld>
            <a:endParaRPr lang="zh-CN" altLang="en-US"/>
          </a:p>
        </p:txBody>
      </p:sp>
    </p:spTree>
    <p:extLst>
      <p:ext uri="{BB962C8B-B14F-4D97-AF65-F5344CB8AC3E}">
        <p14:creationId xmlns:p14="http://schemas.microsoft.com/office/powerpoint/2010/main" val="382197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In this network, we assume that</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there are 4 elephant flows and 16 mice flows. And each switch counts 4 flows evenly.</a:t>
            </a:r>
            <a:endParaRPr lang="en-US" altLang="zh-CN" dirty="0"/>
          </a:p>
          <a:p>
            <a:r>
              <a:rPr lang="en-US" altLang="zh-CN" dirty="0"/>
              <a:t>This is an example of the counter arrays for the traditional large fixed-width counter solution. If the </a:t>
            </a:r>
            <a:r>
              <a:rPr lang="en-US" altLang="zh-CN" sz="1200" kern="1200" dirty="0">
                <a:solidFill>
                  <a:schemeClr val="tx1"/>
                </a:solidFill>
                <a:effectLst/>
                <a:latin typeface="+mn-lt"/>
                <a:ea typeface="+mn-ea"/>
                <a:cs typeface="+mn-cs"/>
              </a:rPr>
              <a:t>4 elephant flows are evenly counted in 4 switches, then it’s called the average case. </a:t>
            </a:r>
            <a:r>
              <a:rPr lang="en-US" altLang="zh-CN" dirty="0"/>
              <a:t>As shown in this figure,</a:t>
            </a:r>
            <a:r>
              <a:rPr lang="en-US" altLang="zh-CN" baseline="0" dirty="0"/>
              <a:t> red “one O O”s mean 4-byte elephant flows, while the other flows are 1-byte mice flows. </a:t>
            </a:r>
            <a:endParaRPr lang="en-US" altLang="zh-CN" dirty="0">
              <a:effectLst/>
            </a:endParaRPr>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5</a:t>
            </a:fld>
            <a:endParaRPr lang="zh-CN" altLang="en-US"/>
          </a:p>
        </p:txBody>
      </p:sp>
    </p:spTree>
    <p:extLst>
      <p:ext uri="{BB962C8B-B14F-4D97-AF65-F5344CB8AC3E}">
        <p14:creationId xmlns:p14="http://schemas.microsoft.com/office/powerpoint/2010/main" val="1107150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If the 4 elephant flows are </a:t>
            </a:r>
            <a:r>
              <a:rPr lang="en-US" altLang="zh-CN" sz="1200" b="0" kern="1200" dirty="0">
                <a:solidFill>
                  <a:schemeClr val="tx1"/>
                </a:solidFill>
                <a:effectLst/>
                <a:latin typeface="+mn-lt"/>
                <a:ea typeface="+mn-ea"/>
                <a:cs typeface="+mn-cs"/>
              </a:rPr>
              <a:t>gathered</a:t>
            </a:r>
            <a:r>
              <a:rPr lang="en-US" altLang="zh-CN" sz="1200" kern="1200" dirty="0">
                <a:solidFill>
                  <a:schemeClr val="tx1"/>
                </a:solidFill>
                <a:effectLst/>
                <a:latin typeface="+mn-lt"/>
                <a:ea typeface="+mn-ea"/>
                <a:cs typeface="+mn-cs"/>
              </a:rPr>
              <a:t> in a </a:t>
            </a:r>
            <a:r>
              <a:rPr lang="en-US" altLang="zh-CN" sz="1200" b="0" kern="1200" dirty="0">
                <a:solidFill>
                  <a:schemeClr val="tx1"/>
                </a:solidFill>
                <a:effectLst/>
                <a:latin typeface="+mn-lt"/>
                <a:ea typeface="+mn-ea"/>
                <a:cs typeface="+mn-cs"/>
              </a:rPr>
              <a:t>single</a:t>
            </a:r>
            <a:r>
              <a:rPr lang="en-US" altLang="zh-CN" sz="1200" kern="1200" dirty="0">
                <a:solidFill>
                  <a:schemeClr val="tx1"/>
                </a:solidFill>
                <a:effectLst/>
                <a:latin typeface="+mn-lt"/>
                <a:ea typeface="+mn-ea"/>
                <a:cs typeface="+mn-cs"/>
              </a:rPr>
              <a:t> switch, it is called the “dominant case”. </a:t>
            </a:r>
            <a:r>
              <a:rPr lang="en-US" altLang="zh-CN" dirty="0"/>
              <a:t>For example in this figure,</a:t>
            </a:r>
            <a:r>
              <a:rPr lang="en-US" altLang="zh-CN" baseline="0" dirty="0"/>
              <a:t> there’re only one switch counting all 4 elephant flows.</a:t>
            </a:r>
            <a:endParaRPr lang="en-US" altLang="zh-CN" dirty="0">
              <a:effectLst/>
            </a:endParaRPr>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6</a:t>
            </a:fld>
            <a:endParaRPr lang="zh-CN" altLang="en-US"/>
          </a:p>
        </p:txBody>
      </p:sp>
    </p:spTree>
    <p:extLst>
      <p:ext uri="{BB962C8B-B14F-4D97-AF65-F5344CB8AC3E}">
        <p14:creationId xmlns:p14="http://schemas.microsoft.com/office/powerpoint/2010/main" val="1107150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From</a:t>
            </a:r>
            <a:r>
              <a:rPr lang="en-US" altLang="zh-CN" sz="1200" kern="1200" baseline="0" dirty="0">
                <a:solidFill>
                  <a:schemeClr val="tx1"/>
                </a:solidFill>
                <a:effectLst/>
                <a:latin typeface="+mn-lt"/>
                <a:ea typeface="+mn-ea"/>
                <a:cs typeface="+mn-cs"/>
              </a:rPr>
              <a:t> the above we can see that </a:t>
            </a:r>
            <a:r>
              <a:rPr lang="en-US" altLang="zh-CN" sz="1200" kern="1200" dirty="0">
                <a:solidFill>
                  <a:schemeClr val="tx1"/>
                </a:solidFill>
                <a:effectLst/>
                <a:latin typeface="+mn-lt"/>
                <a:ea typeface="+mn-ea"/>
                <a:cs typeface="+mn-cs"/>
              </a:rPr>
              <a:t>no matter in which case, the fixed-width approach always assumes the worst case, that is, it will allocate 3 bits memory for every counter, because it doesn’t know which flow will grow to be elephant.</a:t>
            </a:r>
            <a:r>
              <a:rPr lang="en-US" altLang="zh-CN" sz="1200" b="0" i="0" u="none" strike="noStrike" kern="1200" baseline="0" dirty="0">
                <a:solidFill>
                  <a:schemeClr val="tx1"/>
                </a:solidFill>
                <a:effectLst/>
                <a:latin typeface="+mn-lt"/>
                <a:ea typeface="+mn-ea"/>
                <a:cs typeface="+mn-cs"/>
              </a:rPr>
              <a:t> So i</a:t>
            </a:r>
            <a:r>
              <a:rPr lang="en-US" altLang="zh-CN" sz="1200" kern="1200" dirty="0">
                <a:solidFill>
                  <a:schemeClr val="tx1"/>
                </a:solidFill>
                <a:effectLst/>
                <a:latin typeface="+mn-lt"/>
                <a:ea typeface="+mn-ea"/>
                <a:cs typeface="+mn-cs"/>
              </a:rPr>
              <a:t>t </a:t>
            </a:r>
            <a:r>
              <a:rPr lang="en-US" altLang="zh-CN" sz="1200" b="0" i="0" u="none" strike="noStrike" kern="1200" baseline="0" dirty="0">
                <a:solidFill>
                  <a:schemeClr val="tx1"/>
                </a:solidFill>
                <a:latin typeface="+mn-lt"/>
                <a:ea typeface="+mn-ea"/>
                <a:cs typeface="+mn-cs"/>
              </a:rPr>
              <a:t>will take 3 bits per counter times 4 counters per switch times 5 switches, which is equal to 60 bits memory in total. So if a counter is counting a mouse flow, the higher two bits memory will be wasted.</a:t>
            </a:r>
            <a:endParaRPr lang="en-US" altLang="zh-CN" dirty="0">
              <a:effectLst/>
            </a:endParaRPr>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7</a:t>
            </a:fld>
            <a:endParaRPr lang="zh-CN" altLang="en-US"/>
          </a:p>
        </p:txBody>
      </p:sp>
    </p:spTree>
    <p:extLst>
      <p:ext uri="{BB962C8B-B14F-4D97-AF65-F5344CB8AC3E}">
        <p14:creationId xmlns:p14="http://schemas.microsoft.com/office/powerpoint/2010/main" val="1107150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Recently, a variable-width counter architecture named BRICK has been proposed. BRICK splits the whole memory into small-sized buckets, and bundles each counter into one bucket initially. If the number of packets/bytes exceeds the counter’s capacity, BRICK will allocate an extra bucket for this counter as higher-order bits. So, each counter is expected to consume “just enough” memory for the measurement. </a:t>
            </a:r>
          </a:p>
          <a:p>
            <a:r>
              <a:rPr lang="en-US" altLang="zh-CN" sz="1200" b="0" i="0" u="none" strike="noStrike" kern="1200" baseline="0" dirty="0">
                <a:solidFill>
                  <a:schemeClr val="tx1"/>
                </a:solidFill>
                <a:latin typeface="+mn-lt"/>
                <a:ea typeface="+mn-ea"/>
                <a:cs typeface="+mn-cs"/>
              </a:rPr>
              <a:t>For example in this figure, BRICK can largely save the memory in the average case, because it can flexibly extend the 1-bit bucket. In this figure, it consumes 3 bits memory for each elephant flow, and only 1 bit memory for each mouse flow. So it needs only six bits per switch, and 30 bits in total, to handle all possible average cases.</a:t>
            </a:r>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8</a:t>
            </a:fld>
            <a:endParaRPr lang="zh-CN" altLang="en-US"/>
          </a:p>
        </p:txBody>
      </p:sp>
    </p:spTree>
    <p:extLst>
      <p:ext uri="{BB962C8B-B14F-4D97-AF65-F5344CB8AC3E}">
        <p14:creationId xmlns:p14="http://schemas.microsoft.com/office/powerpoint/2010/main" val="69321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Although BRICK has efficiently utilized all memory in a single switch, the counting on elephant flows may still fail when the switch runs out of the buckets. This is quite possible, because the high-level measurement applications could count the flows anywhere along the routing path, and such randomness may aggregate the tasks of counting elephant flows into a few switches, resulting in memory exceeding.</a:t>
            </a:r>
            <a:endParaRPr lang="zh-CN" altLang="en-US" dirty="0"/>
          </a:p>
        </p:txBody>
      </p:sp>
      <p:sp>
        <p:nvSpPr>
          <p:cNvPr id="4" name="Slide Number Placeholder 3"/>
          <p:cNvSpPr>
            <a:spLocks noGrp="1"/>
          </p:cNvSpPr>
          <p:nvPr>
            <p:ph type="sldNum" sz="quarter" idx="10"/>
          </p:nvPr>
        </p:nvSpPr>
        <p:spPr/>
        <p:txBody>
          <a:bodyPr/>
          <a:lstStyle/>
          <a:p>
            <a:fld id="{A01854C3-C525-427C-8B94-3515CF0B016D}" type="slidenum">
              <a:rPr lang="zh-CN" altLang="en-US" smtClean="0"/>
              <a:t>9</a:t>
            </a:fld>
            <a:endParaRPr lang="zh-CN" altLang="en-US"/>
          </a:p>
        </p:txBody>
      </p:sp>
    </p:spTree>
    <p:extLst>
      <p:ext uri="{BB962C8B-B14F-4D97-AF65-F5344CB8AC3E}">
        <p14:creationId xmlns:p14="http://schemas.microsoft.com/office/powerpoint/2010/main" val="198840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C3A1D6-3B9E-4421-97FD-CD67C7FE7158}" type="datetime1">
              <a:rPr lang="en-US" altLang="zh-CN"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DCAD6-444C-42A0-9DEA-1FEF145A1F15}" type="datetime1">
              <a:rPr lang="en-US" altLang="zh-CN"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9FFA28-EFEA-4136-92B3-9358E4298EAB}" type="datetime1">
              <a:rPr lang="en-US" altLang="zh-CN"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697F3-2EFE-4F9A-AB78-9F556BBD71F2}" type="datetime1">
              <a:rPr lang="en-US" altLang="zh-CN"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A509B-746E-4258-98AA-C767439FD56F}" type="datetime1">
              <a:rPr lang="en-US" altLang="zh-CN"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FA8228-24BF-4E12-843B-4ADCE818A058}" type="datetime1">
              <a:rPr lang="en-US" altLang="zh-CN"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201FC1-FA8A-4C77-85B8-212D2AAA3151}" type="datetime1">
              <a:rPr lang="en-US" altLang="zh-CN"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68B239-E6E8-48DD-A290-10DFA30DAA97}" type="datetime1">
              <a:rPr lang="en-US" altLang="zh-CN"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5FEC7-24F9-4B90-B025-3C2F419F9F51}" type="datetime1">
              <a:rPr lang="en-US" altLang="zh-CN"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A4C1D-6B9F-408A-A8AF-6D594544DCAD}" type="datetime1">
              <a:rPr lang="en-US" altLang="zh-CN"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45ADD1-B628-4CC4-B7DD-360CC01F077E}" type="datetime1">
              <a:rPr lang="en-US" altLang="zh-CN"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CA8047A-1B77-4E28-9E54-E2A2FB9879E8}" type="datetime1">
              <a:rPr lang="en-US" altLang="zh-CN" smtClean="0"/>
              <a:t>12/6/2018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DIAL: Distributed Elephant Flow Counting on </a:t>
            </a:r>
            <a:r>
              <a:rPr lang="en-US" altLang="zh-CN" dirty="0" err="1"/>
              <a:t>SDN</a:t>
            </a:r>
            <a:endParaRPr lang="zh-CN" altLang="en-US" dirty="0"/>
          </a:p>
        </p:txBody>
      </p:sp>
      <p:sp>
        <p:nvSpPr>
          <p:cNvPr id="3" name="Subtitle 2"/>
          <p:cNvSpPr>
            <a:spLocks noGrp="1"/>
          </p:cNvSpPr>
          <p:nvPr>
            <p:ph type="subTitle" idx="1"/>
          </p:nvPr>
        </p:nvSpPr>
        <p:spPr>
          <a:xfrm>
            <a:off x="1371600" y="3333750"/>
            <a:ext cx="6400800" cy="1314450"/>
          </a:xfrm>
        </p:spPr>
        <p:txBody>
          <a:bodyPr>
            <a:normAutofit/>
          </a:bodyPr>
          <a:lstStyle/>
          <a:p>
            <a:r>
              <a:rPr lang="en-US" altLang="zh-CN" sz="2400" dirty="0">
                <a:solidFill>
                  <a:schemeClr val="tx1"/>
                </a:solidFill>
              </a:rPr>
              <a:t>Zheng Peng, </a:t>
            </a:r>
            <a:r>
              <a:rPr lang="en-US" altLang="zh-CN" sz="2400" dirty="0" err="1">
                <a:solidFill>
                  <a:schemeClr val="tx1"/>
                </a:solidFill>
              </a:rPr>
              <a:t>Hao</a:t>
            </a:r>
            <a:r>
              <a:rPr lang="en-US" altLang="zh-CN" sz="2400" dirty="0">
                <a:solidFill>
                  <a:schemeClr val="tx1"/>
                </a:solidFill>
              </a:rPr>
              <a:t> Li, </a:t>
            </a:r>
            <a:r>
              <a:rPr lang="en-US" altLang="zh-CN" sz="2400" dirty="0" err="1">
                <a:solidFill>
                  <a:schemeClr val="tx1"/>
                </a:solidFill>
              </a:rPr>
              <a:t>Chengchen</a:t>
            </a:r>
            <a:r>
              <a:rPr lang="en-US" altLang="zh-CN" sz="2400" dirty="0">
                <a:solidFill>
                  <a:schemeClr val="tx1"/>
                </a:solidFill>
              </a:rPr>
              <a:t> Hu</a:t>
            </a:r>
          </a:p>
          <a:p>
            <a:r>
              <a:rPr lang="en-US" altLang="zh-CN" sz="2400" dirty="0">
                <a:solidFill>
                  <a:schemeClr val="tx1"/>
                </a:solidFill>
              </a:rPr>
              <a:t>Xi’an </a:t>
            </a:r>
            <a:r>
              <a:rPr lang="en-US" altLang="zh-CN" sz="2400" dirty="0" err="1">
                <a:solidFill>
                  <a:schemeClr val="tx1"/>
                </a:solidFill>
              </a:rPr>
              <a:t>Jiaotong</a:t>
            </a:r>
            <a:r>
              <a:rPr lang="en-US" altLang="zh-CN" sz="2400" dirty="0">
                <a:solidFill>
                  <a:schemeClr val="tx1"/>
                </a:solidFill>
              </a:rPr>
              <a:t> University</a:t>
            </a:r>
          </a:p>
        </p:txBody>
      </p:sp>
    </p:spTree>
    <p:extLst>
      <p:ext uri="{BB962C8B-B14F-4D97-AF65-F5344CB8AC3E}">
        <p14:creationId xmlns:p14="http://schemas.microsoft.com/office/powerpoint/2010/main" val="3727153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Variable-Width: Dominant Case</a:t>
            </a:r>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940638"/>
            <a:ext cx="6457950" cy="353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a:extLst>
              <a:ext uri="{FF2B5EF4-FFF2-40B4-BE49-F238E27FC236}">
                <a16:creationId xmlns:a16="http://schemas.microsoft.com/office/drawing/2014/main" id="{BAA07D4B-913E-422F-9EAF-34B65940CA94}"/>
              </a:ext>
            </a:extLst>
          </p:cNvPr>
          <p:cNvSpPr txBox="1">
            <a:spLocks/>
          </p:cNvSpPr>
          <p:nvPr/>
        </p:nvSpPr>
        <p:spPr>
          <a:xfrm>
            <a:off x="1249891" y="4456112"/>
            <a:ext cx="6644219" cy="5540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12 (bits) * 5 (switches) = 60 (bits)</a:t>
            </a:r>
            <a:endParaRPr lang="zh-CN" altLang="en-US" sz="2800" dirty="0">
              <a:solidFill>
                <a:srgbClr val="FF0000"/>
              </a:solidFill>
            </a:endParaRPr>
          </a:p>
        </p:txBody>
      </p:sp>
    </p:spTree>
    <p:extLst>
      <p:ext uri="{BB962C8B-B14F-4D97-AF65-F5344CB8AC3E}">
        <p14:creationId xmlns:p14="http://schemas.microsoft.com/office/powerpoint/2010/main" val="112799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Basic Idea of DIAL</a:t>
            </a:r>
            <a:endParaRPr lang="zh-CN" altLang="en-US" dirty="0"/>
          </a:p>
        </p:txBody>
      </p:sp>
      <p:sp>
        <p:nvSpPr>
          <p:cNvPr id="3" name="Content Placeholder 2"/>
          <p:cNvSpPr>
            <a:spLocks noGrp="1"/>
          </p:cNvSpPr>
          <p:nvPr>
            <p:ph idx="1"/>
          </p:nvPr>
        </p:nvSpPr>
        <p:spPr/>
        <p:txBody>
          <a:bodyPr/>
          <a:lstStyle/>
          <a:p>
            <a:r>
              <a:rPr lang="en-US" altLang="zh-CN" dirty="0"/>
              <a:t>Exploit the spared memory in other switches </a:t>
            </a:r>
          </a:p>
          <a:p>
            <a:pPr lvl="1"/>
            <a:r>
              <a:rPr lang="en-US" altLang="zh-CN" dirty="0"/>
              <a:t>As a supplement to the local memory</a:t>
            </a:r>
          </a:p>
          <a:p>
            <a:r>
              <a:rPr lang="en-US" altLang="zh-CN" dirty="0"/>
              <a:t>The elephant flows can be jointly counted</a:t>
            </a:r>
          </a:p>
          <a:p>
            <a:pPr lvl="1"/>
            <a:r>
              <a:rPr lang="en-US" altLang="zh-CN" dirty="0"/>
              <a:t>By multiple switches </a:t>
            </a:r>
          </a:p>
          <a:p>
            <a:pPr lvl="1"/>
            <a:r>
              <a:rPr lang="en-US" altLang="zh-CN" dirty="0"/>
              <a:t>Instead of a single one</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10104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Basic Idea of DIAL</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内容占位符 2">
            <a:extLst>
              <a:ext uri="{FF2B5EF4-FFF2-40B4-BE49-F238E27FC236}">
                <a16:creationId xmlns:a16="http://schemas.microsoft.com/office/drawing/2014/main" id="{A4266217-3442-4F3A-B0B9-113614599FE8}"/>
              </a:ext>
            </a:extLst>
          </p:cNvPr>
          <p:cNvSpPr txBox="1">
            <a:spLocks/>
          </p:cNvSpPr>
          <p:nvPr/>
        </p:nvSpPr>
        <p:spPr>
          <a:xfrm>
            <a:off x="454742" y="3257550"/>
            <a:ext cx="150548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El</a:t>
            </a:r>
            <a:r>
              <a:rPr lang="en-US" altLang="zh-CN" sz="2800" dirty="0">
                <a:solidFill>
                  <a:srgbClr val="0070C0"/>
                </a:solidFill>
              </a:rPr>
              <a:t>ep</a:t>
            </a:r>
            <a:r>
              <a:rPr lang="en-US" altLang="zh-CN" sz="2800" dirty="0">
                <a:solidFill>
                  <a:srgbClr val="00B050"/>
                </a:solidFill>
              </a:rPr>
              <a:t>ha</a:t>
            </a:r>
            <a:r>
              <a:rPr lang="en-US" altLang="zh-CN" sz="2800" dirty="0">
                <a:solidFill>
                  <a:srgbClr val="7030A0"/>
                </a:solidFill>
              </a:rPr>
              <a:t>nt</a:t>
            </a:r>
            <a:endParaRPr lang="zh-CN" altLang="en-US" sz="2800" dirty="0">
              <a:solidFill>
                <a:srgbClr val="7030A0"/>
              </a:solidFill>
            </a:endParaRPr>
          </a:p>
        </p:txBody>
      </p:sp>
      <p:sp>
        <p:nvSpPr>
          <p:cNvPr id="7" name="内容占位符 2">
            <a:extLst>
              <a:ext uri="{FF2B5EF4-FFF2-40B4-BE49-F238E27FC236}">
                <a16:creationId xmlns:a16="http://schemas.microsoft.com/office/drawing/2014/main" id="{BBB63F70-5EE4-4116-B750-A3CE8ACC66E1}"/>
              </a:ext>
            </a:extLst>
          </p:cNvPr>
          <p:cNvSpPr txBox="1">
            <a:spLocks/>
          </p:cNvSpPr>
          <p:nvPr/>
        </p:nvSpPr>
        <p:spPr>
          <a:xfrm>
            <a:off x="7269789" y="3243416"/>
            <a:ext cx="125049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Mouse</a:t>
            </a:r>
            <a:endParaRPr lang="zh-CN" altLang="en-US" sz="2800" dirty="0"/>
          </a:p>
        </p:txBody>
      </p:sp>
      <p:grpSp>
        <p:nvGrpSpPr>
          <p:cNvPr id="5" name="Group 4">
            <a:extLst>
              <a:ext uri="{FF2B5EF4-FFF2-40B4-BE49-F238E27FC236}">
                <a16:creationId xmlns:a16="http://schemas.microsoft.com/office/drawing/2014/main" id="{2032181C-1EC1-4FFF-81AB-D6B862972A1C}"/>
              </a:ext>
            </a:extLst>
          </p:cNvPr>
          <p:cNvGrpSpPr>
            <a:grpSpLocks noChangeAspect="1"/>
          </p:cNvGrpSpPr>
          <p:nvPr/>
        </p:nvGrpSpPr>
        <p:grpSpPr bwMode="auto">
          <a:xfrm>
            <a:off x="2041525" y="971550"/>
            <a:ext cx="5159376" cy="3976688"/>
            <a:chOff x="1286" y="612"/>
            <a:chExt cx="3250" cy="2505"/>
          </a:xfrm>
        </p:grpSpPr>
        <p:sp>
          <p:nvSpPr>
            <p:cNvPr id="8" name="AutoShape 3">
              <a:extLst>
                <a:ext uri="{FF2B5EF4-FFF2-40B4-BE49-F238E27FC236}">
                  <a16:creationId xmlns:a16="http://schemas.microsoft.com/office/drawing/2014/main" id="{1F7E455A-2B29-4E7F-B4FC-D7E494BC2520}"/>
                </a:ext>
              </a:extLst>
            </p:cNvPr>
            <p:cNvSpPr>
              <a:spLocks noChangeAspect="1" noChangeArrowheads="1" noTextEdit="1"/>
            </p:cNvSpPr>
            <p:nvPr/>
          </p:nvSpPr>
          <p:spPr bwMode="auto">
            <a:xfrm>
              <a:off x="1286" y="612"/>
              <a:ext cx="3189" cy="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5">
              <a:extLst>
                <a:ext uri="{FF2B5EF4-FFF2-40B4-BE49-F238E27FC236}">
                  <a16:creationId xmlns:a16="http://schemas.microsoft.com/office/drawing/2014/main" id="{67CB5559-02FF-4018-A27F-2B2EAD7FE321}"/>
                </a:ext>
              </a:extLst>
            </p:cNvPr>
            <p:cNvSpPr>
              <a:spLocks noChangeArrowheads="1"/>
            </p:cNvSpPr>
            <p:nvPr/>
          </p:nvSpPr>
          <p:spPr bwMode="auto">
            <a:xfrm>
              <a:off x="3639" y="1742"/>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B5E8D7C3-B9FB-462F-9AAA-AE0EA2A913F0}"/>
                </a:ext>
              </a:extLst>
            </p:cNvPr>
            <p:cNvSpPr>
              <a:spLocks noChangeArrowheads="1"/>
            </p:cNvSpPr>
            <p:nvPr/>
          </p:nvSpPr>
          <p:spPr bwMode="auto">
            <a:xfrm>
              <a:off x="3639" y="1989"/>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7C372C5E-B04C-4C2B-9B49-918E16FBB6A6}"/>
                </a:ext>
              </a:extLst>
            </p:cNvPr>
            <p:cNvSpPr>
              <a:spLocks noChangeArrowheads="1"/>
            </p:cNvSpPr>
            <p:nvPr/>
          </p:nvSpPr>
          <p:spPr bwMode="auto">
            <a:xfrm>
              <a:off x="3639" y="2233"/>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8BFF3BDE-7CC8-4EB6-A336-CEA31B62BC5F}"/>
                </a:ext>
              </a:extLst>
            </p:cNvPr>
            <p:cNvSpPr>
              <a:spLocks noChangeArrowheads="1"/>
            </p:cNvSpPr>
            <p:nvPr/>
          </p:nvSpPr>
          <p:spPr bwMode="auto">
            <a:xfrm>
              <a:off x="3639" y="2493"/>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C6161FDE-1272-4C0F-9044-F144AD114289}"/>
                </a:ext>
              </a:extLst>
            </p:cNvPr>
            <p:cNvSpPr>
              <a:spLocks noChangeArrowheads="1"/>
            </p:cNvSpPr>
            <p:nvPr/>
          </p:nvSpPr>
          <p:spPr bwMode="auto">
            <a:xfrm>
              <a:off x="2946" y="1742"/>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D4DC5238-7F44-4612-9DFB-B68EB90389B9}"/>
                </a:ext>
              </a:extLst>
            </p:cNvPr>
            <p:cNvSpPr>
              <a:spLocks noChangeArrowheads="1"/>
            </p:cNvSpPr>
            <p:nvPr/>
          </p:nvSpPr>
          <p:spPr bwMode="auto">
            <a:xfrm>
              <a:off x="2946" y="1989"/>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C147E5B3-1B18-440C-9DC3-40FC747C1E95}"/>
                </a:ext>
              </a:extLst>
            </p:cNvPr>
            <p:cNvSpPr>
              <a:spLocks noChangeArrowheads="1"/>
            </p:cNvSpPr>
            <p:nvPr/>
          </p:nvSpPr>
          <p:spPr bwMode="auto">
            <a:xfrm>
              <a:off x="2946" y="2233"/>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F2F77EE2-F318-446E-9BC7-8E19BCC32B2D}"/>
                </a:ext>
              </a:extLst>
            </p:cNvPr>
            <p:cNvSpPr>
              <a:spLocks noChangeArrowheads="1"/>
            </p:cNvSpPr>
            <p:nvPr/>
          </p:nvSpPr>
          <p:spPr bwMode="auto">
            <a:xfrm>
              <a:off x="2946" y="2483"/>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7C7721A6-3DB9-428C-A623-270C21B83379}"/>
                </a:ext>
              </a:extLst>
            </p:cNvPr>
            <p:cNvSpPr>
              <a:spLocks noChangeArrowheads="1"/>
            </p:cNvSpPr>
            <p:nvPr/>
          </p:nvSpPr>
          <p:spPr bwMode="auto">
            <a:xfrm>
              <a:off x="2266" y="1742"/>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6A204284-E862-4369-9CF9-957F9C07C2FC}"/>
                </a:ext>
              </a:extLst>
            </p:cNvPr>
            <p:cNvSpPr>
              <a:spLocks noChangeArrowheads="1"/>
            </p:cNvSpPr>
            <p:nvPr/>
          </p:nvSpPr>
          <p:spPr bwMode="auto">
            <a:xfrm>
              <a:off x="2266" y="1989"/>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5">
              <a:extLst>
                <a:ext uri="{FF2B5EF4-FFF2-40B4-BE49-F238E27FC236}">
                  <a16:creationId xmlns:a16="http://schemas.microsoft.com/office/drawing/2014/main" id="{B4B8BBF2-461F-4B6F-8198-DEC439A6417D}"/>
                </a:ext>
              </a:extLst>
            </p:cNvPr>
            <p:cNvSpPr>
              <a:spLocks noChangeArrowheads="1"/>
            </p:cNvSpPr>
            <p:nvPr/>
          </p:nvSpPr>
          <p:spPr bwMode="auto">
            <a:xfrm>
              <a:off x="2266" y="2233"/>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6">
              <a:extLst>
                <a:ext uri="{FF2B5EF4-FFF2-40B4-BE49-F238E27FC236}">
                  <a16:creationId xmlns:a16="http://schemas.microsoft.com/office/drawing/2014/main" id="{139AA850-B813-44EC-9122-50843049F5D9}"/>
                </a:ext>
              </a:extLst>
            </p:cNvPr>
            <p:cNvSpPr>
              <a:spLocks noChangeArrowheads="1"/>
            </p:cNvSpPr>
            <p:nvPr/>
          </p:nvSpPr>
          <p:spPr bwMode="auto">
            <a:xfrm>
              <a:off x="1579" y="22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70C0"/>
                </a:solidFill>
                <a:effectLst/>
              </a:endParaRPr>
            </a:p>
          </p:txBody>
        </p:sp>
        <p:sp>
          <p:nvSpPr>
            <p:cNvPr id="21" name="Rectangle 17">
              <a:extLst>
                <a:ext uri="{FF2B5EF4-FFF2-40B4-BE49-F238E27FC236}">
                  <a16:creationId xmlns:a16="http://schemas.microsoft.com/office/drawing/2014/main" id="{B883DE74-4DEA-4FF1-B0E9-F860F13D4F44}"/>
                </a:ext>
              </a:extLst>
            </p:cNvPr>
            <p:cNvSpPr>
              <a:spLocks noChangeArrowheads="1"/>
            </p:cNvSpPr>
            <p:nvPr/>
          </p:nvSpPr>
          <p:spPr bwMode="auto">
            <a:xfrm>
              <a:off x="1573" y="1742"/>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7030A0"/>
                  </a:solidFill>
                  <a:effectLst/>
                  <a:latin typeface="Arial Rounded MT Bold" panose="020F0704030504030204" pitchFamily="34" charset="0"/>
                </a:rPr>
                <a:t>1</a:t>
              </a:r>
              <a:endParaRPr kumimoji="0" lang="zh-CN" altLang="zh-CN" sz="1800" b="0" i="0" u="none" strike="noStrike" cap="none" normalizeH="0" baseline="0" dirty="0">
                <a:ln>
                  <a:noFill/>
                </a:ln>
                <a:solidFill>
                  <a:srgbClr val="7030A0"/>
                </a:solidFill>
                <a:effectLst/>
              </a:endParaRPr>
            </a:p>
          </p:txBody>
        </p:sp>
        <p:sp>
          <p:nvSpPr>
            <p:cNvPr id="22" name="Rectangle 18">
              <a:extLst>
                <a:ext uri="{FF2B5EF4-FFF2-40B4-BE49-F238E27FC236}">
                  <a16:creationId xmlns:a16="http://schemas.microsoft.com/office/drawing/2014/main" id="{30B074F8-6CB9-456B-A315-8871D007D6EB}"/>
                </a:ext>
              </a:extLst>
            </p:cNvPr>
            <p:cNvSpPr>
              <a:spLocks noChangeArrowheads="1"/>
            </p:cNvSpPr>
            <p:nvPr/>
          </p:nvSpPr>
          <p:spPr bwMode="auto">
            <a:xfrm>
              <a:off x="1573" y="1989"/>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B050"/>
                </a:solidFill>
                <a:effectLst/>
              </a:endParaRPr>
            </a:p>
          </p:txBody>
        </p:sp>
        <p:sp>
          <p:nvSpPr>
            <p:cNvPr id="23" name="Rectangle 19">
              <a:extLst>
                <a:ext uri="{FF2B5EF4-FFF2-40B4-BE49-F238E27FC236}">
                  <a16:creationId xmlns:a16="http://schemas.microsoft.com/office/drawing/2014/main" id="{1256FF67-996C-41F8-A666-8EE6D117C1D1}"/>
                </a:ext>
              </a:extLst>
            </p:cNvPr>
            <p:cNvSpPr>
              <a:spLocks noChangeArrowheads="1"/>
            </p:cNvSpPr>
            <p:nvPr/>
          </p:nvSpPr>
          <p:spPr bwMode="auto">
            <a:xfrm>
              <a:off x="2259" y="2483"/>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0">
              <a:extLst>
                <a:ext uri="{FF2B5EF4-FFF2-40B4-BE49-F238E27FC236}">
                  <a16:creationId xmlns:a16="http://schemas.microsoft.com/office/drawing/2014/main" id="{3A693A7F-4B7E-4EFD-87AA-178CEA760DA4}"/>
                </a:ext>
              </a:extLst>
            </p:cNvPr>
            <p:cNvSpPr>
              <a:spLocks noChangeArrowheads="1"/>
            </p:cNvSpPr>
            <p:nvPr/>
          </p:nvSpPr>
          <p:spPr bwMode="auto">
            <a:xfrm>
              <a:off x="1579" y="2493"/>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1">
              <a:extLst>
                <a:ext uri="{FF2B5EF4-FFF2-40B4-BE49-F238E27FC236}">
                  <a16:creationId xmlns:a16="http://schemas.microsoft.com/office/drawing/2014/main" id="{A67D4AFF-4218-4500-BA61-FF7EC5025575}"/>
                </a:ext>
              </a:extLst>
            </p:cNvPr>
            <p:cNvSpPr>
              <a:spLocks noChangeArrowheads="1"/>
            </p:cNvSpPr>
            <p:nvPr/>
          </p:nvSpPr>
          <p:spPr bwMode="auto">
            <a:xfrm>
              <a:off x="1551" y="1732"/>
              <a:ext cx="155"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2">
              <a:extLst>
                <a:ext uri="{FF2B5EF4-FFF2-40B4-BE49-F238E27FC236}">
                  <a16:creationId xmlns:a16="http://schemas.microsoft.com/office/drawing/2014/main" id="{C8FD3167-FD51-441B-AFF7-52676303528B}"/>
                </a:ext>
              </a:extLst>
            </p:cNvPr>
            <p:cNvSpPr>
              <a:spLocks noChangeArrowheads="1"/>
            </p:cNvSpPr>
            <p:nvPr/>
          </p:nvSpPr>
          <p:spPr bwMode="auto">
            <a:xfrm>
              <a:off x="1551" y="1980"/>
              <a:ext cx="155"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3">
              <a:extLst>
                <a:ext uri="{FF2B5EF4-FFF2-40B4-BE49-F238E27FC236}">
                  <a16:creationId xmlns:a16="http://schemas.microsoft.com/office/drawing/2014/main" id="{41DCAC47-C391-42A0-94C3-477CE2BDDEBE}"/>
                </a:ext>
              </a:extLst>
            </p:cNvPr>
            <p:cNvSpPr>
              <a:spLocks noChangeArrowheads="1"/>
            </p:cNvSpPr>
            <p:nvPr/>
          </p:nvSpPr>
          <p:spPr bwMode="auto">
            <a:xfrm>
              <a:off x="2238" y="2480"/>
              <a:ext cx="156"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4">
              <a:extLst>
                <a:ext uri="{FF2B5EF4-FFF2-40B4-BE49-F238E27FC236}">
                  <a16:creationId xmlns:a16="http://schemas.microsoft.com/office/drawing/2014/main" id="{A951B217-22F7-4DCC-A4A9-96DB16B3858A}"/>
                </a:ext>
              </a:extLst>
            </p:cNvPr>
            <p:cNvSpPr>
              <a:spLocks noChangeArrowheads="1"/>
            </p:cNvSpPr>
            <p:nvPr/>
          </p:nvSpPr>
          <p:spPr bwMode="auto">
            <a:xfrm>
              <a:off x="1551" y="2480"/>
              <a:ext cx="155"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5">
              <a:extLst>
                <a:ext uri="{FF2B5EF4-FFF2-40B4-BE49-F238E27FC236}">
                  <a16:creationId xmlns:a16="http://schemas.microsoft.com/office/drawing/2014/main" id="{35411C32-FB04-4351-A7CA-F27FE7CAD7F2}"/>
                </a:ext>
              </a:extLst>
            </p:cNvPr>
            <p:cNvSpPr>
              <a:spLocks noChangeArrowheads="1"/>
            </p:cNvSpPr>
            <p:nvPr/>
          </p:nvSpPr>
          <p:spPr bwMode="auto">
            <a:xfrm>
              <a:off x="2238" y="1729"/>
              <a:ext cx="156"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6">
              <a:extLst>
                <a:ext uri="{FF2B5EF4-FFF2-40B4-BE49-F238E27FC236}">
                  <a16:creationId xmlns:a16="http://schemas.microsoft.com/office/drawing/2014/main" id="{76201C65-682E-4D4F-9ED4-826A07CAE0A2}"/>
                </a:ext>
              </a:extLst>
            </p:cNvPr>
            <p:cNvSpPr>
              <a:spLocks noChangeArrowheads="1"/>
            </p:cNvSpPr>
            <p:nvPr/>
          </p:nvSpPr>
          <p:spPr bwMode="auto">
            <a:xfrm>
              <a:off x="2238" y="1980"/>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7">
              <a:extLst>
                <a:ext uri="{FF2B5EF4-FFF2-40B4-BE49-F238E27FC236}">
                  <a16:creationId xmlns:a16="http://schemas.microsoft.com/office/drawing/2014/main" id="{FB7F31FF-0433-4308-A8C0-FFCD99575FBF}"/>
                </a:ext>
              </a:extLst>
            </p:cNvPr>
            <p:cNvSpPr>
              <a:spLocks noChangeArrowheads="1"/>
            </p:cNvSpPr>
            <p:nvPr/>
          </p:nvSpPr>
          <p:spPr bwMode="auto">
            <a:xfrm>
              <a:off x="2238" y="2230"/>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28">
              <a:extLst>
                <a:ext uri="{FF2B5EF4-FFF2-40B4-BE49-F238E27FC236}">
                  <a16:creationId xmlns:a16="http://schemas.microsoft.com/office/drawing/2014/main" id="{9BC0B876-0238-4995-9610-C6014F2A9291}"/>
                </a:ext>
              </a:extLst>
            </p:cNvPr>
            <p:cNvSpPr>
              <a:spLocks noChangeArrowheads="1"/>
            </p:cNvSpPr>
            <p:nvPr/>
          </p:nvSpPr>
          <p:spPr bwMode="auto">
            <a:xfrm>
              <a:off x="1551" y="2230"/>
              <a:ext cx="155"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9">
              <a:extLst>
                <a:ext uri="{FF2B5EF4-FFF2-40B4-BE49-F238E27FC236}">
                  <a16:creationId xmlns:a16="http://schemas.microsoft.com/office/drawing/2014/main" id="{D3D279A0-82DA-4259-BA91-5186DF899CC1}"/>
                </a:ext>
              </a:extLst>
            </p:cNvPr>
            <p:cNvSpPr>
              <a:spLocks noChangeArrowheads="1"/>
            </p:cNvSpPr>
            <p:nvPr/>
          </p:nvSpPr>
          <p:spPr bwMode="auto">
            <a:xfrm>
              <a:off x="2923" y="1729"/>
              <a:ext cx="156"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0">
              <a:extLst>
                <a:ext uri="{FF2B5EF4-FFF2-40B4-BE49-F238E27FC236}">
                  <a16:creationId xmlns:a16="http://schemas.microsoft.com/office/drawing/2014/main" id="{15CB5D5B-4D33-4DC6-A976-D49219617D0C}"/>
                </a:ext>
              </a:extLst>
            </p:cNvPr>
            <p:cNvSpPr>
              <a:spLocks noChangeArrowheads="1"/>
            </p:cNvSpPr>
            <p:nvPr/>
          </p:nvSpPr>
          <p:spPr bwMode="auto">
            <a:xfrm>
              <a:off x="2923" y="1980"/>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1">
              <a:extLst>
                <a:ext uri="{FF2B5EF4-FFF2-40B4-BE49-F238E27FC236}">
                  <a16:creationId xmlns:a16="http://schemas.microsoft.com/office/drawing/2014/main" id="{5BDCBA6A-5FF6-461B-8228-2962990BB6E3}"/>
                </a:ext>
              </a:extLst>
            </p:cNvPr>
            <p:cNvSpPr>
              <a:spLocks noChangeArrowheads="1"/>
            </p:cNvSpPr>
            <p:nvPr/>
          </p:nvSpPr>
          <p:spPr bwMode="auto">
            <a:xfrm>
              <a:off x="2923" y="2230"/>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2">
              <a:extLst>
                <a:ext uri="{FF2B5EF4-FFF2-40B4-BE49-F238E27FC236}">
                  <a16:creationId xmlns:a16="http://schemas.microsoft.com/office/drawing/2014/main" id="{1AA29EE8-5EC4-466D-B11B-D84163F59E3A}"/>
                </a:ext>
              </a:extLst>
            </p:cNvPr>
            <p:cNvSpPr>
              <a:spLocks/>
            </p:cNvSpPr>
            <p:nvPr/>
          </p:nvSpPr>
          <p:spPr bwMode="auto">
            <a:xfrm>
              <a:off x="2923" y="2485"/>
              <a:ext cx="156" cy="250"/>
            </a:xfrm>
            <a:custGeom>
              <a:avLst/>
              <a:gdLst>
                <a:gd name="T0" fmla="*/ 156 w 156"/>
                <a:gd name="T1" fmla="*/ 250 h 250"/>
                <a:gd name="T2" fmla="*/ 0 w 156"/>
                <a:gd name="T3" fmla="*/ 250 h 250"/>
                <a:gd name="T4" fmla="*/ 0 w 156"/>
                <a:gd name="T5" fmla="*/ 2 h 250"/>
                <a:gd name="T6" fmla="*/ 156 w 156"/>
                <a:gd name="T7" fmla="*/ 0 h 250"/>
                <a:gd name="T8" fmla="*/ 156 w 156"/>
                <a:gd name="T9" fmla="*/ 250 h 250"/>
              </a:gdLst>
              <a:ahLst/>
              <a:cxnLst>
                <a:cxn ang="0">
                  <a:pos x="T0" y="T1"/>
                </a:cxn>
                <a:cxn ang="0">
                  <a:pos x="T2" y="T3"/>
                </a:cxn>
                <a:cxn ang="0">
                  <a:pos x="T4" y="T5"/>
                </a:cxn>
                <a:cxn ang="0">
                  <a:pos x="T6" y="T7"/>
                </a:cxn>
                <a:cxn ang="0">
                  <a:pos x="T8" y="T9"/>
                </a:cxn>
              </a:cxnLst>
              <a:rect l="0" t="0" r="r" b="b"/>
              <a:pathLst>
                <a:path w="156" h="250">
                  <a:moveTo>
                    <a:pt x="156" y="250"/>
                  </a:moveTo>
                  <a:lnTo>
                    <a:pt x="0" y="250"/>
                  </a:lnTo>
                  <a:lnTo>
                    <a:pt x="0" y="2"/>
                  </a:lnTo>
                  <a:lnTo>
                    <a:pt x="156" y="0"/>
                  </a:lnTo>
                  <a:lnTo>
                    <a:pt x="156" y="250"/>
                  </a:lnTo>
                  <a:close/>
                </a:path>
              </a:pathLst>
            </a:cu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3">
              <a:extLst>
                <a:ext uri="{FF2B5EF4-FFF2-40B4-BE49-F238E27FC236}">
                  <a16:creationId xmlns:a16="http://schemas.microsoft.com/office/drawing/2014/main" id="{D74540C5-89C8-4B9A-84C0-CEBB53556F67}"/>
                </a:ext>
              </a:extLst>
            </p:cNvPr>
            <p:cNvSpPr>
              <a:spLocks noChangeArrowheads="1"/>
            </p:cNvSpPr>
            <p:nvPr/>
          </p:nvSpPr>
          <p:spPr bwMode="auto">
            <a:xfrm>
              <a:off x="3615" y="1729"/>
              <a:ext cx="151"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4">
              <a:extLst>
                <a:ext uri="{FF2B5EF4-FFF2-40B4-BE49-F238E27FC236}">
                  <a16:creationId xmlns:a16="http://schemas.microsoft.com/office/drawing/2014/main" id="{8D43D21A-862E-44A5-8613-F388C898FA47}"/>
                </a:ext>
              </a:extLst>
            </p:cNvPr>
            <p:cNvSpPr>
              <a:spLocks noChangeArrowheads="1"/>
            </p:cNvSpPr>
            <p:nvPr/>
          </p:nvSpPr>
          <p:spPr bwMode="auto">
            <a:xfrm>
              <a:off x="3615" y="1980"/>
              <a:ext cx="151"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5">
              <a:extLst>
                <a:ext uri="{FF2B5EF4-FFF2-40B4-BE49-F238E27FC236}">
                  <a16:creationId xmlns:a16="http://schemas.microsoft.com/office/drawing/2014/main" id="{681EEFA8-269D-4726-A7C2-38A7338BCF19}"/>
                </a:ext>
              </a:extLst>
            </p:cNvPr>
            <p:cNvSpPr>
              <a:spLocks noChangeArrowheads="1"/>
            </p:cNvSpPr>
            <p:nvPr/>
          </p:nvSpPr>
          <p:spPr bwMode="auto">
            <a:xfrm>
              <a:off x="3615" y="2230"/>
              <a:ext cx="151"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6">
              <a:extLst>
                <a:ext uri="{FF2B5EF4-FFF2-40B4-BE49-F238E27FC236}">
                  <a16:creationId xmlns:a16="http://schemas.microsoft.com/office/drawing/2014/main" id="{124ED43A-4CB3-4F63-9C40-83D1F8EA3DC3}"/>
                </a:ext>
              </a:extLst>
            </p:cNvPr>
            <p:cNvSpPr>
              <a:spLocks noChangeArrowheads="1"/>
            </p:cNvSpPr>
            <p:nvPr/>
          </p:nvSpPr>
          <p:spPr bwMode="auto">
            <a:xfrm>
              <a:off x="3615" y="2480"/>
              <a:ext cx="151"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37">
              <a:extLst>
                <a:ext uri="{FF2B5EF4-FFF2-40B4-BE49-F238E27FC236}">
                  <a16:creationId xmlns:a16="http://schemas.microsoft.com/office/drawing/2014/main" id="{5490AA23-B224-4C41-957E-49A3BB4A22DD}"/>
                </a:ext>
              </a:extLst>
            </p:cNvPr>
            <p:cNvSpPr>
              <a:spLocks noChangeArrowheads="1"/>
            </p:cNvSpPr>
            <p:nvPr/>
          </p:nvSpPr>
          <p:spPr bwMode="auto">
            <a:xfrm>
              <a:off x="2238" y="89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38">
              <a:extLst>
                <a:ext uri="{FF2B5EF4-FFF2-40B4-BE49-F238E27FC236}">
                  <a16:creationId xmlns:a16="http://schemas.microsoft.com/office/drawing/2014/main" id="{D3DD3507-EC46-48F7-9CA1-4B7072EE83C0}"/>
                </a:ext>
              </a:extLst>
            </p:cNvPr>
            <p:cNvSpPr>
              <a:spLocks noChangeArrowheads="1"/>
            </p:cNvSpPr>
            <p:nvPr/>
          </p:nvSpPr>
          <p:spPr bwMode="auto">
            <a:xfrm>
              <a:off x="2238" y="114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9">
              <a:extLst>
                <a:ext uri="{FF2B5EF4-FFF2-40B4-BE49-F238E27FC236}">
                  <a16:creationId xmlns:a16="http://schemas.microsoft.com/office/drawing/2014/main" id="{687484D7-02C6-413F-ACB0-8A92EBE81457}"/>
                </a:ext>
              </a:extLst>
            </p:cNvPr>
            <p:cNvSpPr>
              <a:spLocks noChangeArrowheads="1"/>
            </p:cNvSpPr>
            <p:nvPr/>
          </p:nvSpPr>
          <p:spPr bwMode="auto">
            <a:xfrm>
              <a:off x="2238" y="1391"/>
              <a:ext cx="156"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
              <a:extLst>
                <a:ext uri="{FF2B5EF4-FFF2-40B4-BE49-F238E27FC236}">
                  <a16:creationId xmlns:a16="http://schemas.microsoft.com/office/drawing/2014/main" id="{DAA3C0FA-8AE4-4FA3-A3F6-E05BAF1A5C55}"/>
                </a:ext>
              </a:extLst>
            </p:cNvPr>
            <p:cNvSpPr>
              <a:spLocks noChangeArrowheads="1"/>
            </p:cNvSpPr>
            <p:nvPr/>
          </p:nvSpPr>
          <p:spPr bwMode="auto">
            <a:xfrm>
              <a:off x="2923" y="89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1">
              <a:extLst>
                <a:ext uri="{FF2B5EF4-FFF2-40B4-BE49-F238E27FC236}">
                  <a16:creationId xmlns:a16="http://schemas.microsoft.com/office/drawing/2014/main" id="{3721C7EB-A297-4C25-AF0D-B5F68E549BCE}"/>
                </a:ext>
              </a:extLst>
            </p:cNvPr>
            <p:cNvSpPr>
              <a:spLocks noChangeArrowheads="1"/>
            </p:cNvSpPr>
            <p:nvPr/>
          </p:nvSpPr>
          <p:spPr bwMode="auto">
            <a:xfrm>
              <a:off x="2923" y="114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2">
              <a:extLst>
                <a:ext uri="{FF2B5EF4-FFF2-40B4-BE49-F238E27FC236}">
                  <a16:creationId xmlns:a16="http://schemas.microsoft.com/office/drawing/2014/main" id="{868FF934-4CA1-4C1B-919C-B51F9A4FE45A}"/>
                </a:ext>
              </a:extLst>
            </p:cNvPr>
            <p:cNvSpPr>
              <a:spLocks noChangeArrowheads="1"/>
            </p:cNvSpPr>
            <p:nvPr/>
          </p:nvSpPr>
          <p:spPr bwMode="auto">
            <a:xfrm>
              <a:off x="2923" y="1391"/>
              <a:ext cx="156"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3">
              <a:extLst>
                <a:ext uri="{FF2B5EF4-FFF2-40B4-BE49-F238E27FC236}">
                  <a16:creationId xmlns:a16="http://schemas.microsoft.com/office/drawing/2014/main" id="{05094CAA-67F4-4D22-A915-C9CAD70311BB}"/>
                </a:ext>
              </a:extLst>
            </p:cNvPr>
            <p:cNvSpPr>
              <a:spLocks noChangeArrowheads="1"/>
            </p:cNvSpPr>
            <p:nvPr/>
          </p:nvSpPr>
          <p:spPr bwMode="auto">
            <a:xfrm>
              <a:off x="1551" y="891"/>
              <a:ext cx="155"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4">
              <a:extLst>
                <a:ext uri="{FF2B5EF4-FFF2-40B4-BE49-F238E27FC236}">
                  <a16:creationId xmlns:a16="http://schemas.microsoft.com/office/drawing/2014/main" id="{A9FFD710-4874-42AB-BBDC-7CC99DD9F8DD}"/>
                </a:ext>
              </a:extLst>
            </p:cNvPr>
            <p:cNvSpPr>
              <a:spLocks noChangeArrowheads="1"/>
            </p:cNvSpPr>
            <p:nvPr/>
          </p:nvSpPr>
          <p:spPr bwMode="auto">
            <a:xfrm>
              <a:off x="1551" y="1141"/>
              <a:ext cx="155"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5">
              <a:extLst>
                <a:ext uri="{FF2B5EF4-FFF2-40B4-BE49-F238E27FC236}">
                  <a16:creationId xmlns:a16="http://schemas.microsoft.com/office/drawing/2014/main" id="{642FC611-90F3-4732-9D60-5361A465ACD3}"/>
                </a:ext>
              </a:extLst>
            </p:cNvPr>
            <p:cNvSpPr>
              <a:spLocks noChangeArrowheads="1"/>
            </p:cNvSpPr>
            <p:nvPr/>
          </p:nvSpPr>
          <p:spPr bwMode="auto">
            <a:xfrm>
              <a:off x="1551" y="1391"/>
              <a:ext cx="155"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6">
              <a:extLst>
                <a:ext uri="{FF2B5EF4-FFF2-40B4-BE49-F238E27FC236}">
                  <a16:creationId xmlns:a16="http://schemas.microsoft.com/office/drawing/2014/main" id="{5A009884-75E6-4323-B472-0F40C6A7B2A7}"/>
                </a:ext>
              </a:extLst>
            </p:cNvPr>
            <p:cNvSpPr>
              <a:spLocks noChangeArrowheads="1"/>
            </p:cNvSpPr>
            <p:nvPr/>
          </p:nvSpPr>
          <p:spPr bwMode="auto">
            <a:xfrm>
              <a:off x="3613" y="89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7">
              <a:extLst>
                <a:ext uri="{FF2B5EF4-FFF2-40B4-BE49-F238E27FC236}">
                  <a16:creationId xmlns:a16="http://schemas.microsoft.com/office/drawing/2014/main" id="{54C3BA41-20C8-41A5-9A48-AB415DFDDDF1}"/>
                </a:ext>
              </a:extLst>
            </p:cNvPr>
            <p:cNvSpPr>
              <a:spLocks noChangeArrowheads="1"/>
            </p:cNvSpPr>
            <p:nvPr/>
          </p:nvSpPr>
          <p:spPr bwMode="auto">
            <a:xfrm>
              <a:off x="3613" y="114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48">
              <a:extLst>
                <a:ext uri="{FF2B5EF4-FFF2-40B4-BE49-F238E27FC236}">
                  <a16:creationId xmlns:a16="http://schemas.microsoft.com/office/drawing/2014/main" id="{806E69ED-C56A-4143-AA74-1351D0757E45}"/>
                </a:ext>
              </a:extLst>
            </p:cNvPr>
            <p:cNvSpPr>
              <a:spLocks noChangeArrowheads="1"/>
            </p:cNvSpPr>
            <p:nvPr/>
          </p:nvSpPr>
          <p:spPr bwMode="auto">
            <a:xfrm>
              <a:off x="3613" y="1391"/>
              <a:ext cx="156"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9">
              <a:extLst>
                <a:ext uri="{FF2B5EF4-FFF2-40B4-BE49-F238E27FC236}">
                  <a16:creationId xmlns:a16="http://schemas.microsoft.com/office/drawing/2014/main" id="{D4B9E868-AAF4-4D0D-B7D6-088E905186D0}"/>
                </a:ext>
              </a:extLst>
            </p:cNvPr>
            <p:cNvSpPr>
              <a:spLocks noChangeArrowheads="1"/>
            </p:cNvSpPr>
            <p:nvPr/>
          </p:nvSpPr>
          <p:spPr bwMode="auto">
            <a:xfrm>
              <a:off x="1333" y="2483"/>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50">
              <a:extLst>
                <a:ext uri="{FF2B5EF4-FFF2-40B4-BE49-F238E27FC236}">
                  <a16:creationId xmlns:a16="http://schemas.microsoft.com/office/drawing/2014/main" id="{55B5118F-4B0A-48A3-8C9C-D47D38A3DF11}"/>
                </a:ext>
              </a:extLst>
            </p:cNvPr>
            <p:cNvSpPr>
              <a:spLocks noChangeArrowheads="1"/>
            </p:cNvSpPr>
            <p:nvPr/>
          </p:nvSpPr>
          <p:spPr bwMode="auto">
            <a:xfrm>
              <a:off x="1397" y="2630"/>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51">
              <a:extLst>
                <a:ext uri="{FF2B5EF4-FFF2-40B4-BE49-F238E27FC236}">
                  <a16:creationId xmlns:a16="http://schemas.microsoft.com/office/drawing/2014/main" id="{59099A46-DC78-43BA-A6B0-C08A8BDBCE4B}"/>
                </a:ext>
              </a:extLst>
            </p:cNvPr>
            <p:cNvSpPr>
              <a:spLocks noChangeArrowheads="1"/>
            </p:cNvSpPr>
            <p:nvPr/>
          </p:nvSpPr>
          <p:spPr bwMode="auto">
            <a:xfrm>
              <a:off x="2678" y="2483"/>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2">
              <a:extLst>
                <a:ext uri="{FF2B5EF4-FFF2-40B4-BE49-F238E27FC236}">
                  <a16:creationId xmlns:a16="http://schemas.microsoft.com/office/drawing/2014/main" id="{15E2F6A5-4272-43AF-B35E-F985710F4181}"/>
                </a:ext>
              </a:extLst>
            </p:cNvPr>
            <p:cNvSpPr>
              <a:spLocks noChangeArrowheads="1"/>
            </p:cNvSpPr>
            <p:nvPr/>
          </p:nvSpPr>
          <p:spPr bwMode="auto">
            <a:xfrm>
              <a:off x="2742" y="2630"/>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53">
              <a:extLst>
                <a:ext uri="{FF2B5EF4-FFF2-40B4-BE49-F238E27FC236}">
                  <a16:creationId xmlns:a16="http://schemas.microsoft.com/office/drawing/2014/main" id="{F9229CC8-3E2B-46DE-B485-5EA384BF3634}"/>
                </a:ext>
              </a:extLst>
            </p:cNvPr>
            <p:cNvSpPr>
              <a:spLocks noChangeArrowheads="1"/>
            </p:cNvSpPr>
            <p:nvPr/>
          </p:nvSpPr>
          <p:spPr bwMode="auto">
            <a:xfrm>
              <a:off x="1333" y="223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70C0"/>
                </a:solidFill>
                <a:effectLst/>
              </a:endParaRPr>
            </a:p>
          </p:txBody>
        </p:sp>
        <p:sp>
          <p:nvSpPr>
            <p:cNvPr id="58" name="Rectangle 54">
              <a:extLst>
                <a:ext uri="{FF2B5EF4-FFF2-40B4-BE49-F238E27FC236}">
                  <a16:creationId xmlns:a16="http://schemas.microsoft.com/office/drawing/2014/main" id="{A8669909-C5C8-457E-84A1-E8615E909B97}"/>
                </a:ext>
              </a:extLst>
            </p:cNvPr>
            <p:cNvSpPr>
              <a:spLocks noChangeArrowheads="1"/>
            </p:cNvSpPr>
            <p:nvPr/>
          </p:nvSpPr>
          <p:spPr bwMode="auto">
            <a:xfrm>
              <a:off x="1397" y="2380"/>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0070C0"/>
                  </a:solidFill>
                  <a:effectLst/>
                  <a:latin typeface="Arial Rounded MT Bold" panose="020F0704030504030204" pitchFamily="34" charset="0"/>
                </a:rPr>
                <a:t>2</a:t>
              </a:r>
              <a:endParaRPr kumimoji="0" lang="zh-CN" altLang="zh-CN" sz="1800" b="0" i="0" u="none" strike="noStrike" cap="none" normalizeH="0" baseline="0" dirty="0">
                <a:ln>
                  <a:noFill/>
                </a:ln>
                <a:solidFill>
                  <a:srgbClr val="0070C0"/>
                </a:solidFill>
                <a:effectLst/>
              </a:endParaRPr>
            </a:p>
          </p:txBody>
        </p:sp>
        <p:sp>
          <p:nvSpPr>
            <p:cNvPr id="59" name="Rectangle 55">
              <a:extLst>
                <a:ext uri="{FF2B5EF4-FFF2-40B4-BE49-F238E27FC236}">
                  <a16:creationId xmlns:a16="http://schemas.microsoft.com/office/drawing/2014/main" id="{26E400C3-111E-4D10-AD65-4827A72F588A}"/>
                </a:ext>
              </a:extLst>
            </p:cNvPr>
            <p:cNvSpPr>
              <a:spLocks noChangeArrowheads="1"/>
            </p:cNvSpPr>
            <p:nvPr/>
          </p:nvSpPr>
          <p:spPr bwMode="auto">
            <a:xfrm>
              <a:off x="1333" y="1989"/>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B050"/>
                </a:solidFill>
                <a:effectLst/>
              </a:endParaRPr>
            </a:p>
          </p:txBody>
        </p:sp>
        <p:sp>
          <p:nvSpPr>
            <p:cNvPr id="60" name="Rectangle 56">
              <a:extLst>
                <a:ext uri="{FF2B5EF4-FFF2-40B4-BE49-F238E27FC236}">
                  <a16:creationId xmlns:a16="http://schemas.microsoft.com/office/drawing/2014/main" id="{7002E81D-E8AA-4090-A083-0B4038ECD989}"/>
                </a:ext>
              </a:extLst>
            </p:cNvPr>
            <p:cNvSpPr>
              <a:spLocks noChangeArrowheads="1"/>
            </p:cNvSpPr>
            <p:nvPr/>
          </p:nvSpPr>
          <p:spPr bwMode="auto">
            <a:xfrm>
              <a:off x="1397" y="2133"/>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00B050"/>
                  </a:solidFill>
                  <a:effectLst/>
                  <a:latin typeface="Arial Rounded MT Bold" panose="020F0704030504030204" pitchFamily="34" charset="0"/>
                </a:rPr>
                <a:t>3</a:t>
              </a:r>
              <a:endParaRPr kumimoji="0" lang="zh-CN" altLang="zh-CN" sz="1800" b="0" i="0" u="none" strike="noStrike" cap="none" normalizeH="0" baseline="0" dirty="0">
                <a:ln>
                  <a:noFill/>
                </a:ln>
                <a:solidFill>
                  <a:srgbClr val="00B050"/>
                </a:solidFill>
                <a:effectLst/>
              </a:endParaRPr>
            </a:p>
          </p:txBody>
        </p:sp>
        <p:sp>
          <p:nvSpPr>
            <p:cNvPr id="61" name="Rectangle 57">
              <a:extLst>
                <a:ext uri="{FF2B5EF4-FFF2-40B4-BE49-F238E27FC236}">
                  <a16:creationId xmlns:a16="http://schemas.microsoft.com/office/drawing/2014/main" id="{245FB0E1-768E-4F9F-8BD4-FFC5E66D33DC}"/>
                </a:ext>
              </a:extLst>
            </p:cNvPr>
            <p:cNvSpPr>
              <a:spLocks noChangeArrowheads="1"/>
            </p:cNvSpPr>
            <p:nvPr/>
          </p:nvSpPr>
          <p:spPr bwMode="auto">
            <a:xfrm>
              <a:off x="2678" y="1989"/>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58">
              <a:extLst>
                <a:ext uri="{FF2B5EF4-FFF2-40B4-BE49-F238E27FC236}">
                  <a16:creationId xmlns:a16="http://schemas.microsoft.com/office/drawing/2014/main" id="{A39BDC25-5898-4E5C-9092-6456DB4DCCFC}"/>
                </a:ext>
              </a:extLst>
            </p:cNvPr>
            <p:cNvSpPr>
              <a:spLocks noChangeArrowheads="1"/>
            </p:cNvSpPr>
            <p:nvPr/>
          </p:nvSpPr>
          <p:spPr bwMode="auto">
            <a:xfrm>
              <a:off x="2742" y="2133"/>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59">
              <a:extLst>
                <a:ext uri="{FF2B5EF4-FFF2-40B4-BE49-F238E27FC236}">
                  <a16:creationId xmlns:a16="http://schemas.microsoft.com/office/drawing/2014/main" id="{37406EFA-7AA9-4AA3-BF45-D1D48993D54B}"/>
                </a:ext>
              </a:extLst>
            </p:cNvPr>
            <p:cNvSpPr>
              <a:spLocks noChangeArrowheads="1"/>
            </p:cNvSpPr>
            <p:nvPr/>
          </p:nvSpPr>
          <p:spPr bwMode="auto">
            <a:xfrm>
              <a:off x="3392" y="1989"/>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4" name="Rectangle 60">
              <a:extLst>
                <a:ext uri="{FF2B5EF4-FFF2-40B4-BE49-F238E27FC236}">
                  <a16:creationId xmlns:a16="http://schemas.microsoft.com/office/drawing/2014/main" id="{DE66FB4E-1E9A-48F7-9B0D-01A20EB970A1}"/>
                </a:ext>
              </a:extLst>
            </p:cNvPr>
            <p:cNvSpPr>
              <a:spLocks noChangeArrowheads="1"/>
            </p:cNvSpPr>
            <p:nvPr/>
          </p:nvSpPr>
          <p:spPr bwMode="auto">
            <a:xfrm>
              <a:off x="3456" y="2133"/>
              <a:ext cx="19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5" name="Rectangle 61">
              <a:extLst>
                <a:ext uri="{FF2B5EF4-FFF2-40B4-BE49-F238E27FC236}">
                  <a16:creationId xmlns:a16="http://schemas.microsoft.com/office/drawing/2014/main" id="{E55800AD-A55B-4B66-8C06-13DD7E4608FE}"/>
                </a:ext>
              </a:extLst>
            </p:cNvPr>
            <p:cNvSpPr>
              <a:spLocks noChangeArrowheads="1"/>
            </p:cNvSpPr>
            <p:nvPr/>
          </p:nvSpPr>
          <p:spPr bwMode="auto">
            <a:xfrm>
              <a:off x="2029" y="2493"/>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7" name="Rectangle 62">
              <a:extLst>
                <a:ext uri="{FF2B5EF4-FFF2-40B4-BE49-F238E27FC236}">
                  <a16:creationId xmlns:a16="http://schemas.microsoft.com/office/drawing/2014/main" id="{C6FE028D-F725-450D-B05B-FFAC8F3C42E2}"/>
                </a:ext>
              </a:extLst>
            </p:cNvPr>
            <p:cNvSpPr>
              <a:spLocks noChangeArrowheads="1"/>
            </p:cNvSpPr>
            <p:nvPr/>
          </p:nvSpPr>
          <p:spPr bwMode="auto">
            <a:xfrm>
              <a:off x="2093" y="2640"/>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8" name="Rectangle 63">
              <a:extLst>
                <a:ext uri="{FF2B5EF4-FFF2-40B4-BE49-F238E27FC236}">
                  <a16:creationId xmlns:a16="http://schemas.microsoft.com/office/drawing/2014/main" id="{73D488BD-D5E8-4948-8B17-046346212259}"/>
                </a:ext>
              </a:extLst>
            </p:cNvPr>
            <p:cNvSpPr>
              <a:spLocks noChangeArrowheads="1"/>
            </p:cNvSpPr>
            <p:nvPr/>
          </p:nvSpPr>
          <p:spPr bwMode="auto">
            <a:xfrm>
              <a:off x="2029" y="2233"/>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9" name="Rectangle 64">
              <a:extLst>
                <a:ext uri="{FF2B5EF4-FFF2-40B4-BE49-F238E27FC236}">
                  <a16:creationId xmlns:a16="http://schemas.microsoft.com/office/drawing/2014/main" id="{39ACF4DF-55C3-4A1F-9221-B6897060D999}"/>
                </a:ext>
              </a:extLst>
            </p:cNvPr>
            <p:cNvSpPr>
              <a:spLocks noChangeArrowheads="1"/>
            </p:cNvSpPr>
            <p:nvPr/>
          </p:nvSpPr>
          <p:spPr bwMode="auto">
            <a:xfrm>
              <a:off x="2093" y="2380"/>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0" name="Rectangle 65">
              <a:extLst>
                <a:ext uri="{FF2B5EF4-FFF2-40B4-BE49-F238E27FC236}">
                  <a16:creationId xmlns:a16="http://schemas.microsoft.com/office/drawing/2014/main" id="{C7A17827-F468-4CA6-9978-8079A99A3E66}"/>
                </a:ext>
              </a:extLst>
            </p:cNvPr>
            <p:cNvSpPr>
              <a:spLocks noChangeArrowheads="1"/>
            </p:cNvSpPr>
            <p:nvPr/>
          </p:nvSpPr>
          <p:spPr bwMode="auto">
            <a:xfrm>
              <a:off x="2678" y="2233"/>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1" name="Rectangle 66">
              <a:extLst>
                <a:ext uri="{FF2B5EF4-FFF2-40B4-BE49-F238E27FC236}">
                  <a16:creationId xmlns:a16="http://schemas.microsoft.com/office/drawing/2014/main" id="{73F2A723-FF3A-4D11-AD0F-D4EC63FE40A6}"/>
                </a:ext>
              </a:extLst>
            </p:cNvPr>
            <p:cNvSpPr>
              <a:spLocks noChangeArrowheads="1"/>
            </p:cNvSpPr>
            <p:nvPr/>
          </p:nvSpPr>
          <p:spPr bwMode="auto">
            <a:xfrm>
              <a:off x="2742" y="2380"/>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2" name="Rectangle 67">
              <a:extLst>
                <a:ext uri="{FF2B5EF4-FFF2-40B4-BE49-F238E27FC236}">
                  <a16:creationId xmlns:a16="http://schemas.microsoft.com/office/drawing/2014/main" id="{89D70A4E-0FC9-47C1-9EB5-1BDAD998A20D}"/>
                </a:ext>
              </a:extLst>
            </p:cNvPr>
            <p:cNvSpPr>
              <a:spLocks noChangeArrowheads="1"/>
            </p:cNvSpPr>
            <p:nvPr/>
          </p:nvSpPr>
          <p:spPr bwMode="auto">
            <a:xfrm>
              <a:off x="3392" y="2233"/>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3" name="Rectangle 68">
              <a:extLst>
                <a:ext uri="{FF2B5EF4-FFF2-40B4-BE49-F238E27FC236}">
                  <a16:creationId xmlns:a16="http://schemas.microsoft.com/office/drawing/2014/main" id="{C879CFEC-7FC4-47C4-BC5F-D6257F333E75}"/>
                </a:ext>
              </a:extLst>
            </p:cNvPr>
            <p:cNvSpPr>
              <a:spLocks noChangeArrowheads="1"/>
            </p:cNvSpPr>
            <p:nvPr/>
          </p:nvSpPr>
          <p:spPr bwMode="auto">
            <a:xfrm>
              <a:off x="3456" y="2380"/>
              <a:ext cx="1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4" name="Rectangle 69">
              <a:extLst>
                <a:ext uri="{FF2B5EF4-FFF2-40B4-BE49-F238E27FC236}">
                  <a16:creationId xmlns:a16="http://schemas.microsoft.com/office/drawing/2014/main" id="{4077A8A4-49AD-45BA-926E-FBDF3F5C7A9E}"/>
                </a:ext>
              </a:extLst>
            </p:cNvPr>
            <p:cNvSpPr>
              <a:spLocks noChangeArrowheads="1"/>
            </p:cNvSpPr>
            <p:nvPr/>
          </p:nvSpPr>
          <p:spPr bwMode="auto">
            <a:xfrm>
              <a:off x="3392" y="2493"/>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5" name="Rectangle 70">
              <a:extLst>
                <a:ext uri="{FF2B5EF4-FFF2-40B4-BE49-F238E27FC236}">
                  <a16:creationId xmlns:a16="http://schemas.microsoft.com/office/drawing/2014/main" id="{44715CD8-3A5D-42AF-B0B5-398BC95D422F}"/>
                </a:ext>
              </a:extLst>
            </p:cNvPr>
            <p:cNvSpPr>
              <a:spLocks noChangeArrowheads="1"/>
            </p:cNvSpPr>
            <p:nvPr/>
          </p:nvSpPr>
          <p:spPr bwMode="auto">
            <a:xfrm>
              <a:off x="3456" y="2640"/>
              <a:ext cx="1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6" name="Rectangle 71">
              <a:extLst>
                <a:ext uri="{FF2B5EF4-FFF2-40B4-BE49-F238E27FC236}">
                  <a16:creationId xmlns:a16="http://schemas.microsoft.com/office/drawing/2014/main" id="{25A95A27-3759-41CE-B0EE-C746EB66F882}"/>
                </a:ext>
              </a:extLst>
            </p:cNvPr>
            <p:cNvSpPr>
              <a:spLocks noChangeArrowheads="1"/>
            </p:cNvSpPr>
            <p:nvPr/>
          </p:nvSpPr>
          <p:spPr bwMode="auto">
            <a:xfrm>
              <a:off x="2029" y="1989"/>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7" name="Rectangle 72">
              <a:extLst>
                <a:ext uri="{FF2B5EF4-FFF2-40B4-BE49-F238E27FC236}">
                  <a16:creationId xmlns:a16="http://schemas.microsoft.com/office/drawing/2014/main" id="{1DED857B-842B-4737-9690-88DFCBCEC9D9}"/>
                </a:ext>
              </a:extLst>
            </p:cNvPr>
            <p:cNvSpPr>
              <a:spLocks noChangeArrowheads="1"/>
            </p:cNvSpPr>
            <p:nvPr/>
          </p:nvSpPr>
          <p:spPr bwMode="auto">
            <a:xfrm>
              <a:off x="2093" y="2133"/>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8" name="Rectangle 73">
              <a:extLst>
                <a:ext uri="{FF2B5EF4-FFF2-40B4-BE49-F238E27FC236}">
                  <a16:creationId xmlns:a16="http://schemas.microsoft.com/office/drawing/2014/main" id="{0A9EA1DF-B29B-48EA-9EB8-10286C372CB5}"/>
                </a:ext>
              </a:extLst>
            </p:cNvPr>
            <p:cNvSpPr>
              <a:spLocks noChangeArrowheads="1"/>
            </p:cNvSpPr>
            <p:nvPr/>
          </p:nvSpPr>
          <p:spPr bwMode="auto">
            <a:xfrm>
              <a:off x="2029" y="1742"/>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9" name="Rectangle 74">
              <a:extLst>
                <a:ext uri="{FF2B5EF4-FFF2-40B4-BE49-F238E27FC236}">
                  <a16:creationId xmlns:a16="http://schemas.microsoft.com/office/drawing/2014/main" id="{7FF3573F-F87A-49C8-944D-902EA5852E91}"/>
                </a:ext>
              </a:extLst>
            </p:cNvPr>
            <p:cNvSpPr>
              <a:spLocks noChangeArrowheads="1"/>
            </p:cNvSpPr>
            <p:nvPr/>
          </p:nvSpPr>
          <p:spPr bwMode="auto">
            <a:xfrm>
              <a:off x="2093" y="1889"/>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0" name="Rectangle 75">
              <a:extLst>
                <a:ext uri="{FF2B5EF4-FFF2-40B4-BE49-F238E27FC236}">
                  <a16:creationId xmlns:a16="http://schemas.microsoft.com/office/drawing/2014/main" id="{B2C51794-2E61-459A-B959-27AE73BF1093}"/>
                </a:ext>
              </a:extLst>
            </p:cNvPr>
            <p:cNvSpPr>
              <a:spLocks noChangeArrowheads="1"/>
            </p:cNvSpPr>
            <p:nvPr/>
          </p:nvSpPr>
          <p:spPr bwMode="auto">
            <a:xfrm>
              <a:off x="1333" y="1742"/>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7030A0"/>
                  </a:solidFill>
                  <a:effectLst/>
                  <a:latin typeface="Arial Rounded MT Bold" panose="020F0704030504030204" pitchFamily="34" charset="0"/>
                </a:rPr>
                <a:t>f</a:t>
              </a:r>
              <a:endParaRPr kumimoji="0" lang="zh-CN" altLang="zh-CN" sz="1800" b="0" i="0" u="none" strike="noStrike" cap="none" normalizeH="0" baseline="0" dirty="0">
                <a:ln>
                  <a:noFill/>
                </a:ln>
                <a:solidFill>
                  <a:srgbClr val="7030A0"/>
                </a:solidFill>
                <a:effectLst/>
              </a:endParaRPr>
            </a:p>
          </p:txBody>
        </p:sp>
        <p:sp>
          <p:nvSpPr>
            <p:cNvPr id="6161" name="Rectangle 76">
              <a:extLst>
                <a:ext uri="{FF2B5EF4-FFF2-40B4-BE49-F238E27FC236}">
                  <a16:creationId xmlns:a16="http://schemas.microsoft.com/office/drawing/2014/main" id="{3194C642-414C-453D-BFC5-F478DD48831E}"/>
                </a:ext>
              </a:extLst>
            </p:cNvPr>
            <p:cNvSpPr>
              <a:spLocks noChangeArrowheads="1"/>
            </p:cNvSpPr>
            <p:nvPr/>
          </p:nvSpPr>
          <p:spPr bwMode="auto">
            <a:xfrm>
              <a:off x="1397" y="1889"/>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7030A0"/>
                  </a:solidFill>
                  <a:effectLst/>
                  <a:latin typeface="Arial Rounded MT Bold" panose="020F0704030504030204" pitchFamily="34" charset="0"/>
                </a:rPr>
                <a:t>4</a:t>
              </a:r>
              <a:endParaRPr kumimoji="0" lang="zh-CN" altLang="zh-CN" sz="1800" b="0" i="0" u="none" strike="noStrike" cap="none" normalizeH="0" baseline="0" dirty="0">
                <a:ln>
                  <a:noFill/>
                </a:ln>
                <a:solidFill>
                  <a:srgbClr val="7030A0"/>
                </a:solidFill>
                <a:effectLst/>
              </a:endParaRPr>
            </a:p>
          </p:txBody>
        </p:sp>
        <p:sp>
          <p:nvSpPr>
            <p:cNvPr id="6162" name="Rectangle 77">
              <a:extLst>
                <a:ext uri="{FF2B5EF4-FFF2-40B4-BE49-F238E27FC236}">
                  <a16:creationId xmlns:a16="http://schemas.microsoft.com/office/drawing/2014/main" id="{03255904-E192-4072-B40C-68A8EE87D63A}"/>
                </a:ext>
              </a:extLst>
            </p:cNvPr>
            <p:cNvSpPr>
              <a:spLocks noChangeArrowheads="1"/>
            </p:cNvSpPr>
            <p:nvPr/>
          </p:nvSpPr>
          <p:spPr bwMode="auto">
            <a:xfrm>
              <a:off x="2678" y="1742"/>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3" name="Rectangle 78">
              <a:extLst>
                <a:ext uri="{FF2B5EF4-FFF2-40B4-BE49-F238E27FC236}">
                  <a16:creationId xmlns:a16="http://schemas.microsoft.com/office/drawing/2014/main" id="{A8691EB0-5CAC-4F4F-ADEA-2D03AB081761}"/>
                </a:ext>
              </a:extLst>
            </p:cNvPr>
            <p:cNvSpPr>
              <a:spLocks noChangeArrowheads="1"/>
            </p:cNvSpPr>
            <p:nvPr/>
          </p:nvSpPr>
          <p:spPr bwMode="auto">
            <a:xfrm>
              <a:off x="2742" y="1889"/>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4" name="Rectangle 79">
              <a:extLst>
                <a:ext uri="{FF2B5EF4-FFF2-40B4-BE49-F238E27FC236}">
                  <a16:creationId xmlns:a16="http://schemas.microsoft.com/office/drawing/2014/main" id="{C9D3F08D-A704-4D22-BBBB-6FCE387B1E41}"/>
                </a:ext>
              </a:extLst>
            </p:cNvPr>
            <p:cNvSpPr>
              <a:spLocks noChangeArrowheads="1"/>
            </p:cNvSpPr>
            <p:nvPr/>
          </p:nvSpPr>
          <p:spPr bwMode="auto">
            <a:xfrm>
              <a:off x="3392" y="1742"/>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5" name="Rectangle 80">
              <a:extLst>
                <a:ext uri="{FF2B5EF4-FFF2-40B4-BE49-F238E27FC236}">
                  <a16:creationId xmlns:a16="http://schemas.microsoft.com/office/drawing/2014/main" id="{FD1DFA89-E1F6-4398-BFFF-5DC55C985A64}"/>
                </a:ext>
              </a:extLst>
            </p:cNvPr>
            <p:cNvSpPr>
              <a:spLocks noChangeArrowheads="1"/>
            </p:cNvSpPr>
            <p:nvPr/>
          </p:nvSpPr>
          <p:spPr bwMode="auto">
            <a:xfrm>
              <a:off x="3456" y="1889"/>
              <a:ext cx="1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6" name="Rectangle 81">
              <a:extLst>
                <a:ext uri="{FF2B5EF4-FFF2-40B4-BE49-F238E27FC236}">
                  <a16:creationId xmlns:a16="http://schemas.microsoft.com/office/drawing/2014/main" id="{9FD0C1EA-30FD-4A8D-B454-058272FD2E26}"/>
                </a:ext>
              </a:extLst>
            </p:cNvPr>
            <p:cNvSpPr>
              <a:spLocks noChangeArrowheads="1"/>
            </p:cNvSpPr>
            <p:nvPr/>
          </p:nvSpPr>
          <p:spPr bwMode="auto">
            <a:xfrm>
              <a:off x="4325" y="1734"/>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7" name="Rectangle 82">
              <a:extLst>
                <a:ext uri="{FF2B5EF4-FFF2-40B4-BE49-F238E27FC236}">
                  <a16:creationId xmlns:a16="http://schemas.microsoft.com/office/drawing/2014/main" id="{EB03E0F2-9997-4C42-B232-A3AE18A3B700}"/>
                </a:ext>
              </a:extLst>
            </p:cNvPr>
            <p:cNvSpPr>
              <a:spLocks noChangeArrowheads="1"/>
            </p:cNvSpPr>
            <p:nvPr/>
          </p:nvSpPr>
          <p:spPr bwMode="auto">
            <a:xfrm>
              <a:off x="4325" y="1981"/>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8" name="Rectangle 83">
              <a:extLst>
                <a:ext uri="{FF2B5EF4-FFF2-40B4-BE49-F238E27FC236}">
                  <a16:creationId xmlns:a16="http://schemas.microsoft.com/office/drawing/2014/main" id="{BDD4D06C-4797-4FBE-9760-66EF42FC1098}"/>
                </a:ext>
              </a:extLst>
            </p:cNvPr>
            <p:cNvSpPr>
              <a:spLocks noChangeArrowheads="1"/>
            </p:cNvSpPr>
            <p:nvPr/>
          </p:nvSpPr>
          <p:spPr bwMode="auto">
            <a:xfrm>
              <a:off x="4325" y="2227"/>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9" name="Rectangle 84">
              <a:extLst>
                <a:ext uri="{FF2B5EF4-FFF2-40B4-BE49-F238E27FC236}">
                  <a16:creationId xmlns:a16="http://schemas.microsoft.com/office/drawing/2014/main" id="{13E33C9B-D757-4A14-A4D4-D422C29B226A}"/>
                </a:ext>
              </a:extLst>
            </p:cNvPr>
            <p:cNvSpPr>
              <a:spLocks noChangeArrowheads="1"/>
            </p:cNvSpPr>
            <p:nvPr/>
          </p:nvSpPr>
          <p:spPr bwMode="auto">
            <a:xfrm>
              <a:off x="4325" y="2485"/>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70" name="Rectangle 85">
              <a:extLst>
                <a:ext uri="{FF2B5EF4-FFF2-40B4-BE49-F238E27FC236}">
                  <a16:creationId xmlns:a16="http://schemas.microsoft.com/office/drawing/2014/main" id="{486B71FF-86A5-4AA5-8369-320980FB6BB2}"/>
                </a:ext>
              </a:extLst>
            </p:cNvPr>
            <p:cNvSpPr>
              <a:spLocks noChangeArrowheads="1"/>
            </p:cNvSpPr>
            <p:nvPr/>
          </p:nvSpPr>
          <p:spPr bwMode="auto">
            <a:xfrm>
              <a:off x="4302" y="1722"/>
              <a:ext cx="152"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1" name="Rectangle 86">
              <a:extLst>
                <a:ext uri="{FF2B5EF4-FFF2-40B4-BE49-F238E27FC236}">
                  <a16:creationId xmlns:a16="http://schemas.microsoft.com/office/drawing/2014/main" id="{5EBFD999-19EF-4422-9325-E6D177EAF149}"/>
                </a:ext>
              </a:extLst>
            </p:cNvPr>
            <p:cNvSpPr>
              <a:spLocks noChangeArrowheads="1"/>
            </p:cNvSpPr>
            <p:nvPr/>
          </p:nvSpPr>
          <p:spPr bwMode="auto">
            <a:xfrm>
              <a:off x="4302" y="1972"/>
              <a:ext cx="152"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2" name="Rectangle 87">
              <a:extLst>
                <a:ext uri="{FF2B5EF4-FFF2-40B4-BE49-F238E27FC236}">
                  <a16:creationId xmlns:a16="http://schemas.microsoft.com/office/drawing/2014/main" id="{4A34B555-0CB2-41C3-85BF-5BC983DC9E4C}"/>
                </a:ext>
              </a:extLst>
            </p:cNvPr>
            <p:cNvSpPr>
              <a:spLocks noChangeArrowheads="1"/>
            </p:cNvSpPr>
            <p:nvPr/>
          </p:nvSpPr>
          <p:spPr bwMode="auto">
            <a:xfrm>
              <a:off x="4302" y="2223"/>
              <a:ext cx="152"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3" name="Rectangle 88">
              <a:extLst>
                <a:ext uri="{FF2B5EF4-FFF2-40B4-BE49-F238E27FC236}">
                  <a16:creationId xmlns:a16="http://schemas.microsoft.com/office/drawing/2014/main" id="{1F9587E2-0C96-444C-B72B-19BC49F55F42}"/>
                </a:ext>
              </a:extLst>
            </p:cNvPr>
            <p:cNvSpPr>
              <a:spLocks noChangeArrowheads="1"/>
            </p:cNvSpPr>
            <p:nvPr/>
          </p:nvSpPr>
          <p:spPr bwMode="auto">
            <a:xfrm>
              <a:off x="4302" y="2471"/>
              <a:ext cx="152"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4" name="Rectangle 89">
              <a:extLst>
                <a:ext uri="{FF2B5EF4-FFF2-40B4-BE49-F238E27FC236}">
                  <a16:creationId xmlns:a16="http://schemas.microsoft.com/office/drawing/2014/main" id="{11AE819A-F867-47A2-8706-CA7780B8F035}"/>
                </a:ext>
              </a:extLst>
            </p:cNvPr>
            <p:cNvSpPr>
              <a:spLocks noChangeArrowheads="1"/>
            </p:cNvSpPr>
            <p:nvPr/>
          </p:nvSpPr>
          <p:spPr bwMode="auto">
            <a:xfrm>
              <a:off x="4298" y="884"/>
              <a:ext cx="158"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5" name="Rectangle 90">
              <a:extLst>
                <a:ext uri="{FF2B5EF4-FFF2-40B4-BE49-F238E27FC236}">
                  <a16:creationId xmlns:a16="http://schemas.microsoft.com/office/drawing/2014/main" id="{D7A64200-5593-4EC9-9E94-5E01F1B3BAD6}"/>
                </a:ext>
              </a:extLst>
            </p:cNvPr>
            <p:cNvSpPr>
              <a:spLocks noChangeArrowheads="1"/>
            </p:cNvSpPr>
            <p:nvPr/>
          </p:nvSpPr>
          <p:spPr bwMode="auto">
            <a:xfrm>
              <a:off x="2236" y="633"/>
              <a:ext cx="155"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6" name="Rectangle 91">
              <a:extLst>
                <a:ext uri="{FF2B5EF4-FFF2-40B4-BE49-F238E27FC236}">
                  <a16:creationId xmlns:a16="http://schemas.microsoft.com/office/drawing/2014/main" id="{FF210007-DF77-4AA2-ABB3-162C76FFE6D6}"/>
                </a:ext>
              </a:extLst>
            </p:cNvPr>
            <p:cNvSpPr>
              <a:spLocks noChangeArrowheads="1"/>
            </p:cNvSpPr>
            <p:nvPr/>
          </p:nvSpPr>
          <p:spPr bwMode="auto">
            <a:xfrm>
              <a:off x="2921" y="633"/>
              <a:ext cx="158"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7" name="Rectangle 92">
              <a:extLst>
                <a:ext uri="{FF2B5EF4-FFF2-40B4-BE49-F238E27FC236}">
                  <a16:creationId xmlns:a16="http://schemas.microsoft.com/office/drawing/2014/main" id="{E7FAA505-B74B-4234-83AB-5EE1E5D0FA9F}"/>
                </a:ext>
              </a:extLst>
            </p:cNvPr>
            <p:cNvSpPr>
              <a:spLocks noChangeArrowheads="1"/>
            </p:cNvSpPr>
            <p:nvPr/>
          </p:nvSpPr>
          <p:spPr bwMode="auto">
            <a:xfrm>
              <a:off x="1548" y="633"/>
              <a:ext cx="158"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8" name="Rectangle 93">
              <a:extLst>
                <a:ext uri="{FF2B5EF4-FFF2-40B4-BE49-F238E27FC236}">
                  <a16:creationId xmlns:a16="http://schemas.microsoft.com/office/drawing/2014/main" id="{64F61F62-B256-4363-92FE-E23E3D50474C}"/>
                </a:ext>
              </a:extLst>
            </p:cNvPr>
            <p:cNvSpPr>
              <a:spLocks noChangeArrowheads="1"/>
            </p:cNvSpPr>
            <p:nvPr/>
          </p:nvSpPr>
          <p:spPr bwMode="auto">
            <a:xfrm>
              <a:off x="3610" y="633"/>
              <a:ext cx="156"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9" name="Rectangle 94">
              <a:extLst>
                <a:ext uri="{FF2B5EF4-FFF2-40B4-BE49-F238E27FC236}">
                  <a16:creationId xmlns:a16="http://schemas.microsoft.com/office/drawing/2014/main" id="{D9319188-824C-4A28-B2FB-AD08BD62732C}"/>
                </a:ext>
              </a:extLst>
            </p:cNvPr>
            <p:cNvSpPr>
              <a:spLocks noChangeArrowheads="1"/>
            </p:cNvSpPr>
            <p:nvPr/>
          </p:nvSpPr>
          <p:spPr bwMode="auto">
            <a:xfrm>
              <a:off x="4298" y="626"/>
              <a:ext cx="156"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0" name="Rectangle 95">
              <a:extLst>
                <a:ext uri="{FF2B5EF4-FFF2-40B4-BE49-F238E27FC236}">
                  <a16:creationId xmlns:a16="http://schemas.microsoft.com/office/drawing/2014/main" id="{FB890BAE-7283-48F5-A634-346FE58C5320}"/>
                </a:ext>
              </a:extLst>
            </p:cNvPr>
            <p:cNvSpPr>
              <a:spLocks noChangeArrowheads="1"/>
            </p:cNvSpPr>
            <p:nvPr/>
          </p:nvSpPr>
          <p:spPr bwMode="auto">
            <a:xfrm>
              <a:off x="4298" y="1132"/>
              <a:ext cx="158"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1" name="Rectangle 96">
              <a:extLst>
                <a:ext uri="{FF2B5EF4-FFF2-40B4-BE49-F238E27FC236}">
                  <a16:creationId xmlns:a16="http://schemas.microsoft.com/office/drawing/2014/main" id="{22CF8DA5-89AE-4F66-9787-1AA9D91642A2}"/>
                </a:ext>
              </a:extLst>
            </p:cNvPr>
            <p:cNvSpPr>
              <a:spLocks noChangeArrowheads="1"/>
            </p:cNvSpPr>
            <p:nvPr/>
          </p:nvSpPr>
          <p:spPr bwMode="auto">
            <a:xfrm>
              <a:off x="4298" y="1382"/>
              <a:ext cx="158"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2" name="Rectangle 97">
              <a:extLst>
                <a:ext uri="{FF2B5EF4-FFF2-40B4-BE49-F238E27FC236}">
                  <a16:creationId xmlns:a16="http://schemas.microsoft.com/office/drawing/2014/main" id="{62E9B423-768B-4784-BE4C-91B5EA4FE30E}"/>
                </a:ext>
              </a:extLst>
            </p:cNvPr>
            <p:cNvSpPr>
              <a:spLocks noChangeArrowheads="1"/>
            </p:cNvSpPr>
            <p:nvPr/>
          </p:nvSpPr>
          <p:spPr bwMode="auto">
            <a:xfrm>
              <a:off x="4078" y="1981"/>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3" name="Rectangle 98">
              <a:extLst>
                <a:ext uri="{FF2B5EF4-FFF2-40B4-BE49-F238E27FC236}">
                  <a16:creationId xmlns:a16="http://schemas.microsoft.com/office/drawing/2014/main" id="{9D0062F7-2E94-4C2D-B6CC-D4F326C491A0}"/>
                </a:ext>
              </a:extLst>
            </p:cNvPr>
            <p:cNvSpPr>
              <a:spLocks noChangeArrowheads="1"/>
            </p:cNvSpPr>
            <p:nvPr/>
          </p:nvSpPr>
          <p:spPr bwMode="auto">
            <a:xfrm>
              <a:off x="4142" y="2125"/>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4" name="Rectangle 99">
              <a:extLst>
                <a:ext uri="{FF2B5EF4-FFF2-40B4-BE49-F238E27FC236}">
                  <a16:creationId xmlns:a16="http://schemas.microsoft.com/office/drawing/2014/main" id="{74DCDDD6-31E7-457B-AAE2-857B5C8F6B06}"/>
                </a:ext>
              </a:extLst>
            </p:cNvPr>
            <p:cNvSpPr>
              <a:spLocks noChangeArrowheads="1"/>
            </p:cNvSpPr>
            <p:nvPr/>
          </p:nvSpPr>
          <p:spPr bwMode="auto">
            <a:xfrm>
              <a:off x="4078" y="2227"/>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5" name="Rectangle 100">
              <a:extLst>
                <a:ext uri="{FF2B5EF4-FFF2-40B4-BE49-F238E27FC236}">
                  <a16:creationId xmlns:a16="http://schemas.microsoft.com/office/drawing/2014/main" id="{009D009E-DE8A-4E74-8260-2F55FED8E74A}"/>
                </a:ext>
              </a:extLst>
            </p:cNvPr>
            <p:cNvSpPr>
              <a:spLocks noChangeArrowheads="1"/>
            </p:cNvSpPr>
            <p:nvPr/>
          </p:nvSpPr>
          <p:spPr bwMode="auto">
            <a:xfrm>
              <a:off x="4142" y="2372"/>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6" name="Rectangle 101">
              <a:extLst>
                <a:ext uri="{FF2B5EF4-FFF2-40B4-BE49-F238E27FC236}">
                  <a16:creationId xmlns:a16="http://schemas.microsoft.com/office/drawing/2014/main" id="{B9F6261C-685E-4EE2-8779-D9BDCB98FF4E}"/>
                </a:ext>
              </a:extLst>
            </p:cNvPr>
            <p:cNvSpPr>
              <a:spLocks noChangeArrowheads="1"/>
            </p:cNvSpPr>
            <p:nvPr/>
          </p:nvSpPr>
          <p:spPr bwMode="auto">
            <a:xfrm>
              <a:off x="4078" y="2485"/>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7" name="Rectangle 102">
              <a:extLst>
                <a:ext uri="{FF2B5EF4-FFF2-40B4-BE49-F238E27FC236}">
                  <a16:creationId xmlns:a16="http://schemas.microsoft.com/office/drawing/2014/main" id="{79A06CD9-912C-4789-A5A7-E9FBDCD3BDD6}"/>
                </a:ext>
              </a:extLst>
            </p:cNvPr>
            <p:cNvSpPr>
              <a:spLocks noChangeArrowheads="1"/>
            </p:cNvSpPr>
            <p:nvPr/>
          </p:nvSpPr>
          <p:spPr bwMode="auto">
            <a:xfrm>
              <a:off x="4142" y="2632"/>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8" name="Rectangle 103">
              <a:extLst>
                <a:ext uri="{FF2B5EF4-FFF2-40B4-BE49-F238E27FC236}">
                  <a16:creationId xmlns:a16="http://schemas.microsoft.com/office/drawing/2014/main" id="{27496780-9B45-4B9A-8CCE-CE2113CF38D8}"/>
                </a:ext>
              </a:extLst>
            </p:cNvPr>
            <p:cNvSpPr>
              <a:spLocks noChangeArrowheads="1"/>
            </p:cNvSpPr>
            <p:nvPr/>
          </p:nvSpPr>
          <p:spPr bwMode="auto">
            <a:xfrm>
              <a:off x="4078" y="1734"/>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9" name="Rectangle 104">
              <a:extLst>
                <a:ext uri="{FF2B5EF4-FFF2-40B4-BE49-F238E27FC236}">
                  <a16:creationId xmlns:a16="http://schemas.microsoft.com/office/drawing/2014/main" id="{5A61DB05-3E12-4170-95EC-7586F07588A8}"/>
                </a:ext>
              </a:extLst>
            </p:cNvPr>
            <p:cNvSpPr>
              <a:spLocks noChangeArrowheads="1"/>
            </p:cNvSpPr>
            <p:nvPr/>
          </p:nvSpPr>
          <p:spPr bwMode="auto">
            <a:xfrm>
              <a:off x="4142" y="1881"/>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20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0" name="Rectangle 105">
              <a:extLst>
                <a:ext uri="{FF2B5EF4-FFF2-40B4-BE49-F238E27FC236}">
                  <a16:creationId xmlns:a16="http://schemas.microsoft.com/office/drawing/2014/main" id="{639670AB-35F6-4E4D-94F4-7A553EFC563A}"/>
                </a:ext>
              </a:extLst>
            </p:cNvPr>
            <p:cNvSpPr>
              <a:spLocks noChangeArrowheads="1"/>
            </p:cNvSpPr>
            <p:nvPr/>
          </p:nvSpPr>
          <p:spPr bwMode="auto">
            <a:xfrm>
              <a:off x="1303" y="2818"/>
              <a:ext cx="411"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1" name="Line 106">
              <a:extLst>
                <a:ext uri="{FF2B5EF4-FFF2-40B4-BE49-F238E27FC236}">
                  <a16:creationId xmlns:a16="http://schemas.microsoft.com/office/drawing/2014/main" id="{6DBF308B-0A9D-481B-98F6-938956CD086C}"/>
                </a:ext>
              </a:extLst>
            </p:cNvPr>
            <p:cNvSpPr>
              <a:spLocks noChangeShapeType="1"/>
            </p:cNvSpPr>
            <p:nvPr/>
          </p:nvSpPr>
          <p:spPr bwMode="auto">
            <a:xfrm>
              <a:off x="1714" y="2953"/>
              <a:ext cx="276"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2" name="Rectangle 107">
              <a:extLst>
                <a:ext uri="{FF2B5EF4-FFF2-40B4-BE49-F238E27FC236}">
                  <a16:creationId xmlns:a16="http://schemas.microsoft.com/office/drawing/2014/main" id="{DEC56245-523E-4AEE-AB82-96FB90FAD9CB}"/>
                </a:ext>
              </a:extLst>
            </p:cNvPr>
            <p:cNvSpPr>
              <a:spLocks noChangeArrowheads="1"/>
            </p:cNvSpPr>
            <p:nvPr/>
          </p:nvSpPr>
          <p:spPr bwMode="auto">
            <a:xfrm>
              <a:off x="1426" y="2808"/>
              <a:ext cx="2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3" name="Rectangle 108">
              <a:extLst>
                <a:ext uri="{FF2B5EF4-FFF2-40B4-BE49-F238E27FC236}">
                  <a16:creationId xmlns:a16="http://schemas.microsoft.com/office/drawing/2014/main" id="{7ED73932-A102-434C-81EB-22E973AC85BB}"/>
                </a:ext>
              </a:extLst>
            </p:cNvPr>
            <p:cNvSpPr>
              <a:spLocks noChangeArrowheads="1"/>
            </p:cNvSpPr>
            <p:nvPr/>
          </p:nvSpPr>
          <p:spPr bwMode="auto">
            <a:xfrm>
              <a:off x="1557"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4" name="Rectangle 109">
              <a:extLst>
                <a:ext uri="{FF2B5EF4-FFF2-40B4-BE49-F238E27FC236}">
                  <a16:creationId xmlns:a16="http://schemas.microsoft.com/office/drawing/2014/main" id="{292E6F86-5BB7-4869-ABB3-11A4006D4A6C}"/>
                </a:ext>
              </a:extLst>
            </p:cNvPr>
            <p:cNvSpPr>
              <a:spLocks noChangeArrowheads="1"/>
            </p:cNvSpPr>
            <p:nvPr/>
          </p:nvSpPr>
          <p:spPr bwMode="auto">
            <a:xfrm>
              <a:off x="1990" y="2818"/>
              <a:ext cx="409"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5" name="Line 110">
              <a:extLst>
                <a:ext uri="{FF2B5EF4-FFF2-40B4-BE49-F238E27FC236}">
                  <a16:creationId xmlns:a16="http://schemas.microsoft.com/office/drawing/2014/main" id="{967D7759-1DFB-458E-9236-9788F93954AD}"/>
                </a:ext>
              </a:extLst>
            </p:cNvPr>
            <p:cNvSpPr>
              <a:spLocks noChangeShapeType="1"/>
            </p:cNvSpPr>
            <p:nvPr/>
          </p:nvSpPr>
          <p:spPr bwMode="auto">
            <a:xfrm>
              <a:off x="2399" y="2953"/>
              <a:ext cx="278"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6" name="Rectangle 111">
              <a:extLst>
                <a:ext uri="{FF2B5EF4-FFF2-40B4-BE49-F238E27FC236}">
                  <a16:creationId xmlns:a16="http://schemas.microsoft.com/office/drawing/2014/main" id="{22944114-E1BE-4E7C-A0B0-E371BDB40F0F}"/>
                </a:ext>
              </a:extLst>
            </p:cNvPr>
            <p:cNvSpPr>
              <a:spLocks noChangeArrowheads="1"/>
            </p:cNvSpPr>
            <p:nvPr/>
          </p:nvSpPr>
          <p:spPr bwMode="auto">
            <a:xfrm>
              <a:off x="2113" y="2808"/>
              <a:ext cx="23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7" name="Rectangle 112">
              <a:extLst>
                <a:ext uri="{FF2B5EF4-FFF2-40B4-BE49-F238E27FC236}">
                  <a16:creationId xmlns:a16="http://schemas.microsoft.com/office/drawing/2014/main" id="{D491AB23-7281-408C-A189-172BC5781F61}"/>
                </a:ext>
              </a:extLst>
            </p:cNvPr>
            <p:cNvSpPr>
              <a:spLocks noChangeArrowheads="1"/>
            </p:cNvSpPr>
            <p:nvPr/>
          </p:nvSpPr>
          <p:spPr bwMode="auto">
            <a:xfrm>
              <a:off x="2244"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8" name="Rectangle 113">
              <a:extLst>
                <a:ext uri="{FF2B5EF4-FFF2-40B4-BE49-F238E27FC236}">
                  <a16:creationId xmlns:a16="http://schemas.microsoft.com/office/drawing/2014/main" id="{A83E95B3-61AE-4D96-B14D-6B27C0C6A9A0}"/>
                </a:ext>
              </a:extLst>
            </p:cNvPr>
            <p:cNvSpPr>
              <a:spLocks noChangeArrowheads="1"/>
            </p:cNvSpPr>
            <p:nvPr/>
          </p:nvSpPr>
          <p:spPr bwMode="auto">
            <a:xfrm>
              <a:off x="2677" y="2818"/>
              <a:ext cx="409"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9" name="Line 114">
              <a:extLst>
                <a:ext uri="{FF2B5EF4-FFF2-40B4-BE49-F238E27FC236}">
                  <a16:creationId xmlns:a16="http://schemas.microsoft.com/office/drawing/2014/main" id="{EB8292BD-568E-4131-900E-29894EA3734E}"/>
                </a:ext>
              </a:extLst>
            </p:cNvPr>
            <p:cNvSpPr>
              <a:spLocks noChangeShapeType="1"/>
            </p:cNvSpPr>
            <p:nvPr/>
          </p:nvSpPr>
          <p:spPr bwMode="auto">
            <a:xfrm>
              <a:off x="3086" y="2953"/>
              <a:ext cx="276"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0" name="Rectangle 115">
              <a:extLst>
                <a:ext uri="{FF2B5EF4-FFF2-40B4-BE49-F238E27FC236}">
                  <a16:creationId xmlns:a16="http://schemas.microsoft.com/office/drawing/2014/main" id="{20C9A570-F715-4320-AB0C-389AEE318A3D}"/>
                </a:ext>
              </a:extLst>
            </p:cNvPr>
            <p:cNvSpPr>
              <a:spLocks noChangeArrowheads="1"/>
            </p:cNvSpPr>
            <p:nvPr/>
          </p:nvSpPr>
          <p:spPr bwMode="auto">
            <a:xfrm>
              <a:off x="2799" y="2808"/>
              <a:ext cx="2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1" name="Rectangle 116">
              <a:extLst>
                <a:ext uri="{FF2B5EF4-FFF2-40B4-BE49-F238E27FC236}">
                  <a16:creationId xmlns:a16="http://schemas.microsoft.com/office/drawing/2014/main" id="{6C3ED406-F616-4CD5-8910-F731844C36A4}"/>
                </a:ext>
              </a:extLst>
            </p:cNvPr>
            <p:cNvSpPr>
              <a:spLocks noChangeArrowheads="1"/>
            </p:cNvSpPr>
            <p:nvPr/>
          </p:nvSpPr>
          <p:spPr bwMode="auto">
            <a:xfrm>
              <a:off x="2931"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2" name="Rectangle 117">
              <a:extLst>
                <a:ext uri="{FF2B5EF4-FFF2-40B4-BE49-F238E27FC236}">
                  <a16:creationId xmlns:a16="http://schemas.microsoft.com/office/drawing/2014/main" id="{9D05D34C-7720-47DB-AA59-B36168F386E4}"/>
                </a:ext>
              </a:extLst>
            </p:cNvPr>
            <p:cNvSpPr>
              <a:spLocks noChangeArrowheads="1"/>
            </p:cNvSpPr>
            <p:nvPr/>
          </p:nvSpPr>
          <p:spPr bwMode="auto">
            <a:xfrm>
              <a:off x="3362" y="2818"/>
              <a:ext cx="411"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3" name="Rectangle 118">
              <a:extLst>
                <a:ext uri="{FF2B5EF4-FFF2-40B4-BE49-F238E27FC236}">
                  <a16:creationId xmlns:a16="http://schemas.microsoft.com/office/drawing/2014/main" id="{AB5D3C10-4951-4A49-8DF0-BC5E657DACC7}"/>
                </a:ext>
              </a:extLst>
            </p:cNvPr>
            <p:cNvSpPr>
              <a:spLocks noChangeArrowheads="1"/>
            </p:cNvSpPr>
            <p:nvPr/>
          </p:nvSpPr>
          <p:spPr bwMode="auto">
            <a:xfrm>
              <a:off x="3486" y="2808"/>
              <a:ext cx="23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4" name="Rectangle 119">
              <a:extLst>
                <a:ext uri="{FF2B5EF4-FFF2-40B4-BE49-F238E27FC236}">
                  <a16:creationId xmlns:a16="http://schemas.microsoft.com/office/drawing/2014/main" id="{5B227934-D900-479B-8618-C4980F04B368}"/>
                </a:ext>
              </a:extLst>
            </p:cNvPr>
            <p:cNvSpPr>
              <a:spLocks noChangeArrowheads="1"/>
            </p:cNvSpPr>
            <p:nvPr/>
          </p:nvSpPr>
          <p:spPr bwMode="auto">
            <a:xfrm>
              <a:off x="3617"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5" name="Line 120">
              <a:extLst>
                <a:ext uri="{FF2B5EF4-FFF2-40B4-BE49-F238E27FC236}">
                  <a16:creationId xmlns:a16="http://schemas.microsoft.com/office/drawing/2014/main" id="{795F66EF-B2A9-4529-ADE4-5EEE37C9001E}"/>
                </a:ext>
              </a:extLst>
            </p:cNvPr>
            <p:cNvSpPr>
              <a:spLocks noChangeShapeType="1"/>
            </p:cNvSpPr>
            <p:nvPr/>
          </p:nvSpPr>
          <p:spPr bwMode="auto">
            <a:xfrm>
              <a:off x="3773" y="2953"/>
              <a:ext cx="277"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6" name="Rectangle 121">
              <a:extLst>
                <a:ext uri="{FF2B5EF4-FFF2-40B4-BE49-F238E27FC236}">
                  <a16:creationId xmlns:a16="http://schemas.microsoft.com/office/drawing/2014/main" id="{1F806E59-7F67-41AB-A2AC-B19B7B2FAF28}"/>
                </a:ext>
              </a:extLst>
            </p:cNvPr>
            <p:cNvSpPr>
              <a:spLocks noChangeArrowheads="1"/>
            </p:cNvSpPr>
            <p:nvPr/>
          </p:nvSpPr>
          <p:spPr bwMode="auto">
            <a:xfrm>
              <a:off x="4050" y="2818"/>
              <a:ext cx="408"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7" name="Rectangle 122">
              <a:extLst>
                <a:ext uri="{FF2B5EF4-FFF2-40B4-BE49-F238E27FC236}">
                  <a16:creationId xmlns:a16="http://schemas.microsoft.com/office/drawing/2014/main" id="{A1CEF0E8-B1FD-4CE4-B543-9F74BF7AEECF}"/>
                </a:ext>
              </a:extLst>
            </p:cNvPr>
            <p:cNvSpPr>
              <a:spLocks noChangeArrowheads="1"/>
            </p:cNvSpPr>
            <p:nvPr/>
          </p:nvSpPr>
          <p:spPr bwMode="auto">
            <a:xfrm>
              <a:off x="4173" y="2808"/>
              <a:ext cx="23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8" name="Rectangle 123">
              <a:extLst>
                <a:ext uri="{FF2B5EF4-FFF2-40B4-BE49-F238E27FC236}">
                  <a16:creationId xmlns:a16="http://schemas.microsoft.com/office/drawing/2014/main" id="{8B584AAA-C781-4BC5-966B-41036AA80D52}"/>
                </a:ext>
              </a:extLst>
            </p:cNvPr>
            <p:cNvSpPr>
              <a:spLocks noChangeArrowheads="1"/>
            </p:cNvSpPr>
            <p:nvPr/>
          </p:nvSpPr>
          <p:spPr bwMode="auto">
            <a:xfrm>
              <a:off x="4304"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86926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Basic Idea of DIAL</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内容占位符 2">
            <a:extLst>
              <a:ext uri="{FF2B5EF4-FFF2-40B4-BE49-F238E27FC236}">
                <a16:creationId xmlns:a16="http://schemas.microsoft.com/office/drawing/2014/main" id="{A4266217-3442-4F3A-B0B9-113614599FE8}"/>
              </a:ext>
            </a:extLst>
          </p:cNvPr>
          <p:cNvSpPr txBox="1">
            <a:spLocks/>
          </p:cNvSpPr>
          <p:nvPr/>
        </p:nvSpPr>
        <p:spPr>
          <a:xfrm>
            <a:off x="454742" y="3257550"/>
            <a:ext cx="150548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El</a:t>
            </a:r>
            <a:r>
              <a:rPr lang="en-US" altLang="zh-CN" sz="2800" dirty="0">
                <a:solidFill>
                  <a:srgbClr val="0070C0"/>
                </a:solidFill>
              </a:rPr>
              <a:t>ep</a:t>
            </a:r>
            <a:r>
              <a:rPr lang="en-US" altLang="zh-CN" sz="2800" dirty="0">
                <a:solidFill>
                  <a:srgbClr val="00B050"/>
                </a:solidFill>
              </a:rPr>
              <a:t>ha</a:t>
            </a:r>
            <a:r>
              <a:rPr lang="en-US" altLang="zh-CN" sz="2800" dirty="0">
                <a:solidFill>
                  <a:srgbClr val="7030A0"/>
                </a:solidFill>
              </a:rPr>
              <a:t>nt</a:t>
            </a:r>
            <a:endParaRPr lang="zh-CN" altLang="en-US" sz="2800" dirty="0">
              <a:solidFill>
                <a:srgbClr val="7030A0"/>
              </a:solidFill>
            </a:endParaRPr>
          </a:p>
        </p:txBody>
      </p:sp>
      <p:sp>
        <p:nvSpPr>
          <p:cNvPr id="7" name="内容占位符 2">
            <a:extLst>
              <a:ext uri="{FF2B5EF4-FFF2-40B4-BE49-F238E27FC236}">
                <a16:creationId xmlns:a16="http://schemas.microsoft.com/office/drawing/2014/main" id="{BBB63F70-5EE4-4116-B750-A3CE8ACC66E1}"/>
              </a:ext>
            </a:extLst>
          </p:cNvPr>
          <p:cNvSpPr txBox="1">
            <a:spLocks/>
          </p:cNvSpPr>
          <p:nvPr/>
        </p:nvSpPr>
        <p:spPr>
          <a:xfrm>
            <a:off x="7269789" y="3243416"/>
            <a:ext cx="125049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Mouse</a:t>
            </a:r>
            <a:endParaRPr lang="zh-CN" altLang="en-US" sz="2800" dirty="0"/>
          </a:p>
        </p:txBody>
      </p:sp>
      <p:grpSp>
        <p:nvGrpSpPr>
          <p:cNvPr id="5" name="Group 4">
            <a:extLst>
              <a:ext uri="{FF2B5EF4-FFF2-40B4-BE49-F238E27FC236}">
                <a16:creationId xmlns:a16="http://schemas.microsoft.com/office/drawing/2014/main" id="{2032181C-1EC1-4FFF-81AB-D6B862972A1C}"/>
              </a:ext>
            </a:extLst>
          </p:cNvPr>
          <p:cNvGrpSpPr>
            <a:grpSpLocks noChangeAspect="1"/>
          </p:cNvGrpSpPr>
          <p:nvPr/>
        </p:nvGrpSpPr>
        <p:grpSpPr bwMode="auto">
          <a:xfrm>
            <a:off x="2041525" y="971550"/>
            <a:ext cx="5159376" cy="3976688"/>
            <a:chOff x="1286" y="612"/>
            <a:chExt cx="3250" cy="2505"/>
          </a:xfrm>
        </p:grpSpPr>
        <p:sp>
          <p:nvSpPr>
            <p:cNvPr id="8" name="AutoShape 3">
              <a:extLst>
                <a:ext uri="{FF2B5EF4-FFF2-40B4-BE49-F238E27FC236}">
                  <a16:creationId xmlns:a16="http://schemas.microsoft.com/office/drawing/2014/main" id="{1F7E455A-2B29-4E7F-B4FC-D7E494BC2520}"/>
                </a:ext>
              </a:extLst>
            </p:cNvPr>
            <p:cNvSpPr>
              <a:spLocks noChangeAspect="1" noChangeArrowheads="1" noTextEdit="1"/>
            </p:cNvSpPr>
            <p:nvPr/>
          </p:nvSpPr>
          <p:spPr bwMode="auto">
            <a:xfrm>
              <a:off x="1286" y="612"/>
              <a:ext cx="3189" cy="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5">
              <a:extLst>
                <a:ext uri="{FF2B5EF4-FFF2-40B4-BE49-F238E27FC236}">
                  <a16:creationId xmlns:a16="http://schemas.microsoft.com/office/drawing/2014/main" id="{67CB5559-02FF-4018-A27F-2B2EAD7FE321}"/>
                </a:ext>
              </a:extLst>
            </p:cNvPr>
            <p:cNvSpPr>
              <a:spLocks noChangeArrowheads="1"/>
            </p:cNvSpPr>
            <p:nvPr/>
          </p:nvSpPr>
          <p:spPr bwMode="auto">
            <a:xfrm>
              <a:off x="3639" y="1742"/>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B5E8D7C3-B9FB-462F-9AAA-AE0EA2A913F0}"/>
                </a:ext>
              </a:extLst>
            </p:cNvPr>
            <p:cNvSpPr>
              <a:spLocks noChangeArrowheads="1"/>
            </p:cNvSpPr>
            <p:nvPr/>
          </p:nvSpPr>
          <p:spPr bwMode="auto">
            <a:xfrm>
              <a:off x="3639" y="1989"/>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7C372C5E-B04C-4C2B-9B49-918E16FBB6A6}"/>
                </a:ext>
              </a:extLst>
            </p:cNvPr>
            <p:cNvSpPr>
              <a:spLocks noChangeArrowheads="1"/>
            </p:cNvSpPr>
            <p:nvPr/>
          </p:nvSpPr>
          <p:spPr bwMode="auto">
            <a:xfrm>
              <a:off x="3639" y="2233"/>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8BFF3BDE-7CC8-4EB6-A336-CEA31B62BC5F}"/>
                </a:ext>
              </a:extLst>
            </p:cNvPr>
            <p:cNvSpPr>
              <a:spLocks noChangeArrowheads="1"/>
            </p:cNvSpPr>
            <p:nvPr/>
          </p:nvSpPr>
          <p:spPr bwMode="auto">
            <a:xfrm>
              <a:off x="3639" y="2493"/>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C6161FDE-1272-4C0F-9044-F144AD114289}"/>
                </a:ext>
              </a:extLst>
            </p:cNvPr>
            <p:cNvSpPr>
              <a:spLocks noChangeArrowheads="1"/>
            </p:cNvSpPr>
            <p:nvPr/>
          </p:nvSpPr>
          <p:spPr bwMode="auto">
            <a:xfrm>
              <a:off x="2946" y="1742"/>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D4DC5238-7F44-4612-9DFB-B68EB90389B9}"/>
                </a:ext>
              </a:extLst>
            </p:cNvPr>
            <p:cNvSpPr>
              <a:spLocks noChangeArrowheads="1"/>
            </p:cNvSpPr>
            <p:nvPr/>
          </p:nvSpPr>
          <p:spPr bwMode="auto">
            <a:xfrm>
              <a:off x="2946" y="1989"/>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C147E5B3-1B18-440C-9DC3-40FC747C1E95}"/>
                </a:ext>
              </a:extLst>
            </p:cNvPr>
            <p:cNvSpPr>
              <a:spLocks noChangeArrowheads="1"/>
            </p:cNvSpPr>
            <p:nvPr/>
          </p:nvSpPr>
          <p:spPr bwMode="auto">
            <a:xfrm>
              <a:off x="2946" y="2233"/>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F2F77EE2-F318-446E-9BC7-8E19BCC32B2D}"/>
                </a:ext>
              </a:extLst>
            </p:cNvPr>
            <p:cNvSpPr>
              <a:spLocks noChangeArrowheads="1"/>
            </p:cNvSpPr>
            <p:nvPr/>
          </p:nvSpPr>
          <p:spPr bwMode="auto">
            <a:xfrm>
              <a:off x="2946" y="2483"/>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7C7721A6-3DB9-428C-A623-270C21B83379}"/>
                </a:ext>
              </a:extLst>
            </p:cNvPr>
            <p:cNvSpPr>
              <a:spLocks noChangeArrowheads="1"/>
            </p:cNvSpPr>
            <p:nvPr/>
          </p:nvSpPr>
          <p:spPr bwMode="auto">
            <a:xfrm>
              <a:off x="2266" y="1742"/>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6A204284-E862-4369-9CF9-957F9C07C2FC}"/>
                </a:ext>
              </a:extLst>
            </p:cNvPr>
            <p:cNvSpPr>
              <a:spLocks noChangeArrowheads="1"/>
            </p:cNvSpPr>
            <p:nvPr/>
          </p:nvSpPr>
          <p:spPr bwMode="auto">
            <a:xfrm>
              <a:off x="2266" y="1989"/>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5">
              <a:extLst>
                <a:ext uri="{FF2B5EF4-FFF2-40B4-BE49-F238E27FC236}">
                  <a16:creationId xmlns:a16="http://schemas.microsoft.com/office/drawing/2014/main" id="{B4B8BBF2-461F-4B6F-8198-DEC439A6417D}"/>
                </a:ext>
              </a:extLst>
            </p:cNvPr>
            <p:cNvSpPr>
              <a:spLocks noChangeArrowheads="1"/>
            </p:cNvSpPr>
            <p:nvPr/>
          </p:nvSpPr>
          <p:spPr bwMode="auto">
            <a:xfrm>
              <a:off x="2266" y="2233"/>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6">
              <a:extLst>
                <a:ext uri="{FF2B5EF4-FFF2-40B4-BE49-F238E27FC236}">
                  <a16:creationId xmlns:a16="http://schemas.microsoft.com/office/drawing/2014/main" id="{139AA850-B813-44EC-9122-50843049F5D9}"/>
                </a:ext>
              </a:extLst>
            </p:cNvPr>
            <p:cNvSpPr>
              <a:spLocks noChangeArrowheads="1"/>
            </p:cNvSpPr>
            <p:nvPr/>
          </p:nvSpPr>
          <p:spPr bwMode="auto">
            <a:xfrm>
              <a:off x="1579" y="22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70C0"/>
                </a:solidFill>
                <a:effectLst/>
              </a:endParaRPr>
            </a:p>
          </p:txBody>
        </p:sp>
        <p:sp>
          <p:nvSpPr>
            <p:cNvPr id="21" name="Rectangle 17">
              <a:extLst>
                <a:ext uri="{FF2B5EF4-FFF2-40B4-BE49-F238E27FC236}">
                  <a16:creationId xmlns:a16="http://schemas.microsoft.com/office/drawing/2014/main" id="{B883DE74-4DEA-4FF1-B0E9-F860F13D4F44}"/>
                </a:ext>
              </a:extLst>
            </p:cNvPr>
            <p:cNvSpPr>
              <a:spLocks noChangeArrowheads="1"/>
            </p:cNvSpPr>
            <p:nvPr/>
          </p:nvSpPr>
          <p:spPr bwMode="auto">
            <a:xfrm>
              <a:off x="1573" y="1742"/>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7030A0"/>
                  </a:solidFill>
                  <a:effectLst/>
                  <a:latin typeface="Arial Rounded MT Bold" panose="020F0704030504030204" pitchFamily="34" charset="0"/>
                </a:rPr>
                <a:t>1</a:t>
              </a:r>
              <a:endParaRPr kumimoji="0" lang="zh-CN" altLang="zh-CN" sz="1800" b="0" i="0" u="none" strike="noStrike" cap="none" normalizeH="0" baseline="0" dirty="0">
                <a:ln>
                  <a:noFill/>
                </a:ln>
                <a:solidFill>
                  <a:srgbClr val="7030A0"/>
                </a:solidFill>
                <a:effectLst/>
              </a:endParaRPr>
            </a:p>
          </p:txBody>
        </p:sp>
        <p:sp>
          <p:nvSpPr>
            <p:cNvPr id="22" name="Rectangle 18">
              <a:extLst>
                <a:ext uri="{FF2B5EF4-FFF2-40B4-BE49-F238E27FC236}">
                  <a16:creationId xmlns:a16="http://schemas.microsoft.com/office/drawing/2014/main" id="{30B074F8-6CB9-456B-A315-8871D007D6EB}"/>
                </a:ext>
              </a:extLst>
            </p:cNvPr>
            <p:cNvSpPr>
              <a:spLocks noChangeArrowheads="1"/>
            </p:cNvSpPr>
            <p:nvPr/>
          </p:nvSpPr>
          <p:spPr bwMode="auto">
            <a:xfrm>
              <a:off x="1573" y="1989"/>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B050"/>
                </a:solidFill>
                <a:effectLst/>
              </a:endParaRPr>
            </a:p>
          </p:txBody>
        </p:sp>
        <p:sp>
          <p:nvSpPr>
            <p:cNvPr id="23" name="Rectangle 19">
              <a:extLst>
                <a:ext uri="{FF2B5EF4-FFF2-40B4-BE49-F238E27FC236}">
                  <a16:creationId xmlns:a16="http://schemas.microsoft.com/office/drawing/2014/main" id="{1256FF67-996C-41F8-A666-8EE6D117C1D1}"/>
                </a:ext>
              </a:extLst>
            </p:cNvPr>
            <p:cNvSpPr>
              <a:spLocks noChangeArrowheads="1"/>
            </p:cNvSpPr>
            <p:nvPr/>
          </p:nvSpPr>
          <p:spPr bwMode="auto">
            <a:xfrm>
              <a:off x="2259" y="2483"/>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0">
              <a:extLst>
                <a:ext uri="{FF2B5EF4-FFF2-40B4-BE49-F238E27FC236}">
                  <a16:creationId xmlns:a16="http://schemas.microsoft.com/office/drawing/2014/main" id="{3A693A7F-4B7E-4EFD-87AA-178CEA760DA4}"/>
                </a:ext>
              </a:extLst>
            </p:cNvPr>
            <p:cNvSpPr>
              <a:spLocks noChangeArrowheads="1"/>
            </p:cNvSpPr>
            <p:nvPr/>
          </p:nvSpPr>
          <p:spPr bwMode="auto">
            <a:xfrm>
              <a:off x="1579" y="2493"/>
              <a:ext cx="21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1">
              <a:extLst>
                <a:ext uri="{FF2B5EF4-FFF2-40B4-BE49-F238E27FC236}">
                  <a16:creationId xmlns:a16="http://schemas.microsoft.com/office/drawing/2014/main" id="{A67D4AFF-4218-4500-BA61-FF7EC5025575}"/>
                </a:ext>
              </a:extLst>
            </p:cNvPr>
            <p:cNvSpPr>
              <a:spLocks noChangeArrowheads="1"/>
            </p:cNvSpPr>
            <p:nvPr/>
          </p:nvSpPr>
          <p:spPr bwMode="auto">
            <a:xfrm>
              <a:off x="1551" y="1732"/>
              <a:ext cx="155"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2">
              <a:extLst>
                <a:ext uri="{FF2B5EF4-FFF2-40B4-BE49-F238E27FC236}">
                  <a16:creationId xmlns:a16="http://schemas.microsoft.com/office/drawing/2014/main" id="{C8FD3167-FD51-441B-AFF7-52676303528B}"/>
                </a:ext>
              </a:extLst>
            </p:cNvPr>
            <p:cNvSpPr>
              <a:spLocks noChangeArrowheads="1"/>
            </p:cNvSpPr>
            <p:nvPr/>
          </p:nvSpPr>
          <p:spPr bwMode="auto">
            <a:xfrm>
              <a:off x="1551" y="1980"/>
              <a:ext cx="155"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3">
              <a:extLst>
                <a:ext uri="{FF2B5EF4-FFF2-40B4-BE49-F238E27FC236}">
                  <a16:creationId xmlns:a16="http://schemas.microsoft.com/office/drawing/2014/main" id="{41DCAC47-C391-42A0-94C3-477CE2BDDEBE}"/>
                </a:ext>
              </a:extLst>
            </p:cNvPr>
            <p:cNvSpPr>
              <a:spLocks noChangeArrowheads="1"/>
            </p:cNvSpPr>
            <p:nvPr/>
          </p:nvSpPr>
          <p:spPr bwMode="auto">
            <a:xfrm>
              <a:off x="2238" y="2480"/>
              <a:ext cx="156"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4">
              <a:extLst>
                <a:ext uri="{FF2B5EF4-FFF2-40B4-BE49-F238E27FC236}">
                  <a16:creationId xmlns:a16="http://schemas.microsoft.com/office/drawing/2014/main" id="{A951B217-22F7-4DCC-A4A9-96DB16B3858A}"/>
                </a:ext>
              </a:extLst>
            </p:cNvPr>
            <p:cNvSpPr>
              <a:spLocks noChangeArrowheads="1"/>
            </p:cNvSpPr>
            <p:nvPr/>
          </p:nvSpPr>
          <p:spPr bwMode="auto">
            <a:xfrm>
              <a:off x="1551" y="2480"/>
              <a:ext cx="155"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5">
              <a:extLst>
                <a:ext uri="{FF2B5EF4-FFF2-40B4-BE49-F238E27FC236}">
                  <a16:creationId xmlns:a16="http://schemas.microsoft.com/office/drawing/2014/main" id="{35411C32-FB04-4351-A7CA-F27FE7CAD7F2}"/>
                </a:ext>
              </a:extLst>
            </p:cNvPr>
            <p:cNvSpPr>
              <a:spLocks noChangeArrowheads="1"/>
            </p:cNvSpPr>
            <p:nvPr/>
          </p:nvSpPr>
          <p:spPr bwMode="auto">
            <a:xfrm>
              <a:off x="2238" y="1729"/>
              <a:ext cx="156"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6">
              <a:extLst>
                <a:ext uri="{FF2B5EF4-FFF2-40B4-BE49-F238E27FC236}">
                  <a16:creationId xmlns:a16="http://schemas.microsoft.com/office/drawing/2014/main" id="{76201C65-682E-4D4F-9ED4-826A07CAE0A2}"/>
                </a:ext>
              </a:extLst>
            </p:cNvPr>
            <p:cNvSpPr>
              <a:spLocks noChangeArrowheads="1"/>
            </p:cNvSpPr>
            <p:nvPr/>
          </p:nvSpPr>
          <p:spPr bwMode="auto">
            <a:xfrm>
              <a:off x="2238" y="1980"/>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7">
              <a:extLst>
                <a:ext uri="{FF2B5EF4-FFF2-40B4-BE49-F238E27FC236}">
                  <a16:creationId xmlns:a16="http://schemas.microsoft.com/office/drawing/2014/main" id="{FB7F31FF-0433-4308-A8C0-FFCD99575FBF}"/>
                </a:ext>
              </a:extLst>
            </p:cNvPr>
            <p:cNvSpPr>
              <a:spLocks noChangeArrowheads="1"/>
            </p:cNvSpPr>
            <p:nvPr/>
          </p:nvSpPr>
          <p:spPr bwMode="auto">
            <a:xfrm>
              <a:off x="2238" y="2230"/>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28">
              <a:extLst>
                <a:ext uri="{FF2B5EF4-FFF2-40B4-BE49-F238E27FC236}">
                  <a16:creationId xmlns:a16="http://schemas.microsoft.com/office/drawing/2014/main" id="{9BC0B876-0238-4995-9610-C6014F2A9291}"/>
                </a:ext>
              </a:extLst>
            </p:cNvPr>
            <p:cNvSpPr>
              <a:spLocks noChangeArrowheads="1"/>
            </p:cNvSpPr>
            <p:nvPr/>
          </p:nvSpPr>
          <p:spPr bwMode="auto">
            <a:xfrm>
              <a:off x="1551" y="2230"/>
              <a:ext cx="155"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9">
              <a:extLst>
                <a:ext uri="{FF2B5EF4-FFF2-40B4-BE49-F238E27FC236}">
                  <a16:creationId xmlns:a16="http://schemas.microsoft.com/office/drawing/2014/main" id="{D3D279A0-82DA-4259-BA91-5186DF899CC1}"/>
                </a:ext>
              </a:extLst>
            </p:cNvPr>
            <p:cNvSpPr>
              <a:spLocks noChangeArrowheads="1"/>
            </p:cNvSpPr>
            <p:nvPr/>
          </p:nvSpPr>
          <p:spPr bwMode="auto">
            <a:xfrm>
              <a:off x="2923" y="1729"/>
              <a:ext cx="156"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0">
              <a:extLst>
                <a:ext uri="{FF2B5EF4-FFF2-40B4-BE49-F238E27FC236}">
                  <a16:creationId xmlns:a16="http://schemas.microsoft.com/office/drawing/2014/main" id="{15CB5D5B-4D33-4DC6-A976-D49219617D0C}"/>
                </a:ext>
              </a:extLst>
            </p:cNvPr>
            <p:cNvSpPr>
              <a:spLocks noChangeArrowheads="1"/>
            </p:cNvSpPr>
            <p:nvPr/>
          </p:nvSpPr>
          <p:spPr bwMode="auto">
            <a:xfrm>
              <a:off x="2923" y="1980"/>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1">
              <a:extLst>
                <a:ext uri="{FF2B5EF4-FFF2-40B4-BE49-F238E27FC236}">
                  <a16:creationId xmlns:a16="http://schemas.microsoft.com/office/drawing/2014/main" id="{5BDCBA6A-5FF6-461B-8228-2962990BB6E3}"/>
                </a:ext>
              </a:extLst>
            </p:cNvPr>
            <p:cNvSpPr>
              <a:spLocks noChangeArrowheads="1"/>
            </p:cNvSpPr>
            <p:nvPr/>
          </p:nvSpPr>
          <p:spPr bwMode="auto">
            <a:xfrm>
              <a:off x="2923" y="2230"/>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2">
              <a:extLst>
                <a:ext uri="{FF2B5EF4-FFF2-40B4-BE49-F238E27FC236}">
                  <a16:creationId xmlns:a16="http://schemas.microsoft.com/office/drawing/2014/main" id="{1AA29EE8-5EC4-466D-B11B-D84163F59E3A}"/>
                </a:ext>
              </a:extLst>
            </p:cNvPr>
            <p:cNvSpPr>
              <a:spLocks/>
            </p:cNvSpPr>
            <p:nvPr/>
          </p:nvSpPr>
          <p:spPr bwMode="auto">
            <a:xfrm>
              <a:off x="2923" y="2485"/>
              <a:ext cx="156" cy="250"/>
            </a:xfrm>
            <a:custGeom>
              <a:avLst/>
              <a:gdLst>
                <a:gd name="T0" fmla="*/ 156 w 156"/>
                <a:gd name="T1" fmla="*/ 250 h 250"/>
                <a:gd name="T2" fmla="*/ 0 w 156"/>
                <a:gd name="T3" fmla="*/ 250 h 250"/>
                <a:gd name="T4" fmla="*/ 0 w 156"/>
                <a:gd name="T5" fmla="*/ 2 h 250"/>
                <a:gd name="T6" fmla="*/ 156 w 156"/>
                <a:gd name="T7" fmla="*/ 0 h 250"/>
                <a:gd name="T8" fmla="*/ 156 w 156"/>
                <a:gd name="T9" fmla="*/ 250 h 250"/>
              </a:gdLst>
              <a:ahLst/>
              <a:cxnLst>
                <a:cxn ang="0">
                  <a:pos x="T0" y="T1"/>
                </a:cxn>
                <a:cxn ang="0">
                  <a:pos x="T2" y="T3"/>
                </a:cxn>
                <a:cxn ang="0">
                  <a:pos x="T4" y="T5"/>
                </a:cxn>
                <a:cxn ang="0">
                  <a:pos x="T6" y="T7"/>
                </a:cxn>
                <a:cxn ang="0">
                  <a:pos x="T8" y="T9"/>
                </a:cxn>
              </a:cxnLst>
              <a:rect l="0" t="0" r="r" b="b"/>
              <a:pathLst>
                <a:path w="156" h="250">
                  <a:moveTo>
                    <a:pt x="156" y="250"/>
                  </a:moveTo>
                  <a:lnTo>
                    <a:pt x="0" y="250"/>
                  </a:lnTo>
                  <a:lnTo>
                    <a:pt x="0" y="2"/>
                  </a:lnTo>
                  <a:lnTo>
                    <a:pt x="156" y="0"/>
                  </a:lnTo>
                  <a:lnTo>
                    <a:pt x="156" y="250"/>
                  </a:lnTo>
                  <a:close/>
                </a:path>
              </a:pathLst>
            </a:cu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3">
              <a:extLst>
                <a:ext uri="{FF2B5EF4-FFF2-40B4-BE49-F238E27FC236}">
                  <a16:creationId xmlns:a16="http://schemas.microsoft.com/office/drawing/2014/main" id="{D74540C5-89C8-4B9A-84C0-CEBB53556F67}"/>
                </a:ext>
              </a:extLst>
            </p:cNvPr>
            <p:cNvSpPr>
              <a:spLocks noChangeArrowheads="1"/>
            </p:cNvSpPr>
            <p:nvPr/>
          </p:nvSpPr>
          <p:spPr bwMode="auto">
            <a:xfrm>
              <a:off x="3615" y="1729"/>
              <a:ext cx="151"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4">
              <a:extLst>
                <a:ext uri="{FF2B5EF4-FFF2-40B4-BE49-F238E27FC236}">
                  <a16:creationId xmlns:a16="http://schemas.microsoft.com/office/drawing/2014/main" id="{8D43D21A-862E-44A5-8613-F388C898FA47}"/>
                </a:ext>
              </a:extLst>
            </p:cNvPr>
            <p:cNvSpPr>
              <a:spLocks noChangeArrowheads="1"/>
            </p:cNvSpPr>
            <p:nvPr/>
          </p:nvSpPr>
          <p:spPr bwMode="auto">
            <a:xfrm>
              <a:off x="3615" y="1980"/>
              <a:ext cx="151"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5">
              <a:extLst>
                <a:ext uri="{FF2B5EF4-FFF2-40B4-BE49-F238E27FC236}">
                  <a16:creationId xmlns:a16="http://schemas.microsoft.com/office/drawing/2014/main" id="{681EEFA8-269D-4726-A7C2-38A7338BCF19}"/>
                </a:ext>
              </a:extLst>
            </p:cNvPr>
            <p:cNvSpPr>
              <a:spLocks noChangeArrowheads="1"/>
            </p:cNvSpPr>
            <p:nvPr/>
          </p:nvSpPr>
          <p:spPr bwMode="auto">
            <a:xfrm>
              <a:off x="3615" y="2230"/>
              <a:ext cx="151"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6">
              <a:extLst>
                <a:ext uri="{FF2B5EF4-FFF2-40B4-BE49-F238E27FC236}">
                  <a16:creationId xmlns:a16="http://schemas.microsoft.com/office/drawing/2014/main" id="{124ED43A-4CB3-4F63-9C40-83D1F8EA3DC3}"/>
                </a:ext>
              </a:extLst>
            </p:cNvPr>
            <p:cNvSpPr>
              <a:spLocks noChangeArrowheads="1"/>
            </p:cNvSpPr>
            <p:nvPr/>
          </p:nvSpPr>
          <p:spPr bwMode="auto">
            <a:xfrm>
              <a:off x="3615" y="2480"/>
              <a:ext cx="151"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37">
              <a:extLst>
                <a:ext uri="{FF2B5EF4-FFF2-40B4-BE49-F238E27FC236}">
                  <a16:creationId xmlns:a16="http://schemas.microsoft.com/office/drawing/2014/main" id="{5490AA23-B224-4C41-957E-49A3BB4A22DD}"/>
                </a:ext>
              </a:extLst>
            </p:cNvPr>
            <p:cNvSpPr>
              <a:spLocks noChangeArrowheads="1"/>
            </p:cNvSpPr>
            <p:nvPr/>
          </p:nvSpPr>
          <p:spPr bwMode="auto">
            <a:xfrm>
              <a:off x="2238" y="89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38">
              <a:extLst>
                <a:ext uri="{FF2B5EF4-FFF2-40B4-BE49-F238E27FC236}">
                  <a16:creationId xmlns:a16="http://schemas.microsoft.com/office/drawing/2014/main" id="{D3DD3507-EC46-48F7-9CA1-4B7072EE83C0}"/>
                </a:ext>
              </a:extLst>
            </p:cNvPr>
            <p:cNvSpPr>
              <a:spLocks noChangeArrowheads="1"/>
            </p:cNvSpPr>
            <p:nvPr/>
          </p:nvSpPr>
          <p:spPr bwMode="auto">
            <a:xfrm>
              <a:off x="2238" y="114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9">
              <a:extLst>
                <a:ext uri="{FF2B5EF4-FFF2-40B4-BE49-F238E27FC236}">
                  <a16:creationId xmlns:a16="http://schemas.microsoft.com/office/drawing/2014/main" id="{687484D7-02C6-413F-ACB0-8A92EBE81457}"/>
                </a:ext>
              </a:extLst>
            </p:cNvPr>
            <p:cNvSpPr>
              <a:spLocks noChangeArrowheads="1"/>
            </p:cNvSpPr>
            <p:nvPr/>
          </p:nvSpPr>
          <p:spPr bwMode="auto">
            <a:xfrm>
              <a:off x="2238" y="1391"/>
              <a:ext cx="156"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
              <a:extLst>
                <a:ext uri="{FF2B5EF4-FFF2-40B4-BE49-F238E27FC236}">
                  <a16:creationId xmlns:a16="http://schemas.microsoft.com/office/drawing/2014/main" id="{DAA3C0FA-8AE4-4FA3-A3F6-E05BAF1A5C55}"/>
                </a:ext>
              </a:extLst>
            </p:cNvPr>
            <p:cNvSpPr>
              <a:spLocks noChangeArrowheads="1"/>
            </p:cNvSpPr>
            <p:nvPr/>
          </p:nvSpPr>
          <p:spPr bwMode="auto">
            <a:xfrm>
              <a:off x="2923" y="89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1">
              <a:extLst>
                <a:ext uri="{FF2B5EF4-FFF2-40B4-BE49-F238E27FC236}">
                  <a16:creationId xmlns:a16="http://schemas.microsoft.com/office/drawing/2014/main" id="{3721C7EB-A297-4C25-AF0D-B5F68E549BCE}"/>
                </a:ext>
              </a:extLst>
            </p:cNvPr>
            <p:cNvSpPr>
              <a:spLocks noChangeArrowheads="1"/>
            </p:cNvSpPr>
            <p:nvPr/>
          </p:nvSpPr>
          <p:spPr bwMode="auto">
            <a:xfrm>
              <a:off x="2923" y="114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2">
              <a:extLst>
                <a:ext uri="{FF2B5EF4-FFF2-40B4-BE49-F238E27FC236}">
                  <a16:creationId xmlns:a16="http://schemas.microsoft.com/office/drawing/2014/main" id="{868FF934-4CA1-4C1B-919C-B51F9A4FE45A}"/>
                </a:ext>
              </a:extLst>
            </p:cNvPr>
            <p:cNvSpPr>
              <a:spLocks noChangeArrowheads="1"/>
            </p:cNvSpPr>
            <p:nvPr/>
          </p:nvSpPr>
          <p:spPr bwMode="auto">
            <a:xfrm>
              <a:off x="2923" y="1391"/>
              <a:ext cx="156"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3">
              <a:extLst>
                <a:ext uri="{FF2B5EF4-FFF2-40B4-BE49-F238E27FC236}">
                  <a16:creationId xmlns:a16="http://schemas.microsoft.com/office/drawing/2014/main" id="{05094CAA-67F4-4D22-A915-C9CAD70311BB}"/>
                </a:ext>
              </a:extLst>
            </p:cNvPr>
            <p:cNvSpPr>
              <a:spLocks noChangeArrowheads="1"/>
            </p:cNvSpPr>
            <p:nvPr/>
          </p:nvSpPr>
          <p:spPr bwMode="auto">
            <a:xfrm>
              <a:off x="1551" y="891"/>
              <a:ext cx="155"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4">
              <a:extLst>
                <a:ext uri="{FF2B5EF4-FFF2-40B4-BE49-F238E27FC236}">
                  <a16:creationId xmlns:a16="http://schemas.microsoft.com/office/drawing/2014/main" id="{A9FFD710-4874-42AB-BBDC-7CC99DD9F8DD}"/>
                </a:ext>
              </a:extLst>
            </p:cNvPr>
            <p:cNvSpPr>
              <a:spLocks noChangeArrowheads="1"/>
            </p:cNvSpPr>
            <p:nvPr/>
          </p:nvSpPr>
          <p:spPr bwMode="auto">
            <a:xfrm>
              <a:off x="1551" y="1141"/>
              <a:ext cx="155"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5">
              <a:extLst>
                <a:ext uri="{FF2B5EF4-FFF2-40B4-BE49-F238E27FC236}">
                  <a16:creationId xmlns:a16="http://schemas.microsoft.com/office/drawing/2014/main" id="{642FC611-90F3-4732-9D60-5361A465ACD3}"/>
                </a:ext>
              </a:extLst>
            </p:cNvPr>
            <p:cNvSpPr>
              <a:spLocks noChangeArrowheads="1"/>
            </p:cNvSpPr>
            <p:nvPr/>
          </p:nvSpPr>
          <p:spPr bwMode="auto">
            <a:xfrm>
              <a:off x="1551" y="1391"/>
              <a:ext cx="155"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6">
              <a:extLst>
                <a:ext uri="{FF2B5EF4-FFF2-40B4-BE49-F238E27FC236}">
                  <a16:creationId xmlns:a16="http://schemas.microsoft.com/office/drawing/2014/main" id="{5A009884-75E6-4323-B472-0F40C6A7B2A7}"/>
                </a:ext>
              </a:extLst>
            </p:cNvPr>
            <p:cNvSpPr>
              <a:spLocks noChangeArrowheads="1"/>
            </p:cNvSpPr>
            <p:nvPr/>
          </p:nvSpPr>
          <p:spPr bwMode="auto">
            <a:xfrm>
              <a:off x="3613" y="89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7">
              <a:extLst>
                <a:ext uri="{FF2B5EF4-FFF2-40B4-BE49-F238E27FC236}">
                  <a16:creationId xmlns:a16="http://schemas.microsoft.com/office/drawing/2014/main" id="{54C3BA41-20C8-41A5-9A48-AB415DFDDDF1}"/>
                </a:ext>
              </a:extLst>
            </p:cNvPr>
            <p:cNvSpPr>
              <a:spLocks noChangeArrowheads="1"/>
            </p:cNvSpPr>
            <p:nvPr/>
          </p:nvSpPr>
          <p:spPr bwMode="auto">
            <a:xfrm>
              <a:off x="3613" y="1141"/>
              <a:ext cx="156"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48">
              <a:extLst>
                <a:ext uri="{FF2B5EF4-FFF2-40B4-BE49-F238E27FC236}">
                  <a16:creationId xmlns:a16="http://schemas.microsoft.com/office/drawing/2014/main" id="{806E69ED-C56A-4143-AA74-1351D0757E45}"/>
                </a:ext>
              </a:extLst>
            </p:cNvPr>
            <p:cNvSpPr>
              <a:spLocks noChangeArrowheads="1"/>
            </p:cNvSpPr>
            <p:nvPr/>
          </p:nvSpPr>
          <p:spPr bwMode="auto">
            <a:xfrm>
              <a:off x="3613" y="1391"/>
              <a:ext cx="156"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9">
              <a:extLst>
                <a:ext uri="{FF2B5EF4-FFF2-40B4-BE49-F238E27FC236}">
                  <a16:creationId xmlns:a16="http://schemas.microsoft.com/office/drawing/2014/main" id="{D4B9E868-AAF4-4D0D-B7D6-088E905186D0}"/>
                </a:ext>
              </a:extLst>
            </p:cNvPr>
            <p:cNvSpPr>
              <a:spLocks noChangeArrowheads="1"/>
            </p:cNvSpPr>
            <p:nvPr/>
          </p:nvSpPr>
          <p:spPr bwMode="auto">
            <a:xfrm>
              <a:off x="1333" y="2483"/>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50">
              <a:extLst>
                <a:ext uri="{FF2B5EF4-FFF2-40B4-BE49-F238E27FC236}">
                  <a16:creationId xmlns:a16="http://schemas.microsoft.com/office/drawing/2014/main" id="{55B5118F-4B0A-48A3-8C9C-D47D38A3DF11}"/>
                </a:ext>
              </a:extLst>
            </p:cNvPr>
            <p:cNvSpPr>
              <a:spLocks noChangeArrowheads="1"/>
            </p:cNvSpPr>
            <p:nvPr/>
          </p:nvSpPr>
          <p:spPr bwMode="auto">
            <a:xfrm>
              <a:off x="1397" y="2630"/>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51">
              <a:extLst>
                <a:ext uri="{FF2B5EF4-FFF2-40B4-BE49-F238E27FC236}">
                  <a16:creationId xmlns:a16="http://schemas.microsoft.com/office/drawing/2014/main" id="{59099A46-DC78-43BA-A6B0-C08A8BDBCE4B}"/>
                </a:ext>
              </a:extLst>
            </p:cNvPr>
            <p:cNvSpPr>
              <a:spLocks noChangeArrowheads="1"/>
            </p:cNvSpPr>
            <p:nvPr/>
          </p:nvSpPr>
          <p:spPr bwMode="auto">
            <a:xfrm>
              <a:off x="2678" y="2483"/>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2">
              <a:extLst>
                <a:ext uri="{FF2B5EF4-FFF2-40B4-BE49-F238E27FC236}">
                  <a16:creationId xmlns:a16="http://schemas.microsoft.com/office/drawing/2014/main" id="{15E2F6A5-4272-43AF-B35E-F985710F4181}"/>
                </a:ext>
              </a:extLst>
            </p:cNvPr>
            <p:cNvSpPr>
              <a:spLocks noChangeArrowheads="1"/>
            </p:cNvSpPr>
            <p:nvPr/>
          </p:nvSpPr>
          <p:spPr bwMode="auto">
            <a:xfrm>
              <a:off x="2742" y="2630"/>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53">
              <a:extLst>
                <a:ext uri="{FF2B5EF4-FFF2-40B4-BE49-F238E27FC236}">
                  <a16:creationId xmlns:a16="http://schemas.microsoft.com/office/drawing/2014/main" id="{F9229CC8-3E2B-46DE-B485-5EA384BF3634}"/>
                </a:ext>
              </a:extLst>
            </p:cNvPr>
            <p:cNvSpPr>
              <a:spLocks noChangeArrowheads="1"/>
            </p:cNvSpPr>
            <p:nvPr/>
          </p:nvSpPr>
          <p:spPr bwMode="auto">
            <a:xfrm>
              <a:off x="1333" y="223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70C0"/>
                </a:solidFill>
                <a:effectLst/>
              </a:endParaRPr>
            </a:p>
          </p:txBody>
        </p:sp>
        <p:sp>
          <p:nvSpPr>
            <p:cNvPr id="58" name="Rectangle 54">
              <a:extLst>
                <a:ext uri="{FF2B5EF4-FFF2-40B4-BE49-F238E27FC236}">
                  <a16:creationId xmlns:a16="http://schemas.microsoft.com/office/drawing/2014/main" id="{A8669909-C5C8-457E-84A1-E8615E909B97}"/>
                </a:ext>
              </a:extLst>
            </p:cNvPr>
            <p:cNvSpPr>
              <a:spLocks noChangeArrowheads="1"/>
            </p:cNvSpPr>
            <p:nvPr/>
          </p:nvSpPr>
          <p:spPr bwMode="auto">
            <a:xfrm>
              <a:off x="1397" y="2380"/>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0070C0"/>
                  </a:solidFill>
                  <a:effectLst/>
                  <a:latin typeface="Arial Rounded MT Bold" panose="020F0704030504030204" pitchFamily="34" charset="0"/>
                </a:rPr>
                <a:t>2</a:t>
              </a:r>
              <a:endParaRPr kumimoji="0" lang="zh-CN" altLang="zh-CN" sz="1800" b="0" i="0" u="none" strike="noStrike" cap="none" normalizeH="0" baseline="0" dirty="0">
                <a:ln>
                  <a:noFill/>
                </a:ln>
                <a:solidFill>
                  <a:srgbClr val="0070C0"/>
                </a:solidFill>
                <a:effectLst/>
              </a:endParaRPr>
            </a:p>
          </p:txBody>
        </p:sp>
        <p:sp>
          <p:nvSpPr>
            <p:cNvPr id="59" name="Rectangle 55">
              <a:extLst>
                <a:ext uri="{FF2B5EF4-FFF2-40B4-BE49-F238E27FC236}">
                  <a16:creationId xmlns:a16="http://schemas.microsoft.com/office/drawing/2014/main" id="{26E400C3-111E-4D10-AD65-4827A72F588A}"/>
                </a:ext>
              </a:extLst>
            </p:cNvPr>
            <p:cNvSpPr>
              <a:spLocks noChangeArrowheads="1"/>
            </p:cNvSpPr>
            <p:nvPr/>
          </p:nvSpPr>
          <p:spPr bwMode="auto">
            <a:xfrm>
              <a:off x="1333" y="1989"/>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B050"/>
                </a:solidFill>
                <a:effectLst/>
              </a:endParaRPr>
            </a:p>
          </p:txBody>
        </p:sp>
        <p:sp>
          <p:nvSpPr>
            <p:cNvPr id="60" name="Rectangle 56">
              <a:extLst>
                <a:ext uri="{FF2B5EF4-FFF2-40B4-BE49-F238E27FC236}">
                  <a16:creationId xmlns:a16="http://schemas.microsoft.com/office/drawing/2014/main" id="{7002E81D-E8AA-4090-A083-0B4038ECD989}"/>
                </a:ext>
              </a:extLst>
            </p:cNvPr>
            <p:cNvSpPr>
              <a:spLocks noChangeArrowheads="1"/>
            </p:cNvSpPr>
            <p:nvPr/>
          </p:nvSpPr>
          <p:spPr bwMode="auto">
            <a:xfrm>
              <a:off x="1397" y="2133"/>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00B050"/>
                  </a:solidFill>
                  <a:effectLst/>
                  <a:latin typeface="Arial Rounded MT Bold" panose="020F0704030504030204" pitchFamily="34" charset="0"/>
                </a:rPr>
                <a:t>3</a:t>
              </a:r>
              <a:endParaRPr kumimoji="0" lang="zh-CN" altLang="zh-CN" sz="1800" b="0" i="0" u="none" strike="noStrike" cap="none" normalizeH="0" baseline="0" dirty="0">
                <a:ln>
                  <a:noFill/>
                </a:ln>
                <a:solidFill>
                  <a:srgbClr val="00B050"/>
                </a:solidFill>
                <a:effectLst/>
              </a:endParaRPr>
            </a:p>
          </p:txBody>
        </p:sp>
        <p:sp>
          <p:nvSpPr>
            <p:cNvPr id="61" name="Rectangle 57">
              <a:extLst>
                <a:ext uri="{FF2B5EF4-FFF2-40B4-BE49-F238E27FC236}">
                  <a16:creationId xmlns:a16="http://schemas.microsoft.com/office/drawing/2014/main" id="{245FB0E1-768E-4F9F-8BD4-FFC5E66D33DC}"/>
                </a:ext>
              </a:extLst>
            </p:cNvPr>
            <p:cNvSpPr>
              <a:spLocks noChangeArrowheads="1"/>
            </p:cNvSpPr>
            <p:nvPr/>
          </p:nvSpPr>
          <p:spPr bwMode="auto">
            <a:xfrm>
              <a:off x="2678" y="1989"/>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58">
              <a:extLst>
                <a:ext uri="{FF2B5EF4-FFF2-40B4-BE49-F238E27FC236}">
                  <a16:creationId xmlns:a16="http://schemas.microsoft.com/office/drawing/2014/main" id="{A39BDC25-5898-4E5C-9092-6456DB4DCCFC}"/>
                </a:ext>
              </a:extLst>
            </p:cNvPr>
            <p:cNvSpPr>
              <a:spLocks noChangeArrowheads="1"/>
            </p:cNvSpPr>
            <p:nvPr/>
          </p:nvSpPr>
          <p:spPr bwMode="auto">
            <a:xfrm>
              <a:off x="2742" y="2133"/>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59">
              <a:extLst>
                <a:ext uri="{FF2B5EF4-FFF2-40B4-BE49-F238E27FC236}">
                  <a16:creationId xmlns:a16="http://schemas.microsoft.com/office/drawing/2014/main" id="{37406EFA-7AA9-4AA3-BF45-D1D48993D54B}"/>
                </a:ext>
              </a:extLst>
            </p:cNvPr>
            <p:cNvSpPr>
              <a:spLocks noChangeArrowheads="1"/>
            </p:cNvSpPr>
            <p:nvPr/>
          </p:nvSpPr>
          <p:spPr bwMode="auto">
            <a:xfrm>
              <a:off x="3392" y="1989"/>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4" name="Rectangle 60">
              <a:extLst>
                <a:ext uri="{FF2B5EF4-FFF2-40B4-BE49-F238E27FC236}">
                  <a16:creationId xmlns:a16="http://schemas.microsoft.com/office/drawing/2014/main" id="{DE66FB4E-1E9A-48F7-9B0D-01A20EB970A1}"/>
                </a:ext>
              </a:extLst>
            </p:cNvPr>
            <p:cNvSpPr>
              <a:spLocks noChangeArrowheads="1"/>
            </p:cNvSpPr>
            <p:nvPr/>
          </p:nvSpPr>
          <p:spPr bwMode="auto">
            <a:xfrm>
              <a:off x="3456" y="2133"/>
              <a:ext cx="19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5" name="Rectangle 61">
              <a:extLst>
                <a:ext uri="{FF2B5EF4-FFF2-40B4-BE49-F238E27FC236}">
                  <a16:creationId xmlns:a16="http://schemas.microsoft.com/office/drawing/2014/main" id="{E55800AD-A55B-4B66-8C06-13DD7E4608FE}"/>
                </a:ext>
              </a:extLst>
            </p:cNvPr>
            <p:cNvSpPr>
              <a:spLocks noChangeArrowheads="1"/>
            </p:cNvSpPr>
            <p:nvPr/>
          </p:nvSpPr>
          <p:spPr bwMode="auto">
            <a:xfrm>
              <a:off x="2029" y="2493"/>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7" name="Rectangle 62">
              <a:extLst>
                <a:ext uri="{FF2B5EF4-FFF2-40B4-BE49-F238E27FC236}">
                  <a16:creationId xmlns:a16="http://schemas.microsoft.com/office/drawing/2014/main" id="{C6FE028D-F725-450D-B05B-FFAC8F3C42E2}"/>
                </a:ext>
              </a:extLst>
            </p:cNvPr>
            <p:cNvSpPr>
              <a:spLocks noChangeArrowheads="1"/>
            </p:cNvSpPr>
            <p:nvPr/>
          </p:nvSpPr>
          <p:spPr bwMode="auto">
            <a:xfrm>
              <a:off x="2093" y="2640"/>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8" name="Rectangle 63">
              <a:extLst>
                <a:ext uri="{FF2B5EF4-FFF2-40B4-BE49-F238E27FC236}">
                  <a16:creationId xmlns:a16="http://schemas.microsoft.com/office/drawing/2014/main" id="{73D488BD-D5E8-4948-8B17-046346212259}"/>
                </a:ext>
              </a:extLst>
            </p:cNvPr>
            <p:cNvSpPr>
              <a:spLocks noChangeArrowheads="1"/>
            </p:cNvSpPr>
            <p:nvPr/>
          </p:nvSpPr>
          <p:spPr bwMode="auto">
            <a:xfrm>
              <a:off x="2029" y="2233"/>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9" name="Rectangle 64">
              <a:extLst>
                <a:ext uri="{FF2B5EF4-FFF2-40B4-BE49-F238E27FC236}">
                  <a16:creationId xmlns:a16="http://schemas.microsoft.com/office/drawing/2014/main" id="{39ACF4DF-55C3-4A1F-9221-B6897060D999}"/>
                </a:ext>
              </a:extLst>
            </p:cNvPr>
            <p:cNvSpPr>
              <a:spLocks noChangeArrowheads="1"/>
            </p:cNvSpPr>
            <p:nvPr/>
          </p:nvSpPr>
          <p:spPr bwMode="auto">
            <a:xfrm>
              <a:off x="2093" y="2380"/>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0" name="Rectangle 65">
              <a:extLst>
                <a:ext uri="{FF2B5EF4-FFF2-40B4-BE49-F238E27FC236}">
                  <a16:creationId xmlns:a16="http://schemas.microsoft.com/office/drawing/2014/main" id="{C7A17827-F468-4CA6-9978-8079A99A3E66}"/>
                </a:ext>
              </a:extLst>
            </p:cNvPr>
            <p:cNvSpPr>
              <a:spLocks noChangeArrowheads="1"/>
            </p:cNvSpPr>
            <p:nvPr/>
          </p:nvSpPr>
          <p:spPr bwMode="auto">
            <a:xfrm>
              <a:off x="2678" y="2233"/>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1" name="Rectangle 66">
              <a:extLst>
                <a:ext uri="{FF2B5EF4-FFF2-40B4-BE49-F238E27FC236}">
                  <a16:creationId xmlns:a16="http://schemas.microsoft.com/office/drawing/2014/main" id="{73F2A723-FF3A-4D11-AD0F-D4EC63FE40A6}"/>
                </a:ext>
              </a:extLst>
            </p:cNvPr>
            <p:cNvSpPr>
              <a:spLocks noChangeArrowheads="1"/>
            </p:cNvSpPr>
            <p:nvPr/>
          </p:nvSpPr>
          <p:spPr bwMode="auto">
            <a:xfrm>
              <a:off x="2742" y="2380"/>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2" name="Rectangle 67">
              <a:extLst>
                <a:ext uri="{FF2B5EF4-FFF2-40B4-BE49-F238E27FC236}">
                  <a16:creationId xmlns:a16="http://schemas.microsoft.com/office/drawing/2014/main" id="{89D70A4E-0FC9-47C1-9EB5-1BDAD998A20D}"/>
                </a:ext>
              </a:extLst>
            </p:cNvPr>
            <p:cNvSpPr>
              <a:spLocks noChangeArrowheads="1"/>
            </p:cNvSpPr>
            <p:nvPr/>
          </p:nvSpPr>
          <p:spPr bwMode="auto">
            <a:xfrm>
              <a:off x="3392" y="2233"/>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3" name="Rectangle 68">
              <a:extLst>
                <a:ext uri="{FF2B5EF4-FFF2-40B4-BE49-F238E27FC236}">
                  <a16:creationId xmlns:a16="http://schemas.microsoft.com/office/drawing/2014/main" id="{C879CFEC-7FC4-47C4-BC5F-D6257F333E75}"/>
                </a:ext>
              </a:extLst>
            </p:cNvPr>
            <p:cNvSpPr>
              <a:spLocks noChangeArrowheads="1"/>
            </p:cNvSpPr>
            <p:nvPr/>
          </p:nvSpPr>
          <p:spPr bwMode="auto">
            <a:xfrm>
              <a:off x="3456" y="2380"/>
              <a:ext cx="1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4" name="Rectangle 69">
              <a:extLst>
                <a:ext uri="{FF2B5EF4-FFF2-40B4-BE49-F238E27FC236}">
                  <a16:creationId xmlns:a16="http://schemas.microsoft.com/office/drawing/2014/main" id="{4077A8A4-49AD-45BA-926E-FBDF3F5C7A9E}"/>
                </a:ext>
              </a:extLst>
            </p:cNvPr>
            <p:cNvSpPr>
              <a:spLocks noChangeArrowheads="1"/>
            </p:cNvSpPr>
            <p:nvPr/>
          </p:nvSpPr>
          <p:spPr bwMode="auto">
            <a:xfrm>
              <a:off x="3392" y="2493"/>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5" name="Rectangle 70">
              <a:extLst>
                <a:ext uri="{FF2B5EF4-FFF2-40B4-BE49-F238E27FC236}">
                  <a16:creationId xmlns:a16="http://schemas.microsoft.com/office/drawing/2014/main" id="{44715CD8-3A5D-42AF-B0B5-398BC95D422F}"/>
                </a:ext>
              </a:extLst>
            </p:cNvPr>
            <p:cNvSpPr>
              <a:spLocks noChangeArrowheads="1"/>
            </p:cNvSpPr>
            <p:nvPr/>
          </p:nvSpPr>
          <p:spPr bwMode="auto">
            <a:xfrm>
              <a:off x="3456" y="2640"/>
              <a:ext cx="1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6" name="Rectangle 71">
              <a:extLst>
                <a:ext uri="{FF2B5EF4-FFF2-40B4-BE49-F238E27FC236}">
                  <a16:creationId xmlns:a16="http://schemas.microsoft.com/office/drawing/2014/main" id="{25A95A27-3759-41CE-B0EE-C746EB66F882}"/>
                </a:ext>
              </a:extLst>
            </p:cNvPr>
            <p:cNvSpPr>
              <a:spLocks noChangeArrowheads="1"/>
            </p:cNvSpPr>
            <p:nvPr/>
          </p:nvSpPr>
          <p:spPr bwMode="auto">
            <a:xfrm>
              <a:off x="2029" y="1989"/>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7" name="Rectangle 72">
              <a:extLst>
                <a:ext uri="{FF2B5EF4-FFF2-40B4-BE49-F238E27FC236}">
                  <a16:creationId xmlns:a16="http://schemas.microsoft.com/office/drawing/2014/main" id="{1DED857B-842B-4737-9690-88DFCBCEC9D9}"/>
                </a:ext>
              </a:extLst>
            </p:cNvPr>
            <p:cNvSpPr>
              <a:spLocks noChangeArrowheads="1"/>
            </p:cNvSpPr>
            <p:nvPr/>
          </p:nvSpPr>
          <p:spPr bwMode="auto">
            <a:xfrm>
              <a:off x="2093" y="2133"/>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8" name="Rectangle 73">
              <a:extLst>
                <a:ext uri="{FF2B5EF4-FFF2-40B4-BE49-F238E27FC236}">
                  <a16:creationId xmlns:a16="http://schemas.microsoft.com/office/drawing/2014/main" id="{0A9EA1DF-B29B-48EA-9EB8-10286C372CB5}"/>
                </a:ext>
              </a:extLst>
            </p:cNvPr>
            <p:cNvSpPr>
              <a:spLocks noChangeArrowheads="1"/>
            </p:cNvSpPr>
            <p:nvPr/>
          </p:nvSpPr>
          <p:spPr bwMode="auto">
            <a:xfrm>
              <a:off x="2029" y="1742"/>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9" name="Rectangle 74">
              <a:extLst>
                <a:ext uri="{FF2B5EF4-FFF2-40B4-BE49-F238E27FC236}">
                  <a16:creationId xmlns:a16="http://schemas.microsoft.com/office/drawing/2014/main" id="{7FF3573F-F87A-49C8-944D-902EA5852E91}"/>
                </a:ext>
              </a:extLst>
            </p:cNvPr>
            <p:cNvSpPr>
              <a:spLocks noChangeArrowheads="1"/>
            </p:cNvSpPr>
            <p:nvPr/>
          </p:nvSpPr>
          <p:spPr bwMode="auto">
            <a:xfrm>
              <a:off x="2093" y="1889"/>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0" name="Rectangle 75">
              <a:extLst>
                <a:ext uri="{FF2B5EF4-FFF2-40B4-BE49-F238E27FC236}">
                  <a16:creationId xmlns:a16="http://schemas.microsoft.com/office/drawing/2014/main" id="{B2C51794-2E61-459A-B959-27AE73BF1093}"/>
                </a:ext>
              </a:extLst>
            </p:cNvPr>
            <p:cNvSpPr>
              <a:spLocks noChangeArrowheads="1"/>
            </p:cNvSpPr>
            <p:nvPr/>
          </p:nvSpPr>
          <p:spPr bwMode="auto">
            <a:xfrm>
              <a:off x="1333" y="1742"/>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7030A0"/>
                  </a:solidFill>
                  <a:effectLst/>
                  <a:latin typeface="Arial Rounded MT Bold" panose="020F0704030504030204" pitchFamily="34" charset="0"/>
                </a:rPr>
                <a:t>f</a:t>
              </a:r>
              <a:endParaRPr kumimoji="0" lang="zh-CN" altLang="zh-CN" sz="1800" b="0" i="0" u="none" strike="noStrike" cap="none" normalizeH="0" baseline="0" dirty="0">
                <a:ln>
                  <a:noFill/>
                </a:ln>
                <a:solidFill>
                  <a:srgbClr val="7030A0"/>
                </a:solidFill>
                <a:effectLst/>
              </a:endParaRPr>
            </a:p>
          </p:txBody>
        </p:sp>
        <p:sp>
          <p:nvSpPr>
            <p:cNvPr id="6161" name="Rectangle 76">
              <a:extLst>
                <a:ext uri="{FF2B5EF4-FFF2-40B4-BE49-F238E27FC236}">
                  <a16:creationId xmlns:a16="http://schemas.microsoft.com/office/drawing/2014/main" id="{3194C642-414C-453D-BFC5-F478DD48831E}"/>
                </a:ext>
              </a:extLst>
            </p:cNvPr>
            <p:cNvSpPr>
              <a:spLocks noChangeArrowheads="1"/>
            </p:cNvSpPr>
            <p:nvPr/>
          </p:nvSpPr>
          <p:spPr bwMode="auto">
            <a:xfrm>
              <a:off x="1397" y="1889"/>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7030A0"/>
                  </a:solidFill>
                  <a:effectLst/>
                  <a:latin typeface="Arial Rounded MT Bold" panose="020F0704030504030204" pitchFamily="34" charset="0"/>
                </a:rPr>
                <a:t>4</a:t>
              </a:r>
              <a:endParaRPr kumimoji="0" lang="zh-CN" altLang="zh-CN" sz="1800" b="0" i="0" u="none" strike="noStrike" cap="none" normalizeH="0" baseline="0" dirty="0">
                <a:ln>
                  <a:noFill/>
                </a:ln>
                <a:solidFill>
                  <a:srgbClr val="7030A0"/>
                </a:solidFill>
                <a:effectLst/>
              </a:endParaRPr>
            </a:p>
          </p:txBody>
        </p:sp>
        <p:sp>
          <p:nvSpPr>
            <p:cNvPr id="6162" name="Rectangle 77">
              <a:extLst>
                <a:ext uri="{FF2B5EF4-FFF2-40B4-BE49-F238E27FC236}">
                  <a16:creationId xmlns:a16="http://schemas.microsoft.com/office/drawing/2014/main" id="{03255904-E192-4072-B40C-68A8EE87D63A}"/>
                </a:ext>
              </a:extLst>
            </p:cNvPr>
            <p:cNvSpPr>
              <a:spLocks noChangeArrowheads="1"/>
            </p:cNvSpPr>
            <p:nvPr/>
          </p:nvSpPr>
          <p:spPr bwMode="auto">
            <a:xfrm>
              <a:off x="2678" y="1742"/>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3" name="Rectangle 78">
              <a:extLst>
                <a:ext uri="{FF2B5EF4-FFF2-40B4-BE49-F238E27FC236}">
                  <a16:creationId xmlns:a16="http://schemas.microsoft.com/office/drawing/2014/main" id="{A8691EB0-5CAC-4F4F-ADEA-2D03AB081761}"/>
                </a:ext>
              </a:extLst>
            </p:cNvPr>
            <p:cNvSpPr>
              <a:spLocks noChangeArrowheads="1"/>
            </p:cNvSpPr>
            <p:nvPr/>
          </p:nvSpPr>
          <p:spPr bwMode="auto">
            <a:xfrm>
              <a:off x="2742" y="1889"/>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4" name="Rectangle 79">
              <a:extLst>
                <a:ext uri="{FF2B5EF4-FFF2-40B4-BE49-F238E27FC236}">
                  <a16:creationId xmlns:a16="http://schemas.microsoft.com/office/drawing/2014/main" id="{C9D3F08D-A704-4D22-BBBB-6FCE387B1E41}"/>
                </a:ext>
              </a:extLst>
            </p:cNvPr>
            <p:cNvSpPr>
              <a:spLocks noChangeArrowheads="1"/>
            </p:cNvSpPr>
            <p:nvPr/>
          </p:nvSpPr>
          <p:spPr bwMode="auto">
            <a:xfrm>
              <a:off x="3392" y="1742"/>
              <a:ext cx="1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5" name="Rectangle 80">
              <a:extLst>
                <a:ext uri="{FF2B5EF4-FFF2-40B4-BE49-F238E27FC236}">
                  <a16:creationId xmlns:a16="http://schemas.microsoft.com/office/drawing/2014/main" id="{FD1DFA89-E1F6-4398-BFFF-5DC55C985A64}"/>
                </a:ext>
              </a:extLst>
            </p:cNvPr>
            <p:cNvSpPr>
              <a:spLocks noChangeArrowheads="1"/>
            </p:cNvSpPr>
            <p:nvPr/>
          </p:nvSpPr>
          <p:spPr bwMode="auto">
            <a:xfrm>
              <a:off x="3456" y="1889"/>
              <a:ext cx="1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6" name="Rectangle 81">
              <a:extLst>
                <a:ext uri="{FF2B5EF4-FFF2-40B4-BE49-F238E27FC236}">
                  <a16:creationId xmlns:a16="http://schemas.microsoft.com/office/drawing/2014/main" id="{9FD0C1EA-30FD-4A8D-B454-058272FD2E26}"/>
                </a:ext>
              </a:extLst>
            </p:cNvPr>
            <p:cNvSpPr>
              <a:spLocks noChangeArrowheads="1"/>
            </p:cNvSpPr>
            <p:nvPr/>
          </p:nvSpPr>
          <p:spPr bwMode="auto">
            <a:xfrm>
              <a:off x="4325" y="1734"/>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7" name="Rectangle 82">
              <a:extLst>
                <a:ext uri="{FF2B5EF4-FFF2-40B4-BE49-F238E27FC236}">
                  <a16:creationId xmlns:a16="http://schemas.microsoft.com/office/drawing/2014/main" id="{EB03E0F2-9997-4C42-B232-A3AE18A3B700}"/>
                </a:ext>
              </a:extLst>
            </p:cNvPr>
            <p:cNvSpPr>
              <a:spLocks noChangeArrowheads="1"/>
            </p:cNvSpPr>
            <p:nvPr/>
          </p:nvSpPr>
          <p:spPr bwMode="auto">
            <a:xfrm>
              <a:off x="4325" y="1981"/>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8" name="Rectangle 83">
              <a:extLst>
                <a:ext uri="{FF2B5EF4-FFF2-40B4-BE49-F238E27FC236}">
                  <a16:creationId xmlns:a16="http://schemas.microsoft.com/office/drawing/2014/main" id="{BDD4D06C-4797-4FBE-9760-66EF42FC1098}"/>
                </a:ext>
              </a:extLst>
            </p:cNvPr>
            <p:cNvSpPr>
              <a:spLocks noChangeArrowheads="1"/>
            </p:cNvSpPr>
            <p:nvPr/>
          </p:nvSpPr>
          <p:spPr bwMode="auto">
            <a:xfrm>
              <a:off x="4325" y="2227"/>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9" name="Rectangle 84">
              <a:extLst>
                <a:ext uri="{FF2B5EF4-FFF2-40B4-BE49-F238E27FC236}">
                  <a16:creationId xmlns:a16="http://schemas.microsoft.com/office/drawing/2014/main" id="{13E33C9B-D757-4A14-A4D4-D422C29B226A}"/>
                </a:ext>
              </a:extLst>
            </p:cNvPr>
            <p:cNvSpPr>
              <a:spLocks noChangeArrowheads="1"/>
            </p:cNvSpPr>
            <p:nvPr/>
          </p:nvSpPr>
          <p:spPr bwMode="auto">
            <a:xfrm>
              <a:off x="4325" y="2485"/>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70" name="Rectangle 85">
              <a:extLst>
                <a:ext uri="{FF2B5EF4-FFF2-40B4-BE49-F238E27FC236}">
                  <a16:creationId xmlns:a16="http://schemas.microsoft.com/office/drawing/2014/main" id="{486B71FF-86A5-4AA5-8369-320980FB6BB2}"/>
                </a:ext>
              </a:extLst>
            </p:cNvPr>
            <p:cNvSpPr>
              <a:spLocks noChangeArrowheads="1"/>
            </p:cNvSpPr>
            <p:nvPr/>
          </p:nvSpPr>
          <p:spPr bwMode="auto">
            <a:xfrm>
              <a:off x="4302" y="1722"/>
              <a:ext cx="152"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1" name="Rectangle 86">
              <a:extLst>
                <a:ext uri="{FF2B5EF4-FFF2-40B4-BE49-F238E27FC236}">
                  <a16:creationId xmlns:a16="http://schemas.microsoft.com/office/drawing/2014/main" id="{5EBFD999-19EF-4422-9325-E6D177EAF149}"/>
                </a:ext>
              </a:extLst>
            </p:cNvPr>
            <p:cNvSpPr>
              <a:spLocks noChangeArrowheads="1"/>
            </p:cNvSpPr>
            <p:nvPr/>
          </p:nvSpPr>
          <p:spPr bwMode="auto">
            <a:xfrm>
              <a:off x="4302" y="1972"/>
              <a:ext cx="152"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2" name="Rectangle 87">
              <a:extLst>
                <a:ext uri="{FF2B5EF4-FFF2-40B4-BE49-F238E27FC236}">
                  <a16:creationId xmlns:a16="http://schemas.microsoft.com/office/drawing/2014/main" id="{4A34B555-0CB2-41C3-85BF-5BC983DC9E4C}"/>
                </a:ext>
              </a:extLst>
            </p:cNvPr>
            <p:cNvSpPr>
              <a:spLocks noChangeArrowheads="1"/>
            </p:cNvSpPr>
            <p:nvPr/>
          </p:nvSpPr>
          <p:spPr bwMode="auto">
            <a:xfrm>
              <a:off x="4302" y="2223"/>
              <a:ext cx="152"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3" name="Rectangle 88">
              <a:extLst>
                <a:ext uri="{FF2B5EF4-FFF2-40B4-BE49-F238E27FC236}">
                  <a16:creationId xmlns:a16="http://schemas.microsoft.com/office/drawing/2014/main" id="{1F9587E2-0C96-444C-B72B-19BC49F55F42}"/>
                </a:ext>
              </a:extLst>
            </p:cNvPr>
            <p:cNvSpPr>
              <a:spLocks noChangeArrowheads="1"/>
            </p:cNvSpPr>
            <p:nvPr/>
          </p:nvSpPr>
          <p:spPr bwMode="auto">
            <a:xfrm>
              <a:off x="4302" y="2471"/>
              <a:ext cx="152"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4" name="Rectangle 89">
              <a:extLst>
                <a:ext uri="{FF2B5EF4-FFF2-40B4-BE49-F238E27FC236}">
                  <a16:creationId xmlns:a16="http://schemas.microsoft.com/office/drawing/2014/main" id="{11AE819A-F867-47A2-8706-CA7780B8F035}"/>
                </a:ext>
              </a:extLst>
            </p:cNvPr>
            <p:cNvSpPr>
              <a:spLocks noChangeArrowheads="1"/>
            </p:cNvSpPr>
            <p:nvPr/>
          </p:nvSpPr>
          <p:spPr bwMode="auto">
            <a:xfrm>
              <a:off x="4298" y="884"/>
              <a:ext cx="158"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5" name="Rectangle 90">
              <a:extLst>
                <a:ext uri="{FF2B5EF4-FFF2-40B4-BE49-F238E27FC236}">
                  <a16:creationId xmlns:a16="http://schemas.microsoft.com/office/drawing/2014/main" id="{D7A64200-5593-4EC9-9E94-5E01F1B3BAD6}"/>
                </a:ext>
              </a:extLst>
            </p:cNvPr>
            <p:cNvSpPr>
              <a:spLocks noChangeArrowheads="1"/>
            </p:cNvSpPr>
            <p:nvPr/>
          </p:nvSpPr>
          <p:spPr bwMode="auto">
            <a:xfrm>
              <a:off x="2236" y="633"/>
              <a:ext cx="155"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6" name="Rectangle 91">
              <a:extLst>
                <a:ext uri="{FF2B5EF4-FFF2-40B4-BE49-F238E27FC236}">
                  <a16:creationId xmlns:a16="http://schemas.microsoft.com/office/drawing/2014/main" id="{FF210007-DF77-4AA2-ABB3-162C76FFE6D6}"/>
                </a:ext>
              </a:extLst>
            </p:cNvPr>
            <p:cNvSpPr>
              <a:spLocks noChangeArrowheads="1"/>
            </p:cNvSpPr>
            <p:nvPr/>
          </p:nvSpPr>
          <p:spPr bwMode="auto">
            <a:xfrm>
              <a:off x="2921" y="633"/>
              <a:ext cx="158"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7" name="Rectangle 92">
              <a:extLst>
                <a:ext uri="{FF2B5EF4-FFF2-40B4-BE49-F238E27FC236}">
                  <a16:creationId xmlns:a16="http://schemas.microsoft.com/office/drawing/2014/main" id="{E7FAA505-B74B-4234-83AB-5EE1E5D0FA9F}"/>
                </a:ext>
              </a:extLst>
            </p:cNvPr>
            <p:cNvSpPr>
              <a:spLocks noChangeArrowheads="1"/>
            </p:cNvSpPr>
            <p:nvPr/>
          </p:nvSpPr>
          <p:spPr bwMode="auto">
            <a:xfrm>
              <a:off x="1548" y="633"/>
              <a:ext cx="158"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8" name="Rectangle 93">
              <a:extLst>
                <a:ext uri="{FF2B5EF4-FFF2-40B4-BE49-F238E27FC236}">
                  <a16:creationId xmlns:a16="http://schemas.microsoft.com/office/drawing/2014/main" id="{64F61F62-B256-4363-92FE-E23E3D50474C}"/>
                </a:ext>
              </a:extLst>
            </p:cNvPr>
            <p:cNvSpPr>
              <a:spLocks noChangeArrowheads="1"/>
            </p:cNvSpPr>
            <p:nvPr/>
          </p:nvSpPr>
          <p:spPr bwMode="auto">
            <a:xfrm>
              <a:off x="3610" y="633"/>
              <a:ext cx="156" cy="251"/>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9" name="Rectangle 94">
              <a:extLst>
                <a:ext uri="{FF2B5EF4-FFF2-40B4-BE49-F238E27FC236}">
                  <a16:creationId xmlns:a16="http://schemas.microsoft.com/office/drawing/2014/main" id="{D9319188-824C-4A28-B2FB-AD08BD62732C}"/>
                </a:ext>
              </a:extLst>
            </p:cNvPr>
            <p:cNvSpPr>
              <a:spLocks noChangeArrowheads="1"/>
            </p:cNvSpPr>
            <p:nvPr/>
          </p:nvSpPr>
          <p:spPr bwMode="auto">
            <a:xfrm>
              <a:off x="4298" y="626"/>
              <a:ext cx="156" cy="24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0" name="Rectangle 95">
              <a:extLst>
                <a:ext uri="{FF2B5EF4-FFF2-40B4-BE49-F238E27FC236}">
                  <a16:creationId xmlns:a16="http://schemas.microsoft.com/office/drawing/2014/main" id="{FB890BAE-7283-48F5-A634-346FE58C5320}"/>
                </a:ext>
              </a:extLst>
            </p:cNvPr>
            <p:cNvSpPr>
              <a:spLocks noChangeArrowheads="1"/>
            </p:cNvSpPr>
            <p:nvPr/>
          </p:nvSpPr>
          <p:spPr bwMode="auto">
            <a:xfrm>
              <a:off x="4298" y="1132"/>
              <a:ext cx="158"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1" name="Rectangle 96">
              <a:extLst>
                <a:ext uri="{FF2B5EF4-FFF2-40B4-BE49-F238E27FC236}">
                  <a16:creationId xmlns:a16="http://schemas.microsoft.com/office/drawing/2014/main" id="{22CF8DA5-89AE-4F66-9787-1AA9D91642A2}"/>
                </a:ext>
              </a:extLst>
            </p:cNvPr>
            <p:cNvSpPr>
              <a:spLocks noChangeArrowheads="1"/>
            </p:cNvSpPr>
            <p:nvPr/>
          </p:nvSpPr>
          <p:spPr bwMode="auto">
            <a:xfrm>
              <a:off x="4298" y="1382"/>
              <a:ext cx="158" cy="25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2" name="Rectangle 97">
              <a:extLst>
                <a:ext uri="{FF2B5EF4-FFF2-40B4-BE49-F238E27FC236}">
                  <a16:creationId xmlns:a16="http://schemas.microsoft.com/office/drawing/2014/main" id="{62E9B423-768B-4784-BE4C-91B5EA4FE30E}"/>
                </a:ext>
              </a:extLst>
            </p:cNvPr>
            <p:cNvSpPr>
              <a:spLocks noChangeArrowheads="1"/>
            </p:cNvSpPr>
            <p:nvPr/>
          </p:nvSpPr>
          <p:spPr bwMode="auto">
            <a:xfrm>
              <a:off x="4078" y="1981"/>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3" name="Rectangle 98">
              <a:extLst>
                <a:ext uri="{FF2B5EF4-FFF2-40B4-BE49-F238E27FC236}">
                  <a16:creationId xmlns:a16="http://schemas.microsoft.com/office/drawing/2014/main" id="{9D0062F7-2E94-4C2D-B6CC-D4F326C491A0}"/>
                </a:ext>
              </a:extLst>
            </p:cNvPr>
            <p:cNvSpPr>
              <a:spLocks noChangeArrowheads="1"/>
            </p:cNvSpPr>
            <p:nvPr/>
          </p:nvSpPr>
          <p:spPr bwMode="auto">
            <a:xfrm>
              <a:off x="4142" y="2125"/>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4" name="Rectangle 99">
              <a:extLst>
                <a:ext uri="{FF2B5EF4-FFF2-40B4-BE49-F238E27FC236}">
                  <a16:creationId xmlns:a16="http://schemas.microsoft.com/office/drawing/2014/main" id="{74DCDDD6-31E7-457B-AAE2-857B5C8F6B06}"/>
                </a:ext>
              </a:extLst>
            </p:cNvPr>
            <p:cNvSpPr>
              <a:spLocks noChangeArrowheads="1"/>
            </p:cNvSpPr>
            <p:nvPr/>
          </p:nvSpPr>
          <p:spPr bwMode="auto">
            <a:xfrm>
              <a:off x="4078" y="2227"/>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5" name="Rectangle 100">
              <a:extLst>
                <a:ext uri="{FF2B5EF4-FFF2-40B4-BE49-F238E27FC236}">
                  <a16:creationId xmlns:a16="http://schemas.microsoft.com/office/drawing/2014/main" id="{009D009E-DE8A-4E74-8260-2F55FED8E74A}"/>
                </a:ext>
              </a:extLst>
            </p:cNvPr>
            <p:cNvSpPr>
              <a:spLocks noChangeArrowheads="1"/>
            </p:cNvSpPr>
            <p:nvPr/>
          </p:nvSpPr>
          <p:spPr bwMode="auto">
            <a:xfrm>
              <a:off x="4142" y="2372"/>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6" name="Rectangle 101">
              <a:extLst>
                <a:ext uri="{FF2B5EF4-FFF2-40B4-BE49-F238E27FC236}">
                  <a16:creationId xmlns:a16="http://schemas.microsoft.com/office/drawing/2014/main" id="{B9F6261C-685E-4EE2-8779-D9BDCB98FF4E}"/>
                </a:ext>
              </a:extLst>
            </p:cNvPr>
            <p:cNvSpPr>
              <a:spLocks noChangeArrowheads="1"/>
            </p:cNvSpPr>
            <p:nvPr/>
          </p:nvSpPr>
          <p:spPr bwMode="auto">
            <a:xfrm>
              <a:off x="4078" y="2485"/>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7" name="Rectangle 102">
              <a:extLst>
                <a:ext uri="{FF2B5EF4-FFF2-40B4-BE49-F238E27FC236}">
                  <a16:creationId xmlns:a16="http://schemas.microsoft.com/office/drawing/2014/main" id="{79A06CD9-912C-4789-A5A7-E9FBDCD3BDD6}"/>
                </a:ext>
              </a:extLst>
            </p:cNvPr>
            <p:cNvSpPr>
              <a:spLocks noChangeArrowheads="1"/>
            </p:cNvSpPr>
            <p:nvPr/>
          </p:nvSpPr>
          <p:spPr bwMode="auto">
            <a:xfrm>
              <a:off x="4142" y="2632"/>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8" name="Rectangle 103">
              <a:extLst>
                <a:ext uri="{FF2B5EF4-FFF2-40B4-BE49-F238E27FC236}">
                  <a16:creationId xmlns:a16="http://schemas.microsoft.com/office/drawing/2014/main" id="{27496780-9B45-4B9A-8CCE-CE2113CF38D8}"/>
                </a:ext>
              </a:extLst>
            </p:cNvPr>
            <p:cNvSpPr>
              <a:spLocks noChangeArrowheads="1"/>
            </p:cNvSpPr>
            <p:nvPr/>
          </p:nvSpPr>
          <p:spPr bwMode="auto">
            <a:xfrm>
              <a:off x="4078" y="1734"/>
              <a:ext cx="1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9" name="Rectangle 104">
              <a:extLst>
                <a:ext uri="{FF2B5EF4-FFF2-40B4-BE49-F238E27FC236}">
                  <a16:creationId xmlns:a16="http://schemas.microsoft.com/office/drawing/2014/main" id="{5A61DB05-3E12-4170-95EC-7586F07588A8}"/>
                </a:ext>
              </a:extLst>
            </p:cNvPr>
            <p:cNvSpPr>
              <a:spLocks noChangeArrowheads="1"/>
            </p:cNvSpPr>
            <p:nvPr/>
          </p:nvSpPr>
          <p:spPr bwMode="auto">
            <a:xfrm>
              <a:off x="4142" y="1881"/>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20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0" name="Rectangle 105">
              <a:extLst>
                <a:ext uri="{FF2B5EF4-FFF2-40B4-BE49-F238E27FC236}">
                  <a16:creationId xmlns:a16="http://schemas.microsoft.com/office/drawing/2014/main" id="{639670AB-35F6-4E4D-94F4-7A553EFC563A}"/>
                </a:ext>
              </a:extLst>
            </p:cNvPr>
            <p:cNvSpPr>
              <a:spLocks noChangeArrowheads="1"/>
            </p:cNvSpPr>
            <p:nvPr/>
          </p:nvSpPr>
          <p:spPr bwMode="auto">
            <a:xfrm>
              <a:off x="1303" y="2818"/>
              <a:ext cx="411"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1" name="Line 106">
              <a:extLst>
                <a:ext uri="{FF2B5EF4-FFF2-40B4-BE49-F238E27FC236}">
                  <a16:creationId xmlns:a16="http://schemas.microsoft.com/office/drawing/2014/main" id="{6DBF308B-0A9D-481B-98F6-938956CD086C}"/>
                </a:ext>
              </a:extLst>
            </p:cNvPr>
            <p:cNvSpPr>
              <a:spLocks noChangeShapeType="1"/>
            </p:cNvSpPr>
            <p:nvPr/>
          </p:nvSpPr>
          <p:spPr bwMode="auto">
            <a:xfrm>
              <a:off x="1714" y="2953"/>
              <a:ext cx="276"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2" name="Rectangle 107">
              <a:extLst>
                <a:ext uri="{FF2B5EF4-FFF2-40B4-BE49-F238E27FC236}">
                  <a16:creationId xmlns:a16="http://schemas.microsoft.com/office/drawing/2014/main" id="{DEC56245-523E-4AEE-AB82-96FB90FAD9CB}"/>
                </a:ext>
              </a:extLst>
            </p:cNvPr>
            <p:cNvSpPr>
              <a:spLocks noChangeArrowheads="1"/>
            </p:cNvSpPr>
            <p:nvPr/>
          </p:nvSpPr>
          <p:spPr bwMode="auto">
            <a:xfrm>
              <a:off x="1426" y="2808"/>
              <a:ext cx="2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0000"/>
                  </a:solidFill>
                  <a:effectLst/>
                  <a:latin typeface="Arial Rounded MT Bold" panose="020F0704030504030204" pitchFamily="34" charset="0"/>
                </a:rPr>
                <a:t>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93" name="Rectangle 108">
              <a:extLst>
                <a:ext uri="{FF2B5EF4-FFF2-40B4-BE49-F238E27FC236}">
                  <a16:creationId xmlns:a16="http://schemas.microsoft.com/office/drawing/2014/main" id="{7ED73932-A102-434C-81EB-22E973AC85BB}"/>
                </a:ext>
              </a:extLst>
            </p:cNvPr>
            <p:cNvSpPr>
              <a:spLocks noChangeArrowheads="1"/>
            </p:cNvSpPr>
            <p:nvPr/>
          </p:nvSpPr>
          <p:spPr bwMode="auto">
            <a:xfrm>
              <a:off x="1557"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4" name="Rectangle 109">
              <a:extLst>
                <a:ext uri="{FF2B5EF4-FFF2-40B4-BE49-F238E27FC236}">
                  <a16:creationId xmlns:a16="http://schemas.microsoft.com/office/drawing/2014/main" id="{292E6F86-5BB7-4869-ABB3-11A4006D4A6C}"/>
                </a:ext>
              </a:extLst>
            </p:cNvPr>
            <p:cNvSpPr>
              <a:spLocks noChangeArrowheads="1"/>
            </p:cNvSpPr>
            <p:nvPr/>
          </p:nvSpPr>
          <p:spPr bwMode="auto">
            <a:xfrm>
              <a:off x="1990" y="2818"/>
              <a:ext cx="409"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5" name="Line 110">
              <a:extLst>
                <a:ext uri="{FF2B5EF4-FFF2-40B4-BE49-F238E27FC236}">
                  <a16:creationId xmlns:a16="http://schemas.microsoft.com/office/drawing/2014/main" id="{967D7759-1DFB-458E-9236-9788F93954AD}"/>
                </a:ext>
              </a:extLst>
            </p:cNvPr>
            <p:cNvSpPr>
              <a:spLocks noChangeShapeType="1"/>
            </p:cNvSpPr>
            <p:nvPr/>
          </p:nvSpPr>
          <p:spPr bwMode="auto">
            <a:xfrm>
              <a:off x="2399" y="2953"/>
              <a:ext cx="278"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6" name="Rectangle 111">
              <a:extLst>
                <a:ext uri="{FF2B5EF4-FFF2-40B4-BE49-F238E27FC236}">
                  <a16:creationId xmlns:a16="http://schemas.microsoft.com/office/drawing/2014/main" id="{22944114-E1BE-4E7C-A0B0-E371BDB40F0F}"/>
                </a:ext>
              </a:extLst>
            </p:cNvPr>
            <p:cNvSpPr>
              <a:spLocks noChangeArrowheads="1"/>
            </p:cNvSpPr>
            <p:nvPr/>
          </p:nvSpPr>
          <p:spPr bwMode="auto">
            <a:xfrm>
              <a:off x="2113" y="2808"/>
              <a:ext cx="23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7" name="Rectangle 112">
              <a:extLst>
                <a:ext uri="{FF2B5EF4-FFF2-40B4-BE49-F238E27FC236}">
                  <a16:creationId xmlns:a16="http://schemas.microsoft.com/office/drawing/2014/main" id="{D491AB23-7281-408C-A189-172BC5781F61}"/>
                </a:ext>
              </a:extLst>
            </p:cNvPr>
            <p:cNvSpPr>
              <a:spLocks noChangeArrowheads="1"/>
            </p:cNvSpPr>
            <p:nvPr/>
          </p:nvSpPr>
          <p:spPr bwMode="auto">
            <a:xfrm>
              <a:off x="2244"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8" name="Rectangle 113">
              <a:extLst>
                <a:ext uri="{FF2B5EF4-FFF2-40B4-BE49-F238E27FC236}">
                  <a16:creationId xmlns:a16="http://schemas.microsoft.com/office/drawing/2014/main" id="{A83E95B3-61AE-4D96-B14D-6B27C0C6A9A0}"/>
                </a:ext>
              </a:extLst>
            </p:cNvPr>
            <p:cNvSpPr>
              <a:spLocks noChangeArrowheads="1"/>
            </p:cNvSpPr>
            <p:nvPr/>
          </p:nvSpPr>
          <p:spPr bwMode="auto">
            <a:xfrm>
              <a:off x="2677" y="2818"/>
              <a:ext cx="409"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9" name="Line 114">
              <a:extLst>
                <a:ext uri="{FF2B5EF4-FFF2-40B4-BE49-F238E27FC236}">
                  <a16:creationId xmlns:a16="http://schemas.microsoft.com/office/drawing/2014/main" id="{EB8292BD-568E-4131-900E-29894EA3734E}"/>
                </a:ext>
              </a:extLst>
            </p:cNvPr>
            <p:cNvSpPr>
              <a:spLocks noChangeShapeType="1"/>
            </p:cNvSpPr>
            <p:nvPr/>
          </p:nvSpPr>
          <p:spPr bwMode="auto">
            <a:xfrm>
              <a:off x="3086" y="2953"/>
              <a:ext cx="276"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0" name="Rectangle 115">
              <a:extLst>
                <a:ext uri="{FF2B5EF4-FFF2-40B4-BE49-F238E27FC236}">
                  <a16:creationId xmlns:a16="http://schemas.microsoft.com/office/drawing/2014/main" id="{20C9A570-F715-4320-AB0C-389AEE318A3D}"/>
                </a:ext>
              </a:extLst>
            </p:cNvPr>
            <p:cNvSpPr>
              <a:spLocks noChangeArrowheads="1"/>
            </p:cNvSpPr>
            <p:nvPr/>
          </p:nvSpPr>
          <p:spPr bwMode="auto">
            <a:xfrm>
              <a:off x="2799" y="2808"/>
              <a:ext cx="2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1" name="Rectangle 116">
              <a:extLst>
                <a:ext uri="{FF2B5EF4-FFF2-40B4-BE49-F238E27FC236}">
                  <a16:creationId xmlns:a16="http://schemas.microsoft.com/office/drawing/2014/main" id="{6C3ED406-F616-4CD5-8910-F731844C36A4}"/>
                </a:ext>
              </a:extLst>
            </p:cNvPr>
            <p:cNvSpPr>
              <a:spLocks noChangeArrowheads="1"/>
            </p:cNvSpPr>
            <p:nvPr/>
          </p:nvSpPr>
          <p:spPr bwMode="auto">
            <a:xfrm>
              <a:off x="2931"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2" name="Rectangle 117">
              <a:extLst>
                <a:ext uri="{FF2B5EF4-FFF2-40B4-BE49-F238E27FC236}">
                  <a16:creationId xmlns:a16="http://schemas.microsoft.com/office/drawing/2014/main" id="{9D05D34C-7720-47DB-AA59-B36168F386E4}"/>
                </a:ext>
              </a:extLst>
            </p:cNvPr>
            <p:cNvSpPr>
              <a:spLocks noChangeArrowheads="1"/>
            </p:cNvSpPr>
            <p:nvPr/>
          </p:nvSpPr>
          <p:spPr bwMode="auto">
            <a:xfrm>
              <a:off x="3362" y="2818"/>
              <a:ext cx="411"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3" name="Rectangle 118">
              <a:extLst>
                <a:ext uri="{FF2B5EF4-FFF2-40B4-BE49-F238E27FC236}">
                  <a16:creationId xmlns:a16="http://schemas.microsoft.com/office/drawing/2014/main" id="{AB5D3C10-4951-4A49-8DF0-BC5E657DACC7}"/>
                </a:ext>
              </a:extLst>
            </p:cNvPr>
            <p:cNvSpPr>
              <a:spLocks noChangeArrowheads="1"/>
            </p:cNvSpPr>
            <p:nvPr/>
          </p:nvSpPr>
          <p:spPr bwMode="auto">
            <a:xfrm>
              <a:off x="3486" y="2808"/>
              <a:ext cx="23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4" name="Rectangle 119">
              <a:extLst>
                <a:ext uri="{FF2B5EF4-FFF2-40B4-BE49-F238E27FC236}">
                  <a16:creationId xmlns:a16="http://schemas.microsoft.com/office/drawing/2014/main" id="{5B227934-D900-479B-8618-C4980F04B368}"/>
                </a:ext>
              </a:extLst>
            </p:cNvPr>
            <p:cNvSpPr>
              <a:spLocks noChangeArrowheads="1"/>
            </p:cNvSpPr>
            <p:nvPr/>
          </p:nvSpPr>
          <p:spPr bwMode="auto">
            <a:xfrm>
              <a:off x="3617"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5" name="Line 120">
              <a:extLst>
                <a:ext uri="{FF2B5EF4-FFF2-40B4-BE49-F238E27FC236}">
                  <a16:creationId xmlns:a16="http://schemas.microsoft.com/office/drawing/2014/main" id="{795F66EF-B2A9-4529-ADE4-5EEE37C9001E}"/>
                </a:ext>
              </a:extLst>
            </p:cNvPr>
            <p:cNvSpPr>
              <a:spLocks noChangeShapeType="1"/>
            </p:cNvSpPr>
            <p:nvPr/>
          </p:nvSpPr>
          <p:spPr bwMode="auto">
            <a:xfrm>
              <a:off x="3773" y="2953"/>
              <a:ext cx="277"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6" name="Rectangle 121">
              <a:extLst>
                <a:ext uri="{FF2B5EF4-FFF2-40B4-BE49-F238E27FC236}">
                  <a16:creationId xmlns:a16="http://schemas.microsoft.com/office/drawing/2014/main" id="{1F806E59-7F67-41AB-A2AC-B19B7B2FAF28}"/>
                </a:ext>
              </a:extLst>
            </p:cNvPr>
            <p:cNvSpPr>
              <a:spLocks noChangeArrowheads="1"/>
            </p:cNvSpPr>
            <p:nvPr/>
          </p:nvSpPr>
          <p:spPr bwMode="auto">
            <a:xfrm>
              <a:off x="4050" y="2818"/>
              <a:ext cx="408" cy="269"/>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7" name="Rectangle 122">
              <a:extLst>
                <a:ext uri="{FF2B5EF4-FFF2-40B4-BE49-F238E27FC236}">
                  <a16:creationId xmlns:a16="http://schemas.microsoft.com/office/drawing/2014/main" id="{A1CEF0E8-B1FD-4CE4-B543-9F74BF7AEECF}"/>
                </a:ext>
              </a:extLst>
            </p:cNvPr>
            <p:cNvSpPr>
              <a:spLocks noChangeArrowheads="1"/>
            </p:cNvSpPr>
            <p:nvPr/>
          </p:nvSpPr>
          <p:spPr bwMode="auto">
            <a:xfrm>
              <a:off x="4173" y="2808"/>
              <a:ext cx="23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8" name="Rectangle 123">
              <a:extLst>
                <a:ext uri="{FF2B5EF4-FFF2-40B4-BE49-F238E27FC236}">
                  <a16:creationId xmlns:a16="http://schemas.microsoft.com/office/drawing/2014/main" id="{8B584AAA-C781-4BC5-966B-41036AA80D52}"/>
                </a:ext>
              </a:extLst>
            </p:cNvPr>
            <p:cNvSpPr>
              <a:spLocks noChangeArrowheads="1"/>
            </p:cNvSpPr>
            <p:nvPr/>
          </p:nvSpPr>
          <p:spPr bwMode="auto">
            <a:xfrm>
              <a:off x="4304" y="2952"/>
              <a:ext cx="1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
        <p:nvSpPr>
          <p:cNvPr id="128" name="Rectangle 52">
            <a:extLst>
              <a:ext uri="{FF2B5EF4-FFF2-40B4-BE49-F238E27FC236}">
                <a16:creationId xmlns:a16="http://schemas.microsoft.com/office/drawing/2014/main" id="{F111F114-6956-40B2-81DF-78E5D1EB4F87}"/>
              </a:ext>
            </a:extLst>
          </p:cNvPr>
          <p:cNvSpPr>
            <a:spLocks noChangeArrowheads="1"/>
          </p:cNvSpPr>
          <p:nvPr/>
        </p:nvSpPr>
        <p:spPr bwMode="auto">
          <a:xfrm>
            <a:off x="3219450" y="2246313"/>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E60012"/>
                </a:solidFill>
                <a:effectLst/>
                <a:latin typeface="Arial Rounded MT Bold" panose="020F0704030504030204" pitchFamily="34" charset="0"/>
              </a:rPr>
              <a:t>f</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9" name="Rectangle 53">
            <a:extLst>
              <a:ext uri="{FF2B5EF4-FFF2-40B4-BE49-F238E27FC236}">
                <a16:creationId xmlns:a16="http://schemas.microsoft.com/office/drawing/2014/main" id="{1BC4ED53-97DD-4116-8253-FB0744D61D2B}"/>
              </a:ext>
            </a:extLst>
          </p:cNvPr>
          <p:cNvSpPr>
            <a:spLocks noChangeArrowheads="1"/>
          </p:cNvSpPr>
          <p:nvPr/>
        </p:nvSpPr>
        <p:spPr bwMode="auto">
          <a:xfrm>
            <a:off x="3321050" y="2474913"/>
            <a:ext cx="1984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0" name="Line 84">
            <a:extLst>
              <a:ext uri="{FF2B5EF4-FFF2-40B4-BE49-F238E27FC236}">
                <a16:creationId xmlns:a16="http://schemas.microsoft.com/office/drawing/2014/main" id="{68247B69-682F-4799-AA52-3D1F0CEDCA26}"/>
              </a:ext>
            </a:extLst>
          </p:cNvPr>
          <p:cNvSpPr>
            <a:spLocks noChangeShapeType="1"/>
          </p:cNvSpPr>
          <p:nvPr/>
        </p:nvSpPr>
        <p:spPr bwMode="auto">
          <a:xfrm>
            <a:off x="2706688" y="4143375"/>
            <a:ext cx="473075" cy="0"/>
          </a:xfrm>
          <a:prstGeom prst="line">
            <a:avLst/>
          </a:prstGeom>
          <a:noFill/>
          <a:ln w="14288"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Line 85">
            <a:extLst>
              <a:ext uri="{FF2B5EF4-FFF2-40B4-BE49-F238E27FC236}">
                <a16:creationId xmlns:a16="http://schemas.microsoft.com/office/drawing/2014/main" id="{A61590EF-4A59-46A9-A908-17DD4180CBD3}"/>
              </a:ext>
            </a:extLst>
          </p:cNvPr>
          <p:cNvSpPr>
            <a:spLocks noChangeShapeType="1"/>
          </p:cNvSpPr>
          <p:nvPr/>
        </p:nvSpPr>
        <p:spPr bwMode="auto">
          <a:xfrm flipH="1" flipV="1">
            <a:off x="3171825" y="2279650"/>
            <a:ext cx="7937" cy="1871663"/>
          </a:xfrm>
          <a:prstGeom prst="line">
            <a:avLst/>
          </a:prstGeom>
          <a:noFill/>
          <a:ln w="14288"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Line 86">
            <a:extLst>
              <a:ext uri="{FF2B5EF4-FFF2-40B4-BE49-F238E27FC236}">
                <a16:creationId xmlns:a16="http://schemas.microsoft.com/office/drawing/2014/main" id="{2F508B5D-7373-4AB1-846D-481FEE97038D}"/>
              </a:ext>
            </a:extLst>
          </p:cNvPr>
          <p:cNvSpPr>
            <a:spLocks noChangeShapeType="1"/>
          </p:cNvSpPr>
          <p:nvPr/>
        </p:nvSpPr>
        <p:spPr bwMode="auto">
          <a:xfrm flipH="1">
            <a:off x="3171825" y="2279650"/>
            <a:ext cx="266700" cy="0"/>
          </a:xfrm>
          <a:prstGeom prst="line">
            <a:avLst/>
          </a:prstGeom>
          <a:noFill/>
          <a:ln w="14288"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7">
            <a:extLst>
              <a:ext uri="{FF2B5EF4-FFF2-40B4-BE49-F238E27FC236}">
                <a16:creationId xmlns:a16="http://schemas.microsoft.com/office/drawing/2014/main" id="{FE34BA95-5DF9-482A-A87D-696680748E04}"/>
              </a:ext>
            </a:extLst>
          </p:cNvPr>
          <p:cNvSpPr>
            <a:spLocks/>
          </p:cNvSpPr>
          <p:nvPr/>
        </p:nvSpPr>
        <p:spPr bwMode="auto">
          <a:xfrm>
            <a:off x="3394075" y="2220913"/>
            <a:ext cx="149225" cy="119063"/>
          </a:xfrm>
          <a:custGeom>
            <a:avLst/>
            <a:gdLst>
              <a:gd name="T0" fmla="*/ 94 w 94"/>
              <a:gd name="T1" fmla="*/ 37 h 75"/>
              <a:gd name="T2" fmla="*/ 0 w 94"/>
              <a:gd name="T3" fmla="*/ 0 h 75"/>
              <a:gd name="T4" fmla="*/ 21 w 94"/>
              <a:gd name="T5" fmla="*/ 37 h 75"/>
              <a:gd name="T6" fmla="*/ 0 w 94"/>
              <a:gd name="T7" fmla="*/ 75 h 75"/>
              <a:gd name="T8" fmla="*/ 94 w 94"/>
              <a:gd name="T9" fmla="*/ 37 h 75"/>
            </a:gdLst>
            <a:ahLst/>
            <a:cxnLst>
              <a:cxn ang="0">
                <a:pos x="T0" y="T1"/>
              </a:cxn>
              <a:cxn ang="0">
                <a:pos x="T2" y="T3"/>
              </a:cxn>
              <a:cxn ang="0">
                <a:pos x="T4" y="T5"/>
              </a:cxn>
              <a:cxn ang="0">
                <a:pos x="T6" y="T7"/>
              </a:cxn>
              <a:cxn ang="0">
                <a:pos x="T8" y="T9"/>
              </a:cxn>
            </a:cxnLst>
            <a:rect l="0" t="0" r="r" b="b"/>
            <a:pathLst>
              <a:path w="94" h="75">
                <a:moveTo>
                  <a:pt x="94" y="37"/>
                </a:moveTo>
                <a:lnTo>
                  <a:pt x="0" y="0"/>
                </a:lnTo>
                <a:lnTo>
                  <a:pt x="21" y="37"/>
                </a:lnTo>
                <a:lnTo>
                  <a:pt x="0" y="75"/>
                </a:lnTo>
                <a:lnTo>
                  <a:pt x="94" y="37"/>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Rectangle 21">
            <a:extLst>
              <a:ext uri="{FF2B5EF4-FFF2-40B4-BE49-F238E27FC236}">
                <a16:creationId xmlns:a16="http://schemas.microsoft.com/office/drawing/2014/main" id="{BCF167B0-115A-44C0-974E-BBD0414BC1A0}"/>
              </a:ext>
            </a:extLst>
          </p:cNvPr>
          <p:cNvSpPr>
            <a:spLocks noChangeArrowheads="1"/>
          </p:cNvSpPr>
          <p:nvPr/>
        </p:nvSpPr>
        <p:spPr bwMode="auto">
          <a:xfrm>
            <a:off x="3584575" y="2228850"/>
            <a:ext cx="3333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6" name="Line 86">
            <a:extLst>
              <a:ext uri="{FF2B5EF4-FFF2-40B4-BE49-F238E27FC236}">
                <a16:creationId xmlns:a16="http://schemas.microsoft.com/office/drawing/2014/main" id="{F342727C-0585-42B9-8253-E50491400815}"/>
              </a:ext>
            </a:extLst>
          </p:cNvPr>
          <p:cNvSpPr>
            <a:spLocks noChangeShapeType="1"/>
          </p:cNvSpPr>
          <p:nvPr/>
        </p:nvSpPr>
        <p:spPr bwMode="auto">
          <a:xfrm flipH="1">
            <a:off x="3808413" y="2279650"/>
            <a:ext cx="733424" cy="0"/>
          </a:xfrm>
          <a:prstGeom prst="line">
            <a:avLst/>
          </a:prstGeom>
          <a:noFill/>
          <a:ln w="14288"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7">
            <a:extLst>
              <a:ext uri="{FF2B5EF4-FFF2-40B4-BE49-F238E27FC236}">
                <a16:creationId xmlns:a16="http://schemas.microsoft.com/office/drawing/2014/main" id="{6BA56F9E-58E0-41E7-95F7-8C67BE647BCA}"/>
              </a:ext>
            </a:extLst>
          </p:cNvPr>
          <p:cNvSpPr>
            <a:spLocks/>
          </p:cNvSpPr>
          <p:nvPr/>
        </p:nvSpPr>
        <p:spPr bwMode="auto">
          <a:xfrm>
            <a:off x="4497387" y="2220913"/>
            <a:ext cx="149225" cy="119063"/>
          </a:xfrm>
          <a:custGeom>
            <a:avLst/>
            <a:gdLst>
              <a:gd name="T0" fmla="*/ 94 w 94"/>
              <a:gd name="T1" fmla="*/ 37 h 75"/>
              <a:gd name="T2" fmla="*/ 0 w 94"/>
              <a:gd name="T3" fmla="*/ 0 h 75"/>
              <a:gd name="T4" fmla="*/ 21 w 94"/>
              <a:gd name="T5" fmla="*/ 37 h 75"/>
              <a:gd name="T6" fmla="*/ 0 w 94"/>
              <a:gd name="T7" fmla="*/ 75 h 75"/>
              <a:gd name="T8" fmla="*/ 94 w 94"/>
              <a:gd name="T9" fmla="*/ 37 h 75"/>
            </a:gdLst>
            <a:ahLst/>
            <a:cxnLst>
              <a:cxn ang="0">
                <a:pos x="T0" y="T1"/>
              </a:cxn>
              <a:cxn ang="0">
                <a:pos x="T2" y="T3"/>
              </a:cxn>
              <a:cxn ang="0">
                <a:pos x="T4" y="T5"/>
              </a:cxn>
              <a:cxn ang="0">
                <a:pos x="T6" y="T7"/>
              </a:cxn>
              <a:cxn ang="0">
                <a:pos x="T8" y="T9"/>
              </a:cxn>
            </a:cxnLst>
            <a:rect l="0" t="0" r="r" b="b"/>
            <a:pathLst>
              <a:path w="94" h="75">
                <a:moveTo>
                  <a:pt x="94" y="37"/>
                </a:moveTo>
                <a:lnTo>
                  <a:pt x="0" y="0"/>
                </a:lnTo>
                <a:lnTo>
                  <a:pt x="21" y="37"/>
                </a:lnTo>
                <a:lnTo>
                  <a:pt x="0" y="75"/>
                </a:lnTo>
                <a:lnTo>
                  <a:pt x="94" y="37"/>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Rectangle 52">
            <a:extLst>
              <a:ext uri="{FF2B5EF4-FFF2-40B4-BE49-F238E27FC236}">
                <a16:creationId xmlns:a16="http://schemas.microsoft.com/office/drawing/2014/main" id="{6D6A31A4-E188-4507-80DD-18E30279C7F7}"/>
              </a:ext>
            </a:extLst>
          </p:cNvPr>
          <p:cNvSpPr>
            <a:spLocks noChangeArrowheads="1"/>
          </p:cNvSpPr>
          <p:nvPr/>
        </p:nvSpPr>
        <p:spPr bwMode="auto">
          <a:xfrm>
            <a:off x="4308793" y="2246473"/>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E60012"/>
                </a:solidFill>
                <a:effectLst/>
                <a:latin typeface="Arial Rounded MT Bold" panose="020F0704030504030204" pitchFamily="34" charset="0"/>
              </a:rPr>
              <a:t>f</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2" name="Rectangle 53">
            <a:extLst>
              <a:ext uri="{FF2B5EF4-FFF2-40B4-BE49-F238E27FC236}">
                <a16:creationId xmlns:a16="http://schemas.microsoft.com/office/drawing/2014/main" id="{89ACAD28-1484-4750-9FCF-FAD0A681CD0D}"/>
              </a:ext>
            </a:extLst>
          </p:cNvPr>
          <p:cNvSpPr>
            <a:spLocks noChangeArrowheads="1"/>
          </p:cNvSpPr>
          <p:nvPr/>
        </p:nvSpPr>
        <p:spPr bwMode="auto">
          <a:xfrm>
            <a:off x="4410393" y="2475073"/>
            <a:ext cx="1984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3" name="Rectangle 21">
            <a:extLst>
              <a:ext uri="{FF2B5EF4-FFF2-40B4-BE49-F238E27FC236}">
                <a16:creationId xmlns:a16="http://schemas.microsoft.com/office/drawing/2014/main" id="{4E913317-1AA2-491B-AE80-E1212F34E688}"/>
              </a:ext>
            </a:extLst>
          </p:cNvPr>
          <p:cNvSpPr>
            <a:spLocks noChangeArrowheads="1"/>
          </p:cNvSpPr>
          <p:nvPr/>
        </p:nvSpPr>
        <p:spPr bwMode="auto">
          <a:xfrm>
            <a:off x="4673918" y="2229010"/>
            <a:ext cx="3333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4" name="Line 86">
            <a:extLst>
              <a:ext uri="{FF2B5EF4-FFF2-40B4-BE49-F238E27FC236}">
                <a16:creationId xmlns:a16="http://schemas.microsoft.com/office/drawing/2014/main" id="{F0E8FF0E-34BD-4691-B3C8-BA22D8B4B611}"/>
              </a:ext>
            </a:extLst>
          </p:cNvPr>
          <p:cNvSpPr>
            <a:spLocks noChangeShapeType="1"/>
          </p:cNvSpPr>
          <p:nvPr/>
        </p:nvSpPr>
        <p:spPr bwMode="auto">
          <a:xfrm flipH="1">
            <a:off x="4900613" y="2266235"/>
            <a:ext cx="733424" cy="0"/>
          </a:xfrm>
          <a:prstGeom prst="line">
            <a:avLst/>
          </a:prstGeom>
          <a:noFill/>
          <a:ln w="14288"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7">
            <a:extLst>
              <a:ext uri="{FF2B5EF4-FFF2-40B4-BE49-F238E27FC236}">
                <a16:creationId xmlns:a16="http://schemas.microsoft.com/office/drawing/2014/main" id="{C734DB14-9B20-431B-A6F8-87C155BDB5A0}"/>
              </a:ext>
            </a:extLst>
          </p:cNvPr>
          <p:cNvSpPr>
            <a:spLocks/>
          </p:cNvSpPr>
          <p:nvPr/>
        </p:nvSpPr>
        <p:spPr bwMode="auto">
          <a:xfrm>
            <a:off x="5589587" y="2207498"/>
            <a:ext cx="149225" cy="119063"/>
          </a:xfrm>
          <a:custGeom>
            <a:avLst/>
            <a:gdLst>
              <a:gd name="T0" fmla="*/ 94 w 94"/>
              <a:gd name="T1" fmla="*/ 37 h 75"/>
              <a:gd name="T2" fmla="*/ 0 w 94"/>
              <a:gd name="T3" fmla="*/ 0 h 75"/>
              <a:gd name="T4" fmla="*/ 21 w 94"/>
              <a:gd name="T5" fmla="*/ 37 h 75"/>
              <a:gd name="T6" fmla="*/ 0 w 94"/>
              <a:gd name="T7" fmla="*/ 75 h 75"/>
              <a:gd name="T8" fmla="*/ 94 w 94"/>
              <a:gd name="T9" fmla="*/ 37 h 75"/>
            </a:gdLst>
            <a:ahLst/>
            <a:cxnLst>
              <a:cxn ang="0">
                <a:pos x="T0" y="T1"/>
              </a:cxn>
              <a:cxn ang="0">
                <a:pos x="T2" y="T3"/>
              </a:cxn>
              <a:cxn ang="0">
                <a:pos x="T4" y="T5"/>
              </a:cxn>
              <a:cxn ang="0">
                <a:pos x="T6" y="T7"/>
              </a:cxn>
              <a:cxn ang="0">
                <a:pos x="T8" y="T9"/>
              </a:cxn>
            </a:cxnLst>
            <a:rect l="0" t="0" r="r" b="b"/>
            <a:pathLst>
              <a:path w="94" h="75">
                <a:moveTo>
                  <a:pt x="94" y="37"/>
                </a:moveTo>
                <a:lnTo>
                  <a:pt x="0" y="0"/>
                </a:lnTo>
                <a:lnTo>
                  <a:pt x="21" y="37"/>
                </a:lnTo>
                <a:lnTo>
                  <a:pt x="0" y="75"/>
                </a:lnTo>
                <a:lnTo>
                  <a:pt x="94" y="37"/>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Rectangle 52">
            <a:extLst>
              <a:ext uri="{FF2B5EF4-FFF2-40B4-BE49-F238E27FC236}">
                <a16:creationId xmlns:a16="http://schemas.microsoft.com/office/drawing/2014/main" id="{64DB69E7-1A51-40D7-AAAF-592E532C5AD1}"/>
              </a:ext>
            </a:extLst>
          </p:cNvPr>
          <p:cNvSpPr>
            <a:spLocks noChangeArrowheads="1"/>
          </p:cNvSpPr>
          <p:nvPr/>
        </p:nvSpPr>
        <p:spPr bwMode="auto">
          <a:xfrm>
            <a:off x="5400993" y="2233058"/>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E60012"/>
                </a:solidFill>
                <a:effectLst/>
                <a:latin typeface="Arial Rounded MT Bold" panose="020F0704030504030204" pitchFamily="34" charset="0"/>
              </a:rPr>
              <a:t>f</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7" name="Rectangle 53">
            <a:extLst>
              <a:ext uri="{FF2B5EF4-FFF2-40B4-BE49-F238E27FC236}">
                <a16:creationId xmlns:a16="http://schemas.microsoft.com/office/drawing/2014/main" id="{1CFCA641-E4DF-4D00-BB61-C9E3F1D06B99}"/>
              </a:ext>
            </a:extLst>
          </p:cNvPr>
          <p:cNvSpPr>
            <a:spLocks noChangeArrowheads="1"/>
          </p:cNvSpPr>
          <p:nvPr/>
        </p:nvSpPr>
        <p:spPr bwMode="auto">
          <a:xfrm>
            <a:off x="5502593" y="2461658"/>
            <a:ext cx="1984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8" name="Rectangle 21">
            <a:extLst>
              <a:ext uri="{FF2B5EF4-FFF2-40B4-BE49-F238E27FC236}">
                <a16:creationId xmlns:a16="http://schemas.microsoft.com/office/drawing/2014/main" id="{467374D6-CB75-42A9-8E25-1F6925FA5F91}"/>
              </a:ext>
            </a:extLst>
          </p:cNvPr>
          <p:cNvSpPr>
            <a:spLocks noChangeArrowheads="1"/>
          </p:cNvSpPr>
          <p:nvPr/>
        </p:nvSpPr>
        <p:spPr bwMode="auto">
          <a:xfrm>
            <a:off x="5766118" y="2215595"/>
            <a:ext cx="3333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235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left)">
                                      <p:cBhvr>
                                        <p:cTn id="7" dur="500"/>
                                        <p:tgtEl>
                                          <p:spTgt spid="13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1"/>
                                        </p:tgtEl>
                                        <p:attrNameLst>
                                          <p:attrName>style.visibility</p:attrName>
                                        </p:attrNameLst>
                                      </p:cBhvr>
                                      <p:to>
                                        <p:strVal val="visible"/>
                                      </p:to>
                                    </p:set>
                                    <p:animEffect transition="in" filter="wipe(down)">
                                      <p:cBhvr>
                                        <p:cTn id="11" dur="500"/>
                                        <p:tgtEl>
                                          <p:spTgt spid="13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wipe(down)">
                                      <p:cBhvr>
                                        <p:cTn id="15" dur="500"/>
                                        <p:tgtEl>
                                          <p:spTgt spid="13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wipe(left)">
                                      <p:cBhvr>
                                        <p:cTn id="19" dur="500"/>
                                        <p:tgtEl>
                                          <p:spTgt spid="13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fade">
                                      <p:cBhvr>
                                        <p:cTn id="23" dur="500"/>
                                        <p:tgtEl>
                                          <p:spTgt spid="1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fade">
                                      <p:cBhvr>
                                        <p:cTn id="26" dur="500"/>
                                        <p:tgtEl>
                                          <p:spTgt spid="1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childTnLst>
                          </p:cTn>
                        </p:par>
                        <p:par>
                          <p:cTn id="30" fill="hold">
                            <p:stCondLst>
                              <p:cond delay="2500"/>
                            </p:stCondLst>
                            <p:childTnLst>
                              <p:par>
                                <p:cTn id="31" presetID="22" presetClass="entr" presetSubtype="4" fill="hold" grpId="0" nodeType="afterEffect">
                                  <p:stCondLst>
                                    <p:cond delay="1000"/>
                                  </p:stCondLst>
                                  <p:childTnLst>
                                    <p:set>
                                      <p:cBhvr>
                                        <p:cTn id="32" dur="1" fill="hold">
                                          <p:stCondLst>
                                            <p:cond delay="0"/>
                                          </p:stCondLst>
                                        </p:cTn>
                                        <p:tgtEl>
                                          <p:spTgt spid="136"/>
                                        </p:tgtEl>
                                        <p:attrNameLst>
                                          <p:attrName>style.visibility</p:attrName>
                                        </p:attrNameLst>
                                      </p:cBhvr>
                                      <p:to>
                                        <p:strVal val="visible"/>
                                      </p:to>
                                    </p:set>
                                    <p:animEffect transition="in" filter="wipe(down)">
                                      <p:cBhvr>
                                        <p:cTn id="33" dur="500"/>
                                        <p:tgtEl>
                                          <p:spTgt spid="136"/>
                                        </p:tgtEl>
                                      </p:cBhvr>
                                    </p:animEffect>
                                  </p:childTnLst>
                                </p:cTn>
                              </p:par>
                            </p:childTnLst>
                          </p:cTn>
                        </p:par>
                        <p:par>
                          <p:cTn id="34" fill="hold">
                            <p:stCondLst>
                              <p:cond delay="4000"/>
                            </p:stCondLst>
                            <p:childTnLst>
                              <p:par>
                                <p:cTn id="35" presetID="22" presetClass="entr" presetSubtype="8" fill="hold" grpId="0" nodeType="afterEffect">
                                  <p:stCondLst>
                                    <p:cond delay="1000"/>
                                  </p:stCondLst>
                                  <p:childTnLst>
                                    <p:set>
                                      <p:cBhvr>
                                        <p:cTn id="36" dur="1" fill="hold">
                                          <p:stCondLst>
                                            <p:cond delay="0"/>
                                          </p:stCondLst>
                                        </p:cTn>
                                        <p:tgtEl>
                                          <p:spTgt spid="137"/>
                                        </p:tgtEl>
                                        <p:attrNameLst>
                                          <p:attrName>style.visibility</p:attrName>
                                        </p:attrNameLst>
                                      </p:cBhvr>
                                      <p:to>
                                        <p:strVal val="visible"/>
                                      </p:to>
                                    </p:set>
                                    <p:animEffect transition="in" filter="wipe(left)">
                                      <p:cBhvr>
                                        <p:cTn id="37" dur="500"/>
                                        <p:tgtEl>
                                          <p:spTgt spid="137"/>
                                        </p:tgtEl>
                                      </p:cBhvr>
                                    </p:animEffect>
                                  </p:childTnLst>
                                </p:cTn>
                              </p:par>
                            </p:childTnLst>
                          </p:cTn>
                        </p:par>
                        <p:par>
                          <p:cTn id="38" fill="hold">
                            <p:stCondLst>
                              <p:cond delay="5500"/>
                            </p:stCondLst>
                            <p:childTnLst>
                              <p:par>
                                <p:cTn id="39" presetID="10" presetClass="entr" presetSubtype="0" fill="hold" grpId="0" nodeType="afterEffect">
                                  <p:stCondLst>
                                    <p:cond delay="0"/>
                                  </p:stCondLst>
                                  <p:childTnLst>
                                    <p:set>
                                      <p:cBhvr>
                                        <p:cTn id="40" dur="1" fill="hold">
                                          <p:stCondLst>
                                            <p:cond delay="0"/>
                                          </p:stCondLst>
                                        </p:cTn>
                                        <p:tgtEl>
                                          <p:spTgt spid="141"/>
                                        </p:tgtEl>
                                        <p:attrNameLst>
                                          <p:attrName>style.visibility</p:attrName>
                                        </p:attrNameLst>
                                      </p:cBhvr>
                                      <p:to>
                                        <p:strVal val="visible"/>
                                      </p:to>
                                    </p:set>
                                    <p:animEffect transition="in" filter="fade">
                                      <p:cBhvr>
                                        <p:cTn id="41" dur="500"/>
                                        <p:tgtEl>
                                          <p:spTgt spid="1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3"/>
                                        </p:tgtEl>
                                        <p:attrNameLst>
                                          <p:attrName>style.visibility</p:attrName>
                                        </p:attrNameLst>
                                      </p:cBhvr>
                                      <p:to>
                                        <p:strVal val="visible"/>
                                      </p:to>
                                    </p:set>
                                    <p:animEffect transition="in" filter="fade">
                                      <p:cBhvr>
                                        <p:cTn id="44" dur="500"/>
                                        <p:tgtEl>
                                          <p:spTgt spid="14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animEffect transition="in" filter="fade">
                                      <p:cBhvr>
                                        <p:cTn id="47" dur="500"/>
                                        <p:tgtEl>
                                          <p:spTgt spid="142"/>
                                        </p:tgtEl>
                                      </p:cBhvr>
                                    </p:animEffect>
                                  </p:childTnLst>
                                </p:cTn>
                              </p:par>
                            </p:childTnLst>
                          </p:cTn>
                        </p:par>
                        <p:par>
                          <p:cTn id="48" fill="hold">
                            <p:stCondLst>
                              <p:cond delay="6000"/>
                            </p:stCondLst>
                            <p:childTnLst>
                              <p:par>
                                <p:cTn id="49" presetID="22" presetClass="entr" presetSubtype="4" fill="hold" grpId="0" nodeType="afterEffect">
                                  <p:stCondLst>
                                    <p:cond delay="1000"/>
                                  </p:stCondLst>
                                  <p:childTnLst>
                                    <p:set>
                                      <p:cBhvr>
                                        <p:cTn id="50" dur="1" fill="hold">
                                          <p:stCondLst>
                                            <p:cond delay="0"/>
                                          </p:stCondLst>
                                        </p:cTn>
                                        <p:tgtEl>
                                          <p:spTgt spid="144"/>
                                        </p:tgtEl>
                                        <p:attrNameLst>
                                          <p:attrName>style.visibility</p:attrName>
                                        </p:attrNameLst>
                                      </p:cBhvr>
                                      <p:to>
                                        <p:strVal val="visible"/>
                                      </p:to>
                                    </p:set>
                                    <p:animEffect transition="in" filter="wipe(down)">
                                      <p:cBhvr>
                                        <p:cTn id="51" dur="500"/>
                                        <p:tgtEl>
                                          <p:spTgt spid="144"/>
                                        </p:tgtEl>
                                      </p:cBhvr>
                                    </p:animEffect>
                                  </p:childTnLst>
                                </p:cTn>
                              </p:par>
                            </p:childTnLst>
                          </p:cTn>
                        </p:par>
                        <p:par>
                          <p:cTn id="52" fill="hold">
                            <p:stCondLst>
                              <p:cond delay="7500"/>
                            </p:stCondLst>
                            <p:childTnLst>
                              <p:par>
                                <p:cTn id="53" presetID="22" presetClass="entr" presetSubtype="8" fill="hold" grpId="0" nodeType="afterEffect">
                                  <p:stCondLst>
                                    <p:cond delay="1000"/>
                                  </p:stCondLst>
                                  <p:childTnLst>
                                    <p:set>
                                      <p:cBhvr>
                                        <p:cTn id="54" dur="1" fill="hold">
                                          <p:stCondLst>
                                            <p:cond delay="0"/>
                                          </p:stCondLst>
                                        </p:cTn>
                                        <p:tgtEl>
                                          <p:spTgt spid="145"/>
                                        </p:tgtEl>
                                        <p:attrNameLst>
                                          <p:attrName>style.visibility</p:attrName>
                                        </p:attrNameLst>
                                      </p:cBhvr>
                                      <p:to>
                                        <p:strVal val="visible"/>
                                      </p:to>
                                    </p:set>
                                    <p:animEffect transition="in" filter="wipe(left)">
                                      <p:cBhvr>
                                        <p:cTn id="55" dur="500"/>
                                        <p:tgtEl>
                                          <p:spTgt spid="145"/>
                                        </p:tgtEl>
                                      </p:cBhvr>
                                    </p:animEffect>
                                  </p:childTnLst>
                                </p:cTn>
                              </p:par>
                            </p:childTnLst>
                          </p:cTn>
                        </p:par>
                        <p:par>
                          <p:cTn id="56" fill="hold">
                            <p:stCondLst>
                              <p:cond delay="9000"/>
                            </p:stCondLst>
                            <p:childTnLst>
                              <p:par>
                                <p:cTn id="57" presetID="10" presetClass="entr" presetSubtype="0" fill="hold" grpId="0" nodeType="afterEffect">
                                  <p:stCondLst>
                                    <p:cond delay="0"/>
                                  </p:stCondLst>
                                  <p:childTnLst>
                                    <p:set>
                                      <p:cBhvr>
                                        <p:cTn id="58" dur="1" fill="hold">
                                          <p:stCondLst>
                                            <p:cond delay="0"/>
                                          </p:stCondLst>
                                        </p:cTn>
                                        <p:tgtEl>
                                          <p:spTgt spid="146"/>
                                        </p:tgtEl>
                                        <p:attrNameLst>
                                          <p:attrName>style.visibility</p:attrName>
                                        </p:attrNameLst>
                                      </p:cBhvr>
                                      <p:to>
                                        <p:strVal val="visible"/>
                                      </p:to>
                                    </p:set>
                                    <p:animEffect transition="in" filter="fade">
                                      <p:cBhvr>
                                        <p:cTn id="59" dur="500"/>
                                        <p:tgtEl>
                                          <p:spTgt spid="1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8"/>
                                        </p:tgtEl>
                                        <p:attrNameLst>
                                          <p:attrName>style.visibility</p:attrName>
                                        </p:attrNameLst>
                                      </p:cBhvr>
                                      <p:to>
                                        <p:strVal val="visible"/>
                                      </p:to>
                                    </p:set>
                                    <p:animEffect transition="in" filter="fade">
                                      <p:cBhvr>
                                        <p:cTn id="62" dur="500"/>
                                        <p:tgtEl>
                                          <p:spTgt spid="1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7"/>
                                        </p:tgtEl>
                                        <p:attrNameLst>
                                          <p:attrName>style.visibility</p:attrName>
                                        </p:attrNameLst>
                                      </p:cBhvr>
                                      <p:to>
                                        <p:strVal val="visible"/>
                                      </p:to>
                                    </p:set>
                                    <p:animEffect transition="in" filter="fade">
                                      <p:cBhvr>
                                        <p:cTn id="65"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30" grpId="0" animBg="1"/>
      <p:bldP spid="131" grpId="0" animBg="1"/>
      <p:bldP spid="132" grpId="0" animBg="1"/>
      <p:bldP spid="133" grpId="0" animBg="1"/>
      <p:bldP spid="135" grpId="0"/>
      <p:bldP spid="136" grpId="0" animBg="1"/>
      <p:bldP spid="137" grpId="0" animBg="1"/>
      <p:bldP spid="141" grpId="0"/>
      <p:bldP spid="142" grpId="0"/>
      <p:bldP spid="143" grpId="0"/>
      <p:bldP spid="144" grpId="0" animBg="1"/>
      <p:bldP spid="145" grpId="0" animBg="1"/>
      <p:bldP spid="146" grpId="0"/>
      <p:bldP spid="147" grpId="0"/>
      <p:bldP spid="1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DIAL: Dominant Case</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11" name="内容占位符 2">
            <a:extLst>
              <a:ext uri="{FF2B5EF4-FFF2-40B4-BE49-F238E27FC236}">
                <a16:creationId xmlns:a16="http://schemas.microsoft.com/office/drawing/2014/main" id="{80EAB5C2-E61B-4B1D-BC5B-8CD9D89C7F7D}"/>
              </a:ext>
            </a:extLst>
          </p:cNvPr>
          <p:cNvSpPr txBox="1">
            <a:spLocks/>
          </p:cNvSpPr>
          <p:nvPr/>
        </p:nvSpPr>
        <p:spPr>
          <a:xfrm>
            <a:off x="454742" y="3257550"/>
            <a:ext cx="150548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El</a:t>
            </a:r>
            <a:r>
              <a:rPr lang="en-US" altLang="zh-CN" sz="2800" dirty="0">
                <a:solidFill>
                  <a:srgbClr val="0070C0"/>
                </a:solidFill>
              </a:rPr>
              <a:t>ep</a:t>
            </a:r>
            <a:r>
              <a:rPr lang="en-US" altLang="zh-CN" sz="2800" dirty="0">
                <a:solidFill>
                  <a:srgbClr val="00B050"/>
                </a:solidFill>
              </a:rPr>
              <a:t>ha</a:t>
            </a:r>
            <a:r>
              <a:rPr lang="en-US" altLang="zh-CN" sz="2800" dirty="0">
                <a:solidFill>
                  <a:srgbClr val="7030A0"/>
                </a:solidFill>
              </a:rPr>
              <a:t>nt</a:t>
            </a:r>
            <a:endParaRPr lang="zh-CN" altLang="en-US" sz="2800" dirty="0">
              <a:solidFill>
                <a:srgbClr val="7030A0"/>
              </a:solidFill>
            </a:endParaRPr>
          </a:p>
        </p:txBody>
      </p:sp>
      <p:sp>
        <p:nvSpPr>
          <p:cNvPr id="12" name="内容占位符 2">
            <a:extLst>
              <a:ext uri="{FF2B5EF4-FFF2-40B4-BE49-F238E27FC236}">
                <a16:creationId xmlns:a16="http://schemas.microsoft.com/office/drawing/2014/main" id="{34E7F175-EB86-4E73-B5AA-3B6C3B4A8E81}"/>
              </a:ext>
            </a:extLst>
          </p:cNvPr>
          <p:cNvSpPr txBox="1">
            <a:spLocks/>
          </p:cNvSpPr>
          <p:nvPr/>
        </p:nvSpPr>
        <p:spPr>
          <a:xfrm>
            <a:off x="7269789" y="3243416"/>
            <a:ext cx="125049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Mouse</a:t>
            </a:r>
            <a:endParaRPr lang="zh-CN" altLang="en-US" sz="2800" dirty="0"/>
          </a:p>
        </p:txBody>
      </p:sp>
      <p:grpSp>
        <p:nvGrpSpPr>
          <p:cNvPr id="5" name="Group 4">
            <a:extLst>
              <a:ext uri="{FF2B5EF4-FFF2-40B4-BE49-F238E27FC236}">
                <a16:creationId xmlns:a16="http://schemas.microsoft.com/office/drawing/2014/main" id="{0F465260-7D6B-4AB2-B473-3991D6A5D377}"/>
              </a:ext>
            </a:extLst>
          </p:cNvPr>
          <p:cNvGrpSpPr>
            <a:grpSpLocks noChangeAspect="1"/>
          </p:cNvGrpSpPr>
          <p:nvPr/>
        </p:nvGrpSpPr>
        <p:grpSpPr bwMode="auto">
          <a:xfrm>
            <a:off x="2035175" y="962025"/>
            <a:ext cx="5170488" cy="3992563"/>
            <a:chOff x="1282" y="606"/>
            <a:chExt cx="3257" cy="2515"/>
          </a:xfrm>
        </p:grpSpPr>
        <p:sp>
          <p:nvSpPr>
            <p:cNvPr id="13" name="AutoShape 3">
              <a:extLst>
                <a:ext uri="{FF2B5EF4-FFF2-40B4-BE49-F238E27FC236}">
                  <a16:creationId xmlns:a16="http://schemas.microsoft.com/office/drawing/2014/main" id="{8936F528-A3B7-48B4-B5FE-5061AF8D0A98}"/>
                </a:ext>
              </a:extLst>
            </p:cNvPr>
            <p:cNvSpPr>
              <a:spLocks noChangeAspect="1" noChangeArrowheads="1" noTextEdit="1"/>
            </p:cNvSpPr>
            <p:nvPr/>
          </p:nvSpPr>
          <p:spPr bwMode="auto">
            <a:xfrm>
              <a:off x="1282" y="606"/>
              <a:ext cx="3196" cy="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5">
              <a:extLst>
                <a:ext uri="{FF2B5EF4-FFF2-40B4-BE49-F238E27FC236}">
                  <a16:creationId xmlns:a16="http://schemas.microsoft.com/office/drawing/2014/main" id="{EBB08B0E-7310-453C-AB83-2FA1B98BEAC5}"/>
                </a:ext>
              </a:extLst>
            </p:cNvPr>
            <p:cNvSpPr>
              <a:spLocks noChangeArrowheads="1"/>
            </p:cNvSpPr>
            <p:nvPr/>
          </p:nvSpPr>
          <p:spPr bwMode="auto">
            <a:xfrm>
              <a:off x="3640" y="1739"/>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D6009369-AD96-41DD-916E-004EFA03335D}"/>
                </a:ext>
              </a:extLst>
            </p:cNvPr>
            <p:cNvSpPr>
              <a:spLocks noChangeArrowheads="1"/>
            </p:cNvSpPr>
            <p:nvPr/>
          </p:nvSpPr>
          <p:spPr bwMode="auto">
            <a:xfrm>
              <a:off x="3640" y="1987"/>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25F4B70E-1077-4031-8596-79341BB2F8A5}"/>
                </a:ext>
              </a:extLst>
            </p:cNvPr>
            <p:cNvSpPr>
              <a:spLocks noChangeArrowheads="1"/>
            </p:cNvSpPr>
            <p:nvPr/>
          </p:nvSpPr>
          <p:spPr bwMode="auto">
            <a:xfrm>
              <a:off x="3640" y="2233"/>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D7861886-4EE8-4C9E-96BB-A1C9491B7645}"/>
                </a:ext>
              </a:extLst>
            </p:cNvPr>
            <p:cNvSpPr>
              <a:spLocks noChangeArrowheads="1"/>
            </p:cNvSpPr>
            <p:nvPr/>
          </p:nvSpPr>
          <p:spPr bwMode="auto">
            <a:xfrm>
              <a:off x="3640" y="2494"/>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9">
              <a:extLst>
                <a:ext uri="{FF2B5EF4-FFF2-40B4-BE49-F238E27FC236}">
                  <a16:creationId xmlns:a16="http://schemas.microsoft.com/office/drawing/2014/main" id="{1D5BC289-BC2B-41AC-A551-42E6CF2895D8}"/>
                </a:ext>
              </a:extLst>
            </p:cNvPr>
            <p:cNvSpPr>
              <a:spLocks noChangeArrowheads="1"/>
            </p:cNvSpPr>
            <p:nvPr/>
          </p:nvSpPr>
          <p:spPr bwMode="auto">
            <a:xfrm>
              <a:off x="2945" y="1739"/>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0">
              <a:extLst>
                <a:ext uri="{FF2B5EF4-FFF2-40B4-BE49-F238E27FC236}">
                  <a16:creationId xmlns:a16="http://schemas.microsoft.com/office/drawing/2014/main" id="{7CB93E38-EE4E-4E98-875C-EB6AF6ADB160}"/>
                </a:ext>
              </a:extLst>
            </p:cNvPr>
            <p:cNvSpPr>
              <a:spLocks noChangeArrowheads="1"/>
            </p:cNvSpPr>
            <p:nvPr/>
          </p:nvSpPr>
          <p:spPr bwMode="auto">
            <a:xfrm>
              <a:off x="2945" y="1987"/>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1">
              <a:extLst>
                <a:ext uri="{FF2B5EF4-FFF2-40B4-BE49-F238E27FC236}">
                  <a16:creationId xmlns:a16="http://schemas.microsoft.com/office/drawing/2014/main" id="{E3EAFA1F-0018-44A5-83F9-FCA6A680F2D6}"/>
                </a:ext>
              </a:extLst>
            </p:cNvPr>
            <p:cNvSpPr>
              <a:spLocks noChangeArrowheads="1"/>
            </p:cNvSpPr>
            <p:nvPr/>
          </p:nvSpPr>
          <p:spPr bwMode="auto">
            <a:xfrm>
              <a:off x="2945" y="2233"/>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2">
              <a:extLst>
                <a:ext uri="{FF2B5EF4-FFF2-40B4-BE49-F238E27FC236}">
                  <a16:creationId xmlns:a16="http://schemas.microsoft.com/office/drawing/2014/main" id="{80C7D31A-5C96-49F9-B32E-D0CD7D8D13D3}"/>
                </a:ext>
              </a:extLst>
            </p:cNvPr>
            <p:cNvSpPr>
              <a:spLocks noChangeArrowheads="1"/>
            </p:cNvSpPr>
            <p:nvPr/>
          </p:nvSpPr>
          <p:spPr bwMode="auto">
            <a:xfrm>
              <a:off x="2945" y="2484"/>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13">
              <a:extLst>
                <a:ext uri="{FF2B5EF4-FFF2-40B4-BE49-F238E27FC236}">
                  <a16:creationId xmlns:a16="http://schemas.microsoft.com/office/drawing/2014/main" id="{5FB28459-6F7A-4981-9614-2A8556F0C95A}"/>
                </a:ext>
              </a:extLst>
            </p:cNvPr>
            <p:cNvSpPr>
              <a:spLocks noChangeArrowheads="1"/>
            </p:cNvSpPr>
            <p:nvPr/>
          </p:nvSpPr>
          <p:spPr bwMode="auto">
            <a:xfrm>
              <a:off x="2264" y="1739"/>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14">
              <a:extLst>
                <a:ext uri="{FF2B5EF4-FFF2-40B4-BE49-F238E27FC236}">
                  <a16:creationId xmlns:a16="http://schemas.microsoft.com/office/drawing/2014/main" id="{27CA3A85-F10A-4E74-8A15-1A7E28BD1035}"/>
                </a:ext>
              </a:extLst>
            </p:cNvPr>
            <p:cNvSpPr>
              <a:spLocks noChangeArrowheads="1"/>
            </p:cNvSpPr>
            <p:nvPr/>
          </p:nvSpPr>
          <p:spPr bwMode="auto">
            <a:xfrm>
              <a:off x="2264" y="1987"/>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15">
              <a:extLst>
                <a:ext uri="{FF2B5EF4-FFF2-40B4-BE49-F238E27FC236}">
                  <a16:creationId xmlns:a16="http://schemas.microsoft.com/office/drawing/2014/main" id="{85160A14-399F-4FEE-81B7-B82592145D87}"/>
                </a:ext>
              </a:extLst>
            </p:cNvPr>
            <p:cNvSpPr>
              <a:spLocks noChangeArrowheads="1"/>
            </p:cNvSpPr>
            <p:nvPr/>
          </p:nvSpPr>
          <p:spPr bwMode="auto">
            <a:xfrm>
              <a:off x="2264" y="2233"/>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16">
              <a:extLst>
                <a:ext uri="{FF2B5EF4-FFF2-40B4-BE49-F238E27FC236}">
                  <a16:creationId xmlns:a16="http://schemas.microsoft.com/office/drawing/2014/main" id="{16147E7C-65C6-4D76-A7FE-AC858FE5B307}"/>
                </a:ext>
              </a:extLst>
            </p:cNvPr>
            <p:cNvSpPr>
              <a:spLocks noChangeArrowheads="1"/>
            </p:cNvSpPr>
            <p:nvPr/>
          </p:nvSpPr>
          <p:spPr bwMode="auto">
            <a:xfrm>
              <a:off x="1576" y="22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1</a:t>
              </a:r>
              <a:endParaRPr kumimoji="0" lang="zh-CN" altLang="zh-CN" sz="1800" b="0" i="0" u="none" strike="noStrike" cap="none" normalizeH="0" baseline="0">
                <a:ln>
                  <a:noFill/>
                </a:ln>
                <a:solidFill>
                  <a:srgbClr val="0070C0"/>
                </a:solidFill>
                <a:effectLst/>
              </a:endParaRPr>
            </a:p>
          </p:txBody>
        </p:sp>
        <p:sp>
          <p:nvSpPr>
            <p:cNvPr id="26" name="Rectangle 17">
              <a:extLst>
                <a:ext uri="{FF2B5EF4-FFF2-40B4-BE49-F238E27FC236}">
                  <a16:creationId xmlns:a16="http://schemas.microsoft.com/office/drawing/2014/main" id="{F7AC90FF-49F3-4617-BA22-28BF4ACCE897}"/>
                </a:ext>
              </a:extLst>
            </p:cNvPr>
            <p:cNvSpPr>
              <a:spLocks noChangeArrowheads="1"/>
            </p:cNvSpPr>
            <p:nvPr/>
          </p:nvSpPr>
          <p:spPr bwMode="auto">
            <a:xfrm>
              <a:off x="1569" y="1739"/>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7030A0"/>
                  </a:solidFill>
                  <a:effectLst/>
                  <a:latin typeface="Arial Rounded MT Bold" panose="020F0704030504030204" pitchFamily="34" charset="0"/>
                </a:rPr>
                <a:t>1</a:t>
              </a:r>
              <a:endParaRPr kumimoji="0" lang="zh-CN" altLang="zh-CN" sz="1800" b="0" i="0" u="none" strike="noStrike" cap="none" normalizeH="0" baseline="0" dirty="0">
                <a:ln>
                  <a:noFill/>
                </a:ln>
                <a:solidFill>
                  <a:srgbClr val="7030A0"/>
                </a:solidFill>
                <a:effectLst/>
              </a:endParaRPr>
            </a:p>
          </p:txBody>
        </p:sp>
        <p:sp>
          <p:nvSpPr>
            <p:cNvPr id="27" name="Rectangle 18">
              <a:extLst>
                <a:ext uri="{FF2B5EF4-FFF2-40B4-BE49-F238E27FC236}">
                  <a16:creationId xmlns:a16="http://schemas.microsoft.com/office/drawing/2014/main" id="{5DD76504-720C-4AC0-A802-F10BD79A6BA8}"/>
                </a:ext>
              </a:extLst>
            </p:cNvPr>
            <p:cNvSpPr>
              <a:spLocks noChangeArrowheads="1"/>
            </p:cNvSpPr>
            <p:nvPr/>
          </p:nvSpPr>
          <p:spPr bwMode="auto">
            <a:xfrm>
              <a:off x="1569" y="1987"/>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B050"/>
                </a:solidFill>
                <a:effectLst/>
              </a:endParaRPr>
            </a:p>
          </p:txBody>
        </p:sp>
        <p:sp>
          <p:nvSpPr>
            <p:cNvPr id="28" name="Rectangle 19">
              <a:extLst>
                <a:ext uri="{FF2B5EF4-FFF2-40B4-BE49-F238E27FC236}">
                  <a16:creationId xmlns:a16="http://schemas.microsoft.com/office/drawing/2014/main" id="{078682C7-1B19-460F-A3EB-43A86D4C0BC7}"/>
                </a:ext>
              </a:extLst>
            </p:cNvPr>
            <p:cNvSpPr>
              <a:spLocks noChangeArrowheads="1"/>
            </p:cNvSpPr>
            <p:nvPr/>
          </p:nvSpPr>
          <p:spPr bwMode="auto">
            <a:xfrm>
              <a:off x="2257" y="2484"/>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20">
              <a:extLst>
                <a:ext uri="{FF2B5EF4-FFF2-40B4-BE49-F238E27FC236}">
                  <a16:creationId xmlns:a16="http://schemas.microsoft.com/office/drawing/2014/main" id="{D2A90505-F9F0-4FB7-8E55-385E8416237E}"/>
                </a:ext>
              </a:extLst>
            </p:cNvPr>
            <p:cNvSpPr>
              <a:spLocks noChangeArrowheads="1"/>
            </p:cNvSpPr>
            <p:nvPr/>
          </p:nvSpPr>
          <p:spPr bwMode="auto">
            <a:xfrm>
              <a:off x="1576" y="2494"/>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1">
              <a:extLst>
                <a:ext uri="{FF2B5EF4-FFF2-40B4-BE49-F238E27FC236}">
                  <a16:creationId xmlns:a16="http://schemas.microsoft.com/office/drawing/2014/main" id="{1A3400DC-922F-4FE9-A24F-158B2F129EFF}"/>
                </a:ext>
              </a:extLst>
            </p:cNvPr>
            <p:cNvSpPr>
              <a:spLocks noChangeArrowheads="1"/>
            </p:cNvSpPr>
            <p:nvPr/>
          </p:nvSpPr>
          <p:spPr bwMode="auto">
            <a:xfrm>
              <a:off x="2257" y="1402"/>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2">
              <a:extLst>
                <a:ext uri="{FF2B5EF4-FFF2-40B4-BE49-F238E27FC236}">
                  <a16:creationId xmlns:a16="http://schemas.microsoft.com/office/drawing/2014/main" id="{A0A922AD-E4B1-4688-8FC1-922BCFC81433}"/>
                </a:ext>
              </a:extLst>
            </p:cNvPr>
            <p:cNvSpPr>
              <a:spLocks noChangeArrowheads="1"/>
            </p:cNvSpPr>
            <p:nvPr/>
          </p:nvSpPr>
          <p:spPr bwMode="auto">
            <a:xfrm>
              <a:off x="2257" y="11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70C0"/>
                </a:solidFill>
                <a:effectLst/>
              </a:endParaRPr>
            </a:p>
          </p:txBody>
        </p:sp>
        <p:sp>
          <p:nvSpPr>
            <p:cNvPr id="32" name="Rectangle 23">
              <a:extLst>
                <a:ext uri="{FF2B5EF4-FFF2-40B4-BE49-F238E27FC236}">
                  <a16:creationId xmlns:a16="http://schemas.microsoft.com/office/drawing/2014/main" id="{50D5D694-82E1-4A01-B6A2-E6F2E60584AA}"/>
                </a:ext>
              </a:extLst>
            </p:cNvPr>
            <p:cNvSpPr>
              <a:spLocks noChangeArrowheads="1"/>
            </p:cNvSpPr>
            <p:nvPr/>
          </p:nvSpPr>
          <p:spPr bwMode="auto">
            <a:xfrm>
              <a:off x="2257" y="89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B050"/>
                </a:solidFill>
                <a:effectLst/>
              </a:endParaRPr>
            </a:p>
          </p:txBody>
        </p:sp>
        <p:sp>
          <p:nvSpPr>
            <p:cNvPr id="33" name="Rectangle 24">
              <a:extLst>
                <a:ext uri="{FF2B5EF4-FFF2-40B4-BE49-F238E27FC236}">
                  <a16:creationId xmlns:a16="http://schemas.microsoft.com/office/drawing/2014/main" id="{EDF07735-DA90-4FA9-922C-C06774726749}"/>
                </a:ext>
              </a:extLst>
            </p:cNvPr>
            <p:cNvSpPr>
              <a:spLocks noChangeArrowheads="1"/>
            </p:cNvSpPr>
            <p:nvPr/>
          </p:nvSpPr>
          <p:spPr bwMode="auto">
            <a:xfrm>
              <a:off x="2257" y="631"/>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1</a:t>
              </a:r>
              <a:endParaRPr kumimoji="0" lang="zh-CN" altLang="zh-CN" sz="1800" b="0" i="0" u="none" strike="noStrike" cap="none" normalizeH="0" baseline="0">
                <a:ln>
                  <a:noFill/>
                </a:ln>
                <a:solidFill>
                  <a:srgbClr val="7030A0"/>
                </a:solidFill>
                <a:effectLst/>
              </a:endParaRPr>
            </a:p>
          </p:txBody>
        </p:sp>
        <p:sp>
          <p:nvSpPr>
            <p:cNvPr id="34" name="Rectangle 25">
              <a:extLst>
                <a:ext uri="{FF2B5EF4-FFF2-40B4-BE49-F238E27FC236}">
                  <a16:creationId xmlns:a16="http://schemas.microsoft.com/office/drawing/2014/main" id="{3051CE61-C4C5-450E-9E62-F6369A4AA58A}"/>
                </a:ext>
              </a:extLst>
            </p:cNvPr>
            <p:cNvSpPr>
              <a:spLocks noChangeArrowheads="1"/>
            </p:cNvSpPr>
            <p:nvPr/>
          </p:nvSpPr>
          <p:spPr bwMode="auto">
            <a:xfrm>
              <a:off x="2945" y="631"/>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1</a:t>
              </a:r>
              <a:endParaRPr kumimoji="0" lang="zh-CN" altLang="zh-CN" sz="1800" b="0" i="0" u="none" strike="noStrike" cap="none" normalizeH="0" baseline="0">
                <a:ln>
                  <a:noFill/>
                </a:ln>
                <a:solidFill>
                  <a:srgbClr val="7030A0"/>
                </a:solidFill>
                <a:effectLst/>
              </a:endParaRPr>
            </a:p>
          </p:txBody>
        </p:sp>
        <p:sp>
          <p:nvSpPr>
            <p:cNvPr id="35" name="Rectangle 26">
              <a:extLst>
                <a:ext uri="{FF2B5EF4-FFF2-40B4-BE49-F238E27FC236}">
                  <a16:creationId xmlns:a16="http://schemas.microsoft.com/office/drawing/2014/main" id="{642CB89D-45ED-44FB-A3C7-8509A4EF2D95}"/>
                </a:ext>
              </a:extLst>
            </p:cNvPr>
            <p:cNvSpPr>
              <a:spLocks noChangeArrowheads="1"/>
            </p:cNvSpPr>
            <p:nvPr/>
          </p:nvSpPr>
          <p:spPr bwMode="auto">
            <a:xfrm>
              <a:off x="3640" y="639"/>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1</a:t>
              </a:r>
              <a:endParaRPr kumimoji="0" lang="zh-CN" altLang="zh-CN" sz="1800" b="0" i="0" u="none" strike="noStrike" cap="none" normalizeH="0" baseline="0">
                <a:ln>
                  <a:noFill/>
                </a:ln>
                <a:solidFill>
                  <a:srgbClr val="7030A0"/>
                </a:solidFill>
                <a:effectLst/>
              </a:endParaRPr>
            </a:p>
          </p:txBody>
        </p:sp>
        <p:sp>
          <p:nvSpPr>
            <p:cNvPr id="36" name="Rectangle 27">
              <a:extLst>
                <a:ext uri="{FF2B5EF4-FFF2-40B4-BE49-F238E27FC236}">
                  <a16:creationId xmlns:a16="http://schemas.microsoft.com/office/drawing/2014/main" id="{C5F45A61-F0BD-4849-8411-990C867504A2}"/>
                </a:ext>
              </a:extLst>
            </p:cNvPr>
            <p:cNvSpPr>
              <a:spLocks noChangeArrowheads="1"/>
            </p:cNvSpPr>
            <p:nvPr/>
          </p:nvSpPr>
          <p:spPr bwMode="auto">
            <a:xfrm>
              <a:off x="2945" y="1402"/>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28">
              <a:extLst>
                <a:ext uri="{FF2B5EF4-FFF2-40B4-BE49-F238E27FC236}">
                  <a16:creationId xmlns:a16="http://schemas.microsoft.com/office/drawing/2014/main" id="{8C5EB753-392D-4715-9225-DF8F72673C92}"/>
                </a:ext>
              </a:extLst>
            </p:cNvPr>
            <p:cNvSpPr>
              <a:spLocks noChangeArrowheads="1"/>
            </p:cNvSpPr>
            <p:nvPr/>
          </p:nvSpPr>
          <p:spPr bwMode="auto">
            <a:xfrm>
              <a:off x="2945" y="11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1</a:t>
              </a:r>
              <a:endParaRPr kumimoji="0" lang="zh-CN" altLang="zh-CN" sz="1800" b="0" i="0" u="none" strike="noStrike" cap="none" normalizeH="0" baseline="0">
                <a:ln>
                  <a:noFill/>
                </a:ln>
                <a:solidFill>
                  <a:srgbClr val="0070C0"/>
                </a:solidFill>
                <a:effectLst/>
              </a:endParaRPr>
            </a:p>
          </p:txBody>
        </p:sp>
        <p:sp>
          <p:nvSpPr>
            <p:cNvPr id="38" name="Rectangle 29">
              <a:extLst>
                <a:ext uri="{FF2B5EF4-FFF2-40B4-BE49-F238E27FC236}">
                  <a16:creationId xmlns:a16="http://schemas.microsoft.com/office/drawing/2014/main" id="{6EE2DC83-339C-429E-8D9D-FF29547B4AD0}"/>
                </a:ext>
              </a:extLst>
            </p:cNvPr>
            <p:cNvSpPr>
              <a:spLocks noChangeArrowheads="1"/>
            </p:cNvSpPr>
            <p:nvPr/>
          </p:nvSpPr>
          <p:spPr bwMode="auto">
            <a:xfrm>
              <a:off x="2945" y="89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1</a:t>
              </a:r>
              <a:endParaRPr kumimoji="0" lang="zh-CN" altLang="zh-CN" sz="1800" b="0" i="0" u="none" strike="noStrike" cap="none" normalizeH="0" baseline="0">
                <a:ln>
                  <a:noFill/>
                </a:ln>
                <a:solidFill>
                  <a:srgbClr val="00B050"/>
                </a:solidFill>
                <a:effectLst/>
              </a:endParaRPr>
            </a:p>
          </p:txBody>
        </p:sp>
        <p:sp>
          <p:nvSpPr>
            <p:cNvPr id="39" name="Rectangle 30">
              <a:extLst>
                <a:ext uri="{FF2B5EF4-FFF2-40B4-BE49-F238E27FC236}">
                  <a16:creationId xmlns:a16="http://schemas.microsoft.com/office/drawing/2014/main" id="{79E4888D-A3F3-4352-9E3A-70ABEBA285A9}"/>
                </a:ext>
              </a:extLst>
            </p:cNvPr>
            <p:cNvSpPr>
              <a:spLocks noChangeArrowheads="1"/>
            </p:cNvSpPr>
            <p:nvPr/>
          </p:nvSpPr>
          <p:spPr bwMode="auto">
            <a:xfrm>
              <a:off x="3640" y="1402"/>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1">
              <a:extLst>
                <a:ext uri="{FF2B5EF4-FFF2-40B4-BE49-F238E27FC236}">
                  <a16:creationId xmlns:a16="http://schemas.microsoft.com/office/drawing/2014/main" id="{E17D7612-007C-44A9-B2CB-FABDCB16760B}"/>
                </a:ext>
              </a:extLst>
            </p:cNvPr>
            <p:cNvSpPr>
              <a:spLocks noChangeArrowheads="1"/>
            </p:cNvSpPr>
            <p:nvPr/>
          </p:nvSpPr>
          <p:spPr bwMode="auto">
            <a:xfrm>
              <a:off x="3640" y="11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1</a:t>
              </a:r>
              <a:endParaRPr kumimoji="0" lang="zh-CN" altLang="zh-CN" sz="1800" b="0" i="0" u="none" strike="noStrike" cap="none" normalizeH="0" baseline="0">
                <a:ln>
                  <a:noFill/>
                </a:ln>
                <a:solidFill>
                  <a:srgbClr val="0070C0"/>
                </a:solidFill>
                <a:effectLst/>
              </a:endParaRPr>
            </a:p>
          </p:txBody>
        </p:sp>
        <p:sp>
          <p:nvSpPr>
            <p:cNvPr id="41" name="Rectangle 32">
              <a:extLst>
                <a:ext uri="{FF2B5EF4-FFF2-40B4-BE49-F238E27FC236}">
                  <a16:creationId xmlns:a16="http://schemas.microsoft.com/office/drawing/2014/main" id="{E429EEA0-82CB-489A-A1F6-63E9B9FE2A67}"/>
                </a:ext>
              </a:extLst>
            </p:cNvPr>
            <p:cNvSpPr>
              <a:spLocks noChangeArrowheads="1"/>
            </p:cNvSpPr>
            <p:nvPr/>
          </p:nvSpPr>
          <p:spPr bwMode="auto">
            <a:xfrm>
              <a:off x="3640" y="89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1</a:t>
              </a:r>
              <a:endParaRPr kumimoji="0" lang="zh-CN" altLang="zh-CN" sz="1800" b="0" i="0" u="none" strike="noStrike" cap="none" normalizeH="0" baseline="0">
                <a:ln>
                  <a:noFill/>
                </a:ln>
                <a:solidFill>
                  <a:srgbClr val="00B050"/>
                </a:solidFill>
                <a:effectLst/>
              </a:endParaRPr>
            </a:p>
          </p:txBody>
        </p:sp>
        <p:sp>
          <p:nvSpPr>
            <p:cNvPr id="42" name="Rectangle 33">
              <a:extLst>
                <a:ext uri="{FF2B5EF4-FFF2-40B4-BE49-F238E27FC236}">
                  <a16:creationId xmlns:a16="http://schemas.microsoft.com/office/drawing/2014/main" id="{215AFBA6-44D0-4DCF-B8F9-9024369248D3}"/>
                </a:ext>
              </a:extLst>
            </p:cNvPr>
            <p:cNvSpPr>
              <a:spLocks noChangeArrowheads="1"/>
            </p:cNvSpPr>
            <p:nvPr/>
          </p:nvSpPr>
          <p:spPr bwMode="auto">
            <a:xfrm>
              <a:off x="1547" y="1729"/>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4">
              <a:extLst>
                <a:ext uri="{FF2B5EF4-FFF2-40B4-BE49-F238E27FC236}">
                  <a16:creationId xmlns:a16="http://schemas.microsoft.com/office/drawing/2014/main" id="{D62F1176-969D-4C44-890D-EF292ED17802}"/>
                </a:ext>
              </a:extLst>
            </p:cNvPr>
            <p:cNvSpPr>
              <a:spLocks noChangeArrowheads="1"/>
            </p:cNvSpPr>
            <p:nvPr/>
          </p:nvSpPr>
          <p:spPr bwMode="auto">
            <a:xfrm>
              <a:off x="1547" y="1978"/>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35">
              <a:extLst>
                <a:ext uri="{FF2B5EF4-FFF2-40B4-BE49-F238E27FC236}">
                  <a16:creationId xmlns:a16="http://schemas.microsoft.com/office/drawing/2014/main" id="{C7E018F9-1A1D-47F3-A67F-D03419203DD2}"/>
                </a:ext>
              </a:extLst>
            </p:cNvPr>
            <p:cNvSpPr>
              <a:spLocks noChangeArrowheads="1"/>
            </p:cNvSpPr>
            <p:nvPr/>
          </p:nvSpPr>
          <p:spPr bwMode="auto">
            <a:xfrm>
              <a:off x="2236" y="2480"/>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6">
              <a:extLst>
                <a:ext uri="{FF2B5EF4-FFF2-40B4-BE49-F238E27FC236}">
                  <a16:creationId xmlns:a16="http://schemas.microsoft.com/office/drawing/2014/main" id="{7121E945-81B6-49E5-B12D-D9F05579688F}"/>
                </a:ext>
              </a:extLst>
            </p:cNvPr>
            <p:cNvSpPr>
              <a:spLocks noChangeArrowheads="1"/>
            </p:cNvSpPr>
            <p:nvPr/>
          </p:nvSpPr>
          <p:spPr bwMode="auto">
            <a:xfrm>
              <a:off x="1547" y="2480"/>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37">
              <a:extLst>
                <a:ext uri="{FF2B5EF4-FFF2-40B4-BE49-F238E27FC236}">
                  <a16:creationId xmlns:a16="http://schemas.microsoft.com/office/drawing/2014/main" id="{553D288F-70A1-4C8D-8530-3FA9F4C1C125}"/>
                </a:ext>
              </a:extLst>
            </p:cNvPr>
            <p:cNvSpPr>
              <a:spLocks noChangeArrowheads="1"/>
            </p:cNvSpPr>
            <p:nvPr/>
          </p:nvSpPr>
          <p:spPr bwMode="auto">
            <a:xfrm>
              <a:off x="2236" y="172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8">
              <a:extLst>
                <a:ext uri="{FF2B5EF4-FFF2-40B4-BE49-F238E27FC236}">
                  <a16:creationId xmlns:a16="http://schemas.microsoft.com/office/drawing/2014/main" id="{C9B17E00-7006-4CC6-8F06-0BA91D167251}"/>
                </a:ext>
              </a:extLst>
            </p:cNvPr>
            <p:cNvSpPr>
              <a:spLocks noChangeArrowheads="1"/>
            </p:cNvSpPr>
            <p:nvPr/>
          </p:nvSpPr>
          <p:spPr bwMode="auto">
            <a:xfrm>
              <a:off x="2236" y="1978"/>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9">
              <a:extLst>
                <a:ext uri="{FF2B5EF4-FFF2-40B4-BE49-F238E27FC236}">
                  <a16:creationId xmlns:a16="http://schemas.microsoft.com/office/drawing/2014/main" id="{AA3EE99B-7849-4F30-A473-7AE8AFAA9C91}"/>
                </a:ext>
              </a:extLst>
            </p:cNvPr>
            <p:cNvSpPr>
              <a:spLocks noChangeArrowheads="1"/>
            </p:cNvSpPr>
            <p:nvPr/>
          </p:nvSpPr>
          <p:spPr bwMode="auto">
            <a:xfrm>
              <a:off x="2236" y="2229"/>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0">
              <a:extLst>
                <a:ext uri="{FF2B5EF4-FFF2-40B4-BE49-F238E27FC236}">
                  <a16:creationId xmlns:a16="http://schemas.microsoft.com/office/drawing/2014/main" id="{DDD06644-A2FC-49C7-B40E-EC57ADB0E07D}"/>
                </a:ext>
              </a:extLst>
            </p:cNvPr>
            <p:cNvSpPr>
              <a:spLocks noChangeArrowheads="1"/>
            </p:cNvSpPr>
            <p:nvPr/>
          </p:nvSpPr>
          <p:spPr bwMode="auto">
            <a:xfrm>
              <a:off x="1547" y="2229"/>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1">
              <a:extLst>
                <a:ext uri="{FF2B5EF4-FFF2-40B4-BE49-F238E27FC236}">
                  <a16:creationId xmlns:a16="http://schemas.microsoft.com/office/drawing/2014/main" id="{D64AED86-8869-4795-8BD1-747E33297C0B}"/>
                </a:ext>
              </a:extLst>
            </p:cNvPr>
            <p:cNvSpPr>
              <a:spLocks noChangeArrowheads="1"/>
            </p:cNvSpPr>
            <p:nvPr/>
          </p:nvSpPr>
          <p:spPr bwMode="auto">
            <a:xfrm>
              <a:off x="2923" y="172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2">
              <a:extLst>
                <a:ext uri="{FF2B5EF4-FFF2-40B4-BE49-F238E27FC236}">
                  <a16:creationId xmlns:a16="http://schemas.microsoft.com/office/drawing/2014/main" id="{54B802F6-9A59-4F79-8887-00DBA6545192}"/>
                </a:ext>
              </a:extLst>
            </p:cNvPr>
            <p:cNvSpPr>
              <a:spLocks noChangeArrowheads="1"/>
            </p:cNvSpPr>
            <p:nvPr/>
          </p:nvSpPr>
          <p:spPr bwMode="auto">
            <a:xfrm>
              <a:off x="2923" y="1978"/>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43">
              <a:extLst>
                <a:ext uri="{FF2B5EF4-FFF2-40B4-BE49-F238E27FC236}">
                  <a16:creationId xmlns:a16="http://schemas.microsoft.com/office/drawing/2014/main" id="{E5B3DEB6-C819-4C10-A092-37962A0139B9}"/>
                </a:ext>
              </a:extLst>
            </p:cNvPr>
            <p:cNvSpPr>
              <a:spLocks noChangeArrowheads="1"/>
            </p:cNvSpPr>
            <p:nvPr/>
          </p:nvSpPr>
          <p:spPr bwMode="auto">
            <a:xfrm>
              <a:off x="2923" y="2229"/>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4">
              <a:extLst>
                <a:ext uri="{FF2B5EF4-FFF2-40B4-BE49-F238E27FC236}">
                  <a16:creationId xmlns:a16="http://schemas.microsoft.com/office/drawing/2014/main" id="{57B1A542-6F55-4B1A-A1B1-8AD587D0EA4C}"/>
                </a:ext>
              </a:extLst>
            </p:cNvPr>
            <p:cNvSpPr>
              <a:spLocks/>
            </p:cNvSpPr>
            <p:nvPr/>
          </p:nvSpPr>
          <p:spPr bwMode="auto">
            <a:xfrm>
              <a:off x="2923" y="2485"/>
              <a:ext cx="156" cy="251"/>
            </a:xfrm>
            <a:custGeom>
              <a:avLst/>
              <a:gdLst>
                <a:gd name="T0" fmla="*/ 156 w 156"/>
                <a:gd name="T1" fmla="*/ 251 h 251"/>
                <a:gd name="T2" fmla="*/ 0 w 156"/>
                <a:gd name="T3" fmla="*/ 251 h 251"/>
                <a:gd name="T4" fmla="*/ 0 w 156"/>
                <a:gd name="T5" fmla="*/ 2 h 251"/>
                <a:gd name="T6" fmla="*/ 156 w 156"/>
                <a:gd name="T7" fmla="*/ 0 h 251"/>
                <a:gd name="T8" fmla="*/ 156 w 156"/>
                <a:gd name="T9" fmla="*/ 251 h 251"/>
              </a:gdLst>
              <a:ahLst/>
              <a:cxnLst>
                <a:cxn ang="0">
                  <a:pos x="T0" y="T1"/>
                </a:cxn>
                <a:cxn ang="0">
                  <a:pos x="T2" y="T3"/>
                </a:cxn>
                <a:cxn ang="0">
                  <a:pos x="T4" y="T5"/>
                </a:cxn>
                <a:cxn ang="0">
                  <a:pos x="T6" y="T7"/>
                </a:cxn>
                <a:cxn ang="0">
                  <a:pos x="T8" y="T9"/>
                </a:cxn>
              </a:cxnLst>
              <a:rect l="0" t="0" r="r" b="b"/>
              <a:pathLst>
                <a:path w="156" h="251">
                  <a:moveTo>
                    <a:pt x="156" y="251"/>
                  </a:moveTo>
                  <a:lnTo>
                    <a:pt x="0" y="251"/>
                  </a:lnTo>
                  <a:lnTo>
                    <a:pt x="0" y="2"/>
                  </a:lnTo>
                  <a:lnTo>
                    <a:pt x="156" y="0"/>
                  </a:lnTo>
                  <a:lnTo>
                    <a:pt x="156" y="251"/>
                  </a:lnTo>
                  <a:close/>
                </a:path>
              </a:pathLst>
            </a:cu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45">
              <a:extLst>
                <a:ext uri="{FF2B5EF4-FFF2-40B4-BE49-F238E27FC236}">
                  <a16:creationId xmlns:a16="http://schemas.microsoft.com/office/drawing/2014/main" id="{958DE2A4-D202-46DC-ABDC-FA503EFE5560}"/>
                </a:ext>
              </a:extLst>
            </p:cNvPr>
            <p:cNvSpPr>
              <a:spLocks noChangeArrowheads="1"/>
            </p:cNvSpPr>
            <p:nvPr/>
          </p:nvSpPr>
          <p:spPr bwMode="auto">
            <a:xfrm>
              <a:off x="3616" y="1727"/>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46">
              <a:extLst>
                <a:ext uri="{FF2B5EF4-FFF2-40B4-BE49-F238E27FC236}">
                  <a16:creationId xmlns:a16="http://schemas.microsoft.com/office/drawing/2014/main" id="{276D1F64-7BF6-425F-B997-3FFF96D44B56}"/>
                </a:ext>
              </a:extLst>
            </p:cNvPr>
            <p:cNvSpPr>
              <a:spLocks noChangeArrowheads="1"/>
            </p:cNvSpPr>
            <p:nvPr/>
          </p:nvSpPr>
          <p:spPr bwMode="auto">
            <a:xfrm>
              <a:off x="3616" y="1978"/>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47">
              <a:extLst>
                <a:ext uri="{FF2B5EF4-FFF2-40B4-BE49-F238E27FC236}">
                  <a16:creationId xmlns:a16="http://schemas.microsoft.com/office/drawing/2014/main" id="{7CCDD6FB-C231-4574-BE2E-C8A4427AD91F}"/>
                </a:ext>
              </a:extLst>
            </p:cNvPr>
            <p:cNvSpPr>
              <a:spLocks noChangeArrowheads="1"/>
            </p:cNvSpPr>
            <p:nvPr/>
          </p:nvSpPr>
          <p:spPr bwMode="auto">
            <a:xfrm>
              <a:off x="3616" y="2229"/>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48">
              <a:extLst>
                <a:ext uri="{FF2B5EF4-FFF2-40B4-BE49-F238E27FC236}">
                  <a16:creationId xmlns:a16="http://schemas.microsoft.com/office/drawing/2014/main" id="{C60AD098-E937-46F5-A608-13409F994571}"/>
                </a:ext>
              </a:extLst>
            </p:cNvPr>
            <p:cNvSpPr>
              <a:spLocks noChangeArrowheads="1"/>
            </p:cNvSpPr>
            <p:nvPr/>
          </p:nvSpPr>
          <p:spPr bwMode="auto">
            <a:xfrm>
              <a:off x="3616" y="2480"/>
              <a:ext cx="152"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49">
              <a:extLst>
                <a:ext uri="{FF2B5EF4-FFF2-40B4-BE49-F238E27FC236}">
                  <a16:creationId xmlns:a16="http://schemas.microsoft.com/office/drawing/2014/main" id="{B5A283AF-CCE9-45F2-AB21-63A3A31D1EA8}"/>
                </a:ext>
              </a:extLst>
            </p:cNvPr>
            <p:cNvSpPr>
              <a:spLocks noChangeArrowheads="1"/>
            </p:cNvSpPr>
            <p:nvPr/>
          </p:nvSpPr>
          <p:spPr bwMode="auto">
            <a:xfrm>
              <a:off x="2236" y="886"/>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0">
              <a:extLst>
                <a:ext uri="{FF2B5EF4-FFF2-40B4-BE49-F238E27FC236}">
                  <a16:creationId xmlns:a16="http://schemas.microsoft.com/office/drawing/2014/main" id="{3A3FF731-F9F1-425A-908B-7477A43AB42D}"/>
                </a:ext>
              </a:extLst>
            </p:cNvPr>
            <p:cNvSpPr>
              <a:spLocks noChangeArrowheads="1"/>
            </p:cNvSpPr>
            <p:nvPr/>
          </p:nvSpPr>
          <p:spPr bwMode="auto">
            <a:xfrm>
              <a:off x="2236" y="113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60" name="Rectangle 51">
              <a:extLst>
                <a:ext uri="{FF2B5EF4-FFF2-40B4-BE49-F238E27FC236}">
                  <a16:creationId xmlns:a16="http://schemas.microsoft.com/office/drawing/2014/main" id="{71660A0D-89FF-49C3-A852-41A0FD9E2907}"/>
                </a:ext>
              </a:extLst>
            </p:cNvPr>
            <p:cNvSpPr>
              <a:spLocks noChangeArrowheads="1"/>
            </p:cNvSpPr>
            <p:nvPr/>
          </p:nvSpPr>
          <p:spPr bwMode="auto">
            <a:xfrm>
              <a:off x="2236" y="1388"/>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2">
              <a:extLst>
                <a:ext uri="{FF2B5EF4-FFF2-40B4-BE49-F238E27FC236}">
                  <a16:creationId xmlns:a16="http://schemas.microsoft.com/office/drawing/2014/main" id="{C03E7F4F-0253-44D3-A776-027C3792BB6E}"/>
                </a:ext>
              </a:extLst>
            </p:cNvPr>
            <p:cNvSpPr>
              <a:spLocks noChangeArrowheads="1"/>
            </p:cNvSpPr>
            <p:nvPr/>
          </p:nvSpPr>
          <p:spPr bwMode="auto">
            <a:xfrm>
              <a:off x="2923" y="886"/>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53">
              <a:extLst>
                <a:ext uri="{FF2B5EF4-FFF2-40B4-BE49-F238E27FC236}">
                  <a16:creationId xmlns:a16="http://schemas.microsoft.com/office/drawing/2014/main" id="{3FF5D801-E168-4F10-ADC0-996CB0EC3904}"/>
                </a:ext>
              </a:extLst>
            </p:cNvPr>
            <p:cNvSpPr>
              <a:spLocks noChangeArrowheads="1"/>
            </p:cNvSpPr>
            <p:nvPr/>
          </p:nvSpPr>
          <p:spPr bwMode="auto">
            <a:xfrm>
              <a:off x="2923" y="113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54">
              <a:extLst>
                <a:ext uri="{FF2B5EF4-FFF2-40B4-BE49-F238E27FC236}">
                  <a16:creationId xmlns:a16="http://schemas.microsoft.com/office/drawing/2014/main" id="{ED10A17A-C419-452C-857C-9E15F4BFD5EC}"/>
                </a:ext>
              </a:extLst>
            </p:cNvPr>
            <p:cNvSpPr>
              <a:spLocks noChangeArrowheads="1"/>
            </p:cNvSpPr>
            <p:nvPr/>
          </p:nvSpPr>
          <p:spPr bwMode="auto">
            <a:xfrm>
              <a:off x="2923" y="1388"/>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2" name="Rectangle 55">
              <a:extLst>
                <a:ext uri="{FF2B5EF4-FFF2-40B4-BE49-F238E27FC236}">
                  <a16:creationId xmlns:a16="http://schemas.microsoft.com/office/drawing/2014/main" id="{337E3701-08C4-42FA-9003-D7D0504F66DA}"/>
                </a:ext>
              </a:extLst>
            </p:cNvPr>
            <p:cNvSpPr>
              <a:spLocks noChangeArrowheads="1"/>
            </p:cNvSpPr>
            <p:nvPr/>
          </p:nvSpPr>
          <p:spPr bwMode="auto">
            <a:xfrm>
              <a:off x="1547" y="886"/>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3" name="Rectangle 56">
              <a:extLst>
                <a:ext uri="{FF2B5EF4-FFF2-40B4-BE49-F238E27FC236}">
                  <a16:creationId xmlns:a16="http://schemas.microsoft.com/office/drawing/2014/main" id="{524CF31F-FB40-4DD8-A074-202B50BF200A}"/>
                </a:ext>
              </a:extLst>
            </p:cNvPr>
            <p:cNvSpPr>
              <a:spLocks noChangeArrowheads="1"/>
            </p:cNvSpPr>
            <p:nvPr/>
          </p:nvSpPr>
          <p:spPr bwMode="auto">
            <a:xfrm>
              <a:off x="1547" y="113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5" name="Rectangle 57">
              <a:extLst>
                <a:ext uri="{FF2B5EF4-FFF2-40B4-BE49-F238E27FC236}">
                  <a16:creationId xmlns:a16="http://schemas.microsoft.com/office/drawing/2014/main" id="{DE5E2285-386C-4A13-8050-524285EB5BB2}"/>
                </a:ext>
              </a:extLst>
            </p:cNvPr>
            <p:cNvSpPr>
              <a:spLocks noChangeArrowheads="1"/>
            </p:cNvSpPr>
            <p:nvPr/>
          </p:nvSpPr>
          <p:spPr bwMode="auto">
            <a:xfrm>
              <a:off x="1547" y="1388"/>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6" name="Rectangle 58">
              <a:extLst>
                <a:ext uri="{FF2B5EF4-FFF2-40B4-BE49-F238E27FC236}">
                  <a16:creationId xmlns:a16="http://schemas.microsoft.com/office/drawing/2014/main" id="{BE5B424A-EC05-4C24-8207-60A00E1EE27D}"/>
                </a:ext>
              </a:extLst>
            </p:cNvPr>
            <p:cNvSpPr>
              <a:spLocks noChangeArrowheads="1"/>
            </p:cNvSpPr>
            <p:nvPr/>
          </p:nvSpPr>
          <p:spPr bwMode="auto">
            <a:xfrm>
              <a:off x="3614" y="886"/>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7" name="Rectangle 59">
              <a:extLst>
                <a:ext uri="{FF2B5EF4-FFF2-40B4-BE49-F238E27FC236}">
                  <a16:creationId xmlns:a16="http://schemas.microsoft.com/office/drawing/2014/main" id="{08FF0762-283B-4660-AD71-A2919655EACC}"/>
                </a:ext>
              </a:extLst>
            </p:cNvPr>
            <p:cNvSpPr>
              <a:spLocks noChangeArrowheads="1"/>
            </p:cNvSpPr>
            <p:nvPr/>
          </p:nvSpPr>
          <p:spPr bwMode="auto">
            <a:xfrm>
              <a:off x="3614" y="113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8" name="Rectangle 60">
              <a:extLst>
                <a:ext uri="{FF2B5EF4-FFF2-40B4-BE49-F238E27FC236}">
                  <a16:creationId xmlns:a16="http://schemas.microsoft.com/office/drawing/2014/main" id="{CB9E7D81-E8BF-4387-92EE-B63EF5988C38}"/>
                </a:ext>
              </a:extLst>
            </p:cNvPr>
            <p:cNvSpPr>
              <a:spLocks noChangeArrowheads="1"/>
            </p:cNvSpPr>
            <p:nvPr/>
          </p:nvSpPr>
          <p:spPr bwMode="auto">
            <a:xfrm>
              <a:off x="3614" y="1388"/>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9" name="Rectangle 61">
              <a:extLst>
                <a:ext uri="{FF2B5EF4-FFF2-40B4-BE49-F238E27FC236}">
                  <a16:creationId xmlns:a16="http://schemas.microsoft.com/office/drawing/2014/main" id="{51AF80B5-DD7F-451D-B818-342AE00634C5}"/>
                </a:ext>
              </a:extLst>
            </p:cNvPr>
            <p:cNvSpPr>
              <a:spLocks noChangeArrowheads="1"/>
            </p:cNvSpPr>
            <p:nvPr/>
          </p:nvSpPr>
          <p:spPr bwMode="auto">
            <a:xfrm>
              <a:off x="1329" y="2484"/>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0" name="Rectangle 62">
              <a:extLst>
                <a:ext uri="{FF2B5EF4-FFF2-40B4-BE49-F238E27FC236}">
                  <a16:creationId xmlns:a16="http://schemas.microsoft.com/office/drawing/2014/main" id="{5EDA2AB5-EAA0-48C7-B964-9C881FB6211B}"/>
                </a:ext>
              </a:extLst>
            </p:cNvPr>
            <p:cNvSpPr>
              <a:spLocks noChangeArrowheads="1"/>
            </p:cNvSpPr>
            <p:nvPr/>
          </p:nvSpPr>
          <p:spPr bwMode="auto">
            <a:xfrm>
              <a:off x="1393" y="2628"/>
              <a:ext cx="12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1" name="Rectangle 63">
              <a:extLst>
                <a:ext uri="{FF2B5EF4-FFF2-40B4-BE49-F238E27FC236}">
                  <a16:creationId xmlns:a16="http://schemas.microsoft.com/office/drawing/2014/main" id="{73977C57-1C05-4EA9-BA08-527AC174FDD4}"/>
                </a:ext>
              </a:extLst>
            </p:cNvPr>
            <p:cNvSpPr>
              <a:spLocks noChangeArrowheads="1"/>
            </p:cNvSpPr>
            <p:nvPr/>
          </p:nvSpPr>
          <p:spPr bwMode="auto">
            <a:xfrm>
              <a:off x="2027" y="1411"/>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2" name="Rectangle 64">
              <a:extLst>
                <a:ext uri="{FF2B5EF4-FFF2-40B4-BE49-F238E27FC236}">
                  <a16:creationId xmlns:a16="http://schemas.microsoft.com/office/drawing/2014/main" id="{C3C259E5-614E-4242-A4EA-B863CA42B5BD}"/>
                </a:ext>
              </a:extLst>
            </p:cNvPr>
            <p:cNvSpPr>
              <a:spLocks noChangeArrowheads="1"/>
            </p:cNvSpPr>
            <p:nvPr/>
          </p:nvSpPr>
          <p:spPr bwMode="auto">
            <a:xfrm>
              <a:off x="2091" y="1555"/>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3" name="Rectangle 65">
              <a:extLst>
                <a:ext uri="{FF2B5EF4-FFF2-40B4-BE49-F238E27FC236}">
                  <a16:creationId xmlns:a16="http://schemas.microsoft.com/office/drawing/2014/main" id="{2CFC417D-F613-4CAA-B94F-1FEEE60FCA6F}"/>
                </a:ext>
              </a:extLst>
            </p:cNvPr>
            <p:cNvSpPr>
              <a:spLocks noChangeArrowheads="1"/>
            </p:cNvSpPr>
            <p:nvPr/>
          </p:nvSpPr>
          <p:spPr bwMode="auto">
            <a:xfrm>
              <a:off x="2677" y="1411"/>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4" name="Rectangle 66">
              <a:extLst>
                <a:ext uri="{FF2B5EF4-FFF2-40B4-BE49-F238E27FC236}">
                  <a16:creationId xmlns:a16="http://schemas.microsoft.com/office/drawing/2014/main" id="{B4EF539A-A53E-4C5C-A287-287FA828A8E8}"/>
                </a:ext>
              </a:extLst>
            </p:cNvPr>
            <p:cNvSpPr>
              <a:spLocks noChangeArrowheads="1"/>
            </p:cNvSpPr>
            <p:nvPr/>
          </p:nvSpPr>
          <p:spPr bwMode="auto">
            <a:xfrm>
              <a:off x="2741" y="1555"/>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5" name="Rectangle 67">
              <a:extLst>
                <a:ext uri="{FF2B5EF4-FFF2-40B4-BE49-F238E27FC236}">
                  <a16:creationId xmlns:a16="http://schemas.microsoft.com/office/drawing/2014/main" id="{46BB7166-2842-4AF2-8561-FFDBE66DEA69}"/>
                </a:ext>
              </a:extLst>
            </p:cNvPr>
            <p:cNvSpPr>
              <a:spLocks noChangeArrowheads="1"/>
            </p:cNvSpPr>
            <p:nvPr/>
          </p:nvSpPr>
          <p:spPr bwMode="auto">
            <a:xfrm>
              <a:off x="3392" y="1402"/>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6" name="Rectangle 68">
              <a:extLst>
                <a:ext uri="{FF2B5EF4-FFF2-40B4-BE49-F238E27FC236}">
                  <a16:creationId xmlns:a16="http://schemas.microsoft.com/office/drawing/2014/main" id="{81B2B42F-A0C2-4EF5-B9EA-DF894DDEE9AD}"/>
                </a:ext>
              </a:extLst>
            </p:cNvPr>
            <p:cNvSpPr>
              <a:spLocks noChangeArrowheads="1"/>
            </p:cNvSpPr>
            <p:nvPr/>
          </p:nvSpPr>
          <p:spPr bwMode="auto">
            <a:xfrm>
              <a:off x="3456" y="154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7" name="Rectangle 69">
              <a:extLst>
                <a:ext uri="{FF2B5EF4-FFF2-40B4-BE49-F238E27FC236}">
                  <a16:creationId xmlns:a16="http://schemas.microsoft.com/office/drawing/2014/main" id="{4EB713B6-C0F6-494B-8FBD-D226CF82BC75}"/>
                </a:ext>
              </a:extLst>
            </p:cNvPr>
            <p:cNvSpPr>
              <a:spLocks noChangeArrowheads="1"/>
            </p:cNvSpPr>
            <p:nvPr/>
          </p:nvSpPr>
          <p:spPr bwMode="auto">
            <a:xfrm>
              <a:off x="2677" y="2484"/>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8" name="Rectangle 70">
              <a:extLst>
                <a:ext uri="{FF2B5EF4-FFF2-40B4-BE49-F238E27FC236}">
                  <a16:creationId xmlns:a16="http://schemas.microsoft.com/office/drawing/2014/main" id="{FD7FB821-EA4B-42C7-A5AC-D2CD5447E57D}"/>
                </a:ext>
              </a:extLst>
            </p:cNvPr>
            <p:cNvSpPr>
              <a:spLocks noChangeArrowheads="1"/>
            </p:cNvSpPr>
            <p:nvPr/>
          </p:nvSpPr>
          <p:spPr bwMode="auto">
            <a:xfrm>
              <a:off x="2741" y="2628"/>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9" name="Rectangle 71">
              <a:extLst>
                <a:ext uri="{FF2B5EF4-FFF2-40B4-BE49-F238E27FC236}">
                  <a16:creationId xmlns:a16="http://schemas.microsoft.com/office/drawing/2014/main" id="{292CE168-70A9-450C-B645-F9EB5126F118}"/>
                </a:ext>
              </a:extLst>
            </p:cNvPr>
            <p:cNvSpPr>
              <a:spLocks noChangeArrowheads="1"/>
            </p:cNvSpPr>
            <p:nvPr/>
          </p:nvSpPr>
          <p:spPr bwMode="auto">
            <a:xfrm>
              <a:off x="2027" y="902"/>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f</a:t>
              </a:r>
              <a:endParaRPr kumimoji="0" lang="zh-CN" altLang="zh-CN" sz="1800" b="0" i="0" u="none" strike="noStrike" cap="none" normalizeH="0" baseline="0">
                <a:ln>
                  <a:noFill/>
                </a:ln>
                <a:solidFill>
                  <a:srgbClr val="00B050"/>
                </a:solidFill>
                <a:effectLst/>
              </a:endParaRPr>
            </a:p>
          </p:txBody>
        </p:sp>
        <p:sp>
          <p:nvSpPr>
            <p:cNvPr id="3090" name="Rectangle 72">
              <a:extLst>
                <a:ext uri="{FF2B5EF4-FFF2-40B4-BE49-F238E27FC236}">
                  <a16:creationId xmlns:a16="http://schemas.microsoft.com/office/drawing/2014/main" id="{33BA3B7E-B917-4751-8E29-D9F0015A146E}"/>
                </a:ext>
              </a:extLst>
            </p:cNvPr>
            <p:cNvSpPr>
              <a:spLocks noChangeArrowheads="1"/>
            </p:cNvSpPr>
            <p:nvPr/>
          </p:nvSpPr>
          <p:spPr bwMode="auto">
            <a:xfrm>
              <a:off x="2091" y="1046"/>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B050"/>
                  </a:solidFill>
                  <a:effectLst/>
                  <a:latin typeface="Arial Rounded MT Bold" panose="020F0704030504030204" pitchFamily="34" charset="0"/>
                </a:rPr>
                <a:t>3</a:t>
              </a:r>
              <a:endParaRPr kumimoji="0" lang="zh-CN" altLang="zh-CN" sz="1800" b="0" i="0" u="none" strike="noStrike" cap="none" normalizeH="0" baseline="0">
                <a:ln>
                  <a:noFill/>
                </a:ln>
                <a:solidFill>
                  <a:srgbClr val="00B050"/>
                </a:solidFill>
                <a:effectLst/>
              </a:endParaRPr>
            </a:p>
          </p:txBody>
        </p:sp>
        <p:sp>
          <p:nvSpPr>
            <p:cNvPr id="3091" name="Rectangle 73">
              <a:extLst>
                <a:ext uri="{FF2B5EF4-FFF2-40B4-BE49-F238E27FC236}">
                  <a16:creationId xmlns:a16="http://schemas.microsoft.com/office/drawing/2014/main" id="{A256FA45-7813-4E48-B963-21A15D6EF622}"/>
                </a:ext>
              </a:extLst>
            </p:cNvPr>
            <p:cNvSpPr>
              <a:spLocks noChangeArrowheads="1"/>
            </p:cNvSpPr>
            <p:nvPr/>
          </p:nvSpPr>
          <p:spPr bwMode="auto">
            <a:xfrm>
              <a:off x="3392" y="646"/>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f</a:t>
              </a:r>
              <a:endParaRPr kumimoji="0" lang="zh-CN" altLang="zh-CN" sz="1800" b="0" i="0" u="none" strike="noStrike" cap="none" normalizeH="0" baseline="0">
                <a:ln>
                  <a:noFill/>
                </a:ln>
                <a:solidFill>
                  <a:srgbClr val="7030A0"/>
                </a:solidFill>
                <a:effectLst/>
              </a:endParaRPr>
            </a:p>
          </p:txBody>
        </p:sp>
        <p:sp>
          <p:nvSpPr>
            <p:cNvPr id="3092" name="Rectangle 74">
              <a:extLst>
                <a:ext uri="{FF2B5EF4-FFF2-40B4-BE49-F238E27FC236}">
                  <a16:creationId xmlns:a16="http://schemas.microsoft.com/office/drawing/2014/main" id="{13B0350C-1499-4F85-A933-AF92EEC05CF7}"/>
                </a:ext>
              </a:extLst>
            </p:cNvPr>
            <p:cNvSpPr>
              <a:spLocks noChangeArrowheads="1"/>
            </p:cNvSpPr>
            <p:nvPr/>
          </p:nvSpPr>
          <p:spPr bwMode="auto">
            <a:xfrm>
              <a:off x="3456" y="790"/>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7030A0"/>
                  </a:solidFill>
                  <a:effectLst/>
                  <a:latin typeface="Arial Rounded MT Bold" panose="020F0704030504030204" pitchFamily="34" charset="0"/>
                </a:rPr>
                <a:t>4</a:t>
              </a:r>
              <a:endParaRPr kumimoji="0" lang="zh-CN" altLang="zh-CN" sz="1800" b="0" i="0" u="none" strike="noStrike" cap="none" normalizeH="0" baseline="0">
                <a:ln>
                  <a:noFill/>
                </a:ln>
                <a:solidFill>
                  <a:srgbClr val="7030A0"/>
                </a:solidFill>
                <a:effectLst/>
              </a:endParaRPr>
            </a:p>
          </p:txBody>
        </p:sp>
        <p:sp>
          <p:nvSpPr>
            <p:cNvPr id="3093" name="Rectangle 75">
              <a:extLst>
                <a:ext uri="{FF2B5EF4-FFF2-40B4-BE49-F238E27FC236}">
                  <a16:creationId xmlns:a16="http://schemas.microsoft.com/office/drawing/2014/main" id="{D1A271E5-3276-4D24-87E5-6893A720AB25}"/>
                </a:ext>
              </a:extLst>
            </p:cNvPr>
            <p:cNvSpPr>
              <a:spLocks noChangeArrowheads="1"/>
            </p:cNvSpPr>
            <p:nvPr/>
          </p:nvSpPr>
          <p:spPr bwMode="auto">
            <a:xfrm>
              <a:off x="1329" y="223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70C0"/>
                </a:solidFill>
                <a:effectLst/>
              </a:endParaRPr>
            </a:p>
          </p:txBody>
        </p:sp>
        <p:sp>
          <p:nvSpPr>
            <p:cNvPr id="3094" name="Rectangle 76">
              <a:extLst>
                <a:ext uri="{FF2B5EF4-FFF2-40B4-BE49-F238E27FC236}">
                  <a16:creationId xmlns:a16="http://schemas.microsoft.com/office/drawing/2014/main" id="{DA17443A-D69A-4603-B54B-69EB8AE75D6D}"/>
                </a:ext>
              </a:extLst>
            </p:cNvPr>
            <p:cNvSpPr>
              <a:spLocks noChangeArrowheads="1"/>
            </p:cNvSpPr>
            <p:nvPr/>
          </p:nvSpPr>
          <p:spPr bwMode="auto">
            <a:xfrm>
              <a:off x="1393" y="2377"/>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70C0"/>
                  </a:solidFill>
                  <a:effectLst/>
                  <a:latin typeface="Arial Rounded MT Bold" panose="020F0704030504030204" pitchFamily="34" charset="0"/>
                </a:rPr>
                <a:t>2</a:t>
              </a:r>
              <a:endParaRPr kumimoji="0" lang="zh-CN" altLang="zh-CN" sz="1800" b="0" i="0" u="none" strike="noStrike" cap="none" normalizeH="0" baseline="0">
                <a:ln>
                  <a:noFill/>
                </a:ln>
                <a:solidFill>
                  <a:srgbClr val="0070C0"/>
                </a:solidFill>
                <a:effectLst/>
              </a:endParaRPr>
            </a:p>
          </p:txBody>
        </p:sp>
        <p:sp>
          <p:nvSpPr>
            <p:cNvPr id="3095" name="Rectangle 77">
              <a:extLst>
                <a:ext uri="{FF2B5EF4-FFF2-40B4-BE49-F238E27FC236}">
                  <a16:creationId xmlns:a16="http://schemas.microsoft.com/office/drawing/2014/main" id="{75A6AB63-1365-46B0-ABA4-9C1200F1CB92}"/>
                </a:ext>
              </a:extLst>
            </p:cNvPr>
            <p:cNvSpPr>
              <a:spLocks noChangeArrowheads="1"/>
            </p:cNvSpPr>
            <p:nvPr/>
          </p:nvSpPr>
          <p:spPr bwMode="auto">
            <a:xfrm>
              <a:off x="2027" y="115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f</a:t>
              </a:r>
              <a:endParaRPr kumimoji="0" lang="zh-CN" altLang="zh-CN" sz="1800" b="0" i="0" u="none" strike="noStrike" cap="none" normalizeH="0" baseline="0">
                <a:ln>
                  <a:noFill/>
                </a:ln>
                <a:solidFill>
                  <a:srgbClr val="0070C0"/>
                </a:solidFill>
                <a:effectLst/>
              </a:endParaRPr>
            </a:p>
          </p:txBody>
        </p:sp>
        <p:sp>
          <p:nvSpPr>
            <p:cNvPr id="3096" name="Rectangle 78">
              <a:extLst>
                <a:ext uri="{FF2B5EF4-FFF2-40B4-BE49-F238E27FC236}">
                  <a16:creationId xmlns:a16="http://schemas.microsoft.com/office/drawing/2014/main" id="{B7DA428B-5809-4AB9-AF08-C5005E0222C3}"/>
                </a:ext>
              </a:extLst>
            </p:cNvPr>
            <p:cNvSpPr>
              <a:spLocks noChangeArrowheads="1"/>
            </p:cNvSpPr>
            <p:nvPr/>
          </p:nvSpPr>
          <p:spPr bwMode="auto">
            <a:xfrm>
              <a:off x="2091" y="1295"/>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70C0"/>
                  </a:solidFill>
                  <a:effectLst/>
                  <a:latin typeface="Arial Rounded MT Bold" panose="020F0704030504030204" pitchFamily="34" charset="0"/>
                </a:rPr>
                <a:t>2</a:t>
              </a:r>
              <a:endParaRPr kumimoji="0" lang="zh-CN" altLang="zh-CN" sz="1800" b="0" i="0" u="none" strike="noStrike" cap="none" normalizeH="0" baseline="0">
                <a:ln>
                  <a:noFill/>
                </a:ln>
                <a:solidFill>
                  <a:srgbClr val="0070C0"/>
                </a:solidFill>
                <a:effectLst/>
              </a:endParaRPr>
            </a:p>
          </p:txBody>
        </p:sp>
        <p:sp>
          <p:nvSpPr>
            <p:cNvPr id="3097" name="Rectangle 79">
              <a:extLst>
                <a:ext uri="{FF2B5EF4-FFF2-40B4-BE49-F238E27FC236}">
                  <a16:creationId xmlns:a16="http://schemas.microsoft.com/office/drawing/2014/main" id="{46ADE340-088B-4970-AD23-D0346B5CE95B}"/>
                </a:ext>
              </a:extLst>
            </p:cNvPr>
            <p:cNvSpPr>
              <a:spLocks noChangeArrowheads="1"/>
            </p:cNvSpPr>
            <p:nvPr/>
          </p:nvSpPr>
          <p:spPr bwMode="auto">
            <a:xfrm>
              <a:off x="2677" y="115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f</a:t>
              </a:r>
              <a:endParaRPr kumimoji="0" lang="zh-CN" altLang="zh-CN" sz="1800" b="0" i="0" u="none" strike="noStrike" cap="none" normalizeH="0" baseline="0">
                <a:ln>
                  <a:noFill/>
                </a:ln>
                <a:solidFill>
                  <a:srgbClr val="0070C0"/>
                </a:solidFill>
                <a:effectLst/>
              </a:endParaRPr>
            </a:p>
          </p:txBody>
        </p:sp>
        <p:sp>
          <p:nvSpPr>
            <p:cNvPr id="3098" name="Rectangle 80">
              <a:extLst>
                <a:ext uri="{FF2B5EF4-FFF2-40B4-BE49-F238E27FC236}">
                  <a16:creationId xmlns:a16="http://schemas.microsoft.com/office/drawing/2014/main" id="{D6FBFFD5-F369-4EA4-8067-13626F8A088A}"/>
                </a:ext>
              </a:extLst>
            </p:cNvPr>
            <p:cNvSpPr>
              <a:spLocks noChangeArrowheads="1"/>
            </p:cNvSpPr>
            <p:nvPr/>
          </p:nvSpPr>
          <p:spPr bwMode="auto">
            <a:xfrm>
              <a:off x="2741" y="1295"/>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70C0"/>
                  </a:solidFill>
                  <a:effectLst/>
                  <a:latin typeface="Arial Rounded MT Bold" panose="020F0704030504030204" pitchFamily="34" charset="0"/>
                </a:rPr>
                <a:t>2</a:t>
              </a:r>
              <a:endParaRPr kumimoji="0" lang="zh-CN" altLang="zh-CN" sz="1800" b="0" i="0" u="none" strike="noStrike" cap="none" normalizeH="0" baseline="0">
                <a:ln>
                  <a:noFill/>
                </a:ln>
                <a:solidFill>
                  <a:srgbClr val="0070C0"/>
                </a:solidFill>
                <a:effectLst/>
              </a:endParaRPr>
            </a:p>
          </p:txBody>
        </p:sp>
        <p:sp>
          <p:nvSpPr>
            <p:cNvPr id="3099" name="Rectangle 81">
              <a:extLst>
                <a:ext uri="{FF2B5EF4-FFF2-40B4-BE49-F238E27FC236}">
                  <a16:creationId xmlns:a16="http://schemas.microsoft.com/office/drawing/2014/main" id="{337C2EEA-2433-412C-96FE-936B1480803C}"/>
                </a:ext>
              </a:extLst>
            </p:cNvPr>
            <p:cNvSpPr>
              <a:spLocks noChangeArrowheads="1"/>
            </p:cNvSpPr>
            <p:nvPr/>
          </p:nvSpPr>
          <p:spPr bwMode="auto">
            <a:xfrm>
              <a:off x="3392" y="114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f</a:t>
              </a:r>
              <a:endParaRPr kumimoji="0" lang="zh-CN" altLang="zh-CN" sz="1800" b="0" i="0" u="none" strike="noStrike" cap="none" normalizeH="0" baseline="0">
                <a:ln>
                  <a:noFill/>
                </a:ln>
                <a:solidFill>
                  <a:srgbClr val="0070C0"/>
                </a:solidFill>
                <a:effectLst/>
              </a:endParaRPr>
            </a:p>
          </p:txBody>
        </p:sp>
        <p:sp>
          <p:nvSpPr>
            <p:cNvPr id="3100" name="Rectangle 82">
              <a:extLst>
                <a:ext uri="{FF2B5EF4-FFF2-40B4-BE49-F238E27FC236}">
                  <a16:creationId xmlns:a16="http://schemas.microsoft.com/office/drawing/2014/main" id="{DF0D330F-0F42-4BCD-AB4C-75240467228F}"/>
                </a:ext>
              </a:extLst>
            </p:cNvPr>
            <p:cNvSpPr>
              <a:spLocks noChangeArrowheads="1"/>
            </p:cNvSpPr>
            <p:nvPr/>
          </p:nvSpPr>
          <p:spPr bwMode="auto">
            <a:xfrm>
              <a:off x="3456" y="1287"/>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70C0"/>
                  </a:solidFill>
                  <a:effectLst/>
                  <a:latin typeface="Arial Rounded MT Bold" panose="020F0704030504030204" pitchFamily="34" charset="0"/>
                </a:rPr>
                <a:t>2</a:t>
              </a:r>
              <a:endParaRPr kumimoji="0" lang="zh-CN" altLang="zh-CN" sz="1800" b="0" i="0" u="none" strike="noStrike" cap="none" normalizeH="0" baseline="0">
                <a:ln>
                  <a:noFill/>
                </a:ln>
                <a:solidFill>
                  <a:srgbClr val="0070C0"/>
                </a:solidFill>
                <a:effectLst/>
              </a:endParaRPr>
            </a:p>
          </p:txBody>
        </p:sp>
        <p:sp>
          <p:nvSpPr>
            <p:cNvPr id="3101" name="Rectangle 83">
              <a:extLst>
                <a:ext uri="{FF2B5EF4-FFF2-40B4-BE49-F238E27FC236}">
                  <a16:creationId xmlns:a16="http://schemas.microsoft.com/office/drawing/2014/main" id="{C01BD64E-2E0F-4B5F-B5D1-7AA090E4A8CE}"/>
                </a:ext>
              </a:extLst>
            </p:cNvPr>
            <p:cNvSpPr>
              <a:spLocks noChangeArrowheads="1"/>
            </p:cNvSpPr>
            <p:nvPr/>
          </p:nvSpPr>
          <p:spPr bwMode="auto">
            <a:xfrm>
              <a:off x="2677" y="646"/>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f</a:t>
              </a:r>
              <a:endParaRPr kumimoji="0" lang="zh-CN" altLang="zh-CN" sz="1800" b="0" i="0" u="none" strike="noStrike" cap="none" normalizeH="0" baseline="0">
                <a:ln>
                  <a:noFill/>
                </a:ln>
                <a:solidFill>
                  <a:srgbClr val="7030A0"/>
                </a:solidFill>
                <a:effectLst/>
              </a:endParaRPr>
            </a:p>
          </p:txBody>
        </p:sp>
        <p:sp>
          <p:nvSpPr>
            <p:cNvPr id="3102" name="Rectangle 84">
              <a:extLst>
                <a:ext uri="{FF2B5EF4-FFF2-40B4-BE49-F238E27FC236}">
                  <a16:creationId xmlns:a16="http://schemas.microsoft.com/office/drawing/2014/main" id="{BA5BEE5A-621A-4EA7-919E-847F9A4980B3}"/>
                </a:ext>
              </a:extLst>
            </p:cNvPr>
            <p:cNvSpPr>
              <a:spLocks noChangeArrowheads="1"/>
            </p:cNvSpPr>
            <p:nvPr/>
          </p:nvSpPr>
          <p:spPr bwMode="auto">
            <a:xfrm>
              <a:off x="2741" y="790"/>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7030A0"/>
                  </a:solidFill>
                  <a:effectLst/>
                  <a:latin typeface="Arial Rounded MT Bold" panose="020F0704030504030204" pitchFamily="34" charset="0"/>
                </a:rPr>
                <a:t>4</a:t>
              </a:r>
              <a:endParaRPr kumimoji="0" lang="zh-CN" altLang="zh-CN" sz="1800" b="0" i="0" u="none" strike="noStrike" cap="none" normalizeH="0" baseline="0">
                <a:ln>
                  <a:noFill/>
                </a:ln>
                <a:solidFill>
                  <a:srgbClr val="7030A0"/>
                </a:solidFill>
                <a:effectLst/>
              </a:endParaRPr>
            </a:p>
          </p:txBody>
        </p:sp>
        <p:sp>
          <p:nvSpPr>
            <p:cNvPr id="3103" name="Rectangle 85">
              <a:extLst>
                <a:ext uri="{FF2B5EF4-FFF2-40B4-BE49-F238E27FC236}">
                  <a16:creationId xmlns:a16="http://schemas.microsoft.com/office/drawing/2014/main" id="{26C9DE0D-4B0D-4532-A0CF-4F1EAB789BE0}"/>
                </a:ext>
              </a:extLst>
            </p:cNvPr>
            <p:cNvSpPr>
              <a:spLocks noChangeArrowheads="1"/>
            </p:cNvSpPr>
            <p:nvPr/>
          </p:nvSpPr>
          <p:spPr bwMode="auto">
            <a:xfrm>
              <a:off x="3392" y="897"/>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f</a:t>
              </a:r>
              <a:endParaRPr kumimoji="0" lang="zh-CN" altLang="zh-CN" sz="1800" b="0" i="0" u="none" strike="noStrike" cap="none" normalizeH="0" baseline="0">
                <a:ln>
                  <a:noFill/>
                </a:ln>
                <a:solidFill>
                  <a:srgbClr val="00B050"/>
                </a:solidFill>
                <a:effectLst/>
              </a:endParaRPr>
            </a:p>
          </p:txBody>
        </p:sp>
        <p:sp>
          <p:nvSpPr>
            <p:cNvPr id="3104" name="Rectangle 86">
              <a:extLst>
                <a:ext uri="{FF2B5EF4-FFF2-40B4-BE49-F238E27FC236}">
                  <a16:creationId xmlns:a16="http://schemas.microsoft.com/office/drawing/2014/main" id="{14F8EC84-BE82-4646-8953-99F70A8DB2A7}"/>
                </a:ext>
              </a:extLst>
            </p:cNvPr>
            <p:cNvSpPr>
              <a:spLocks noChangeArrowheads="1"/>
            </p:cNvSpPr>
            <p:nvPr/>
          </p:nvSpPr>
          <p:spPr bwMode="auto">
            <a:xfrm>
              <a:off x="3456" y="1041"/>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B050"/>
                  </a:solidFill>
                  <a:effectLst/>
                  <a:latin typeface="Arial Rounded MT Bold" panose="020F0704030504030204" pitchFamily="34" charset="0"/>
                </a:rPr>
                <a:t>3</a:t>
              </a:r>
              <a:endParaRPr kumimoji="0" lang="zh-CN" altLang="zh-CN" sz="1800" b="0" i="0" u="none" strike="noStrike" cap="none" normalizeH="0" baseline="0">
                <a:ln>
                  <a:noFill/>
                </a:ln>
                <a:solidFill>
                  <a:srgbClr val="00B050"/>
                </a:solidFill>
                <a:effectLst/>
              </a:endParaRPr>
            </a:p>
          </p:txBody>
        </p:sp>
        <p:sp>
          <p:nvSpPr>
            <p:cNvPr id="3105" name="Rectangle 87">
              <a:extLst>
                <a:ext uri="{FF2B5EF4-FFF2-40B4-BE49-F238E27FC236}">
                  <a16:creationId xmlns:a16="http://schemas.microsoft.com/office/drawing/2014/main" id="{AF28F9EB-B984-4262-BA8A-37F59F66BC68}"/>
                </a:ext>
              </a:extLst>
            </p:cNvPr>
            <p:cNvSpPr>
              <a:spLocks noChangeArrowheads="1"/>
            </p:cNvSpPr>
            <p:nvPr/>
          </p:nvSpPr>
          <p:spPr bwMode="auto">
            <a:xfrm>
              <a:off x="1329" y="1987"/>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B050"/>
                </a:solidFill>
                <a:effectLst/>
              </a:endParaRPr>
            </a:p>
          </p:txBody>
        </p:sp>
        <p:sp>
          <p:nvSpPr>
            <p:cNvPr id="3106" name="Rectangle 88">
              <a:extLst>
                <a:ext uri="{FF2B5EF4-FFF2-40B4-BE49-F238E27FC236}">
                  <a16:creationId xmlns:a16="http://schemas.microsoft.com/office/drawing/2014/main" id="{197302B7-2073-4E2F-8FEE-F2CE153975AA}"/>
                </a:ext>
              </a:extLst>
            </p:cNvPr>
            <p:cNvSpPr>
              <a:spLocks noChangeArrowheads="1"/>
            </p:cNvSpPr>
            <p:nvPr/>
          </p:nvSpPr>
          <p:spPr bwMode="auto">
            <a:xfrm>
              <a:off x="1393" y="2131"/>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B050"/>
                  </a:solidFill>
                  <a:effectLst/>
                  <a:latin typeface="Arial Rounded MT Bold" panose="020F0704030504030204" pitchFamily="34" charset="0"/>
                </a:rPr>
                <a:t>3</a:t>
              </a:r>
              <a:endParaRPr kumimoji="0" lang="zh-CN" altLang="zh-CN" sz="1800" b="0" i="0" u="none" strike="noStrike" cap="none" normalizeH="0" baseline="0">
                <a:ln>
                  <a:noFill/>
                </a:ln>
                <a:solidFill>
                  <a:srgbClr val="00B050"/>
                </a:solidFill>
                <a:effectLst/>
              </a:endParaRPr>
            </a:p>
          </p:txBody>
        </p:sp>
        <p:sp>
          <p:nvSpPr>
            <p:cNvPr id="3107" name="Rectangle 89">
              <a:extLst>
                <a:ext uri="{FF2B5EF4-FFF2-40B4-BE49-F238E27FC236}">
                  <a16:creationId xmlns:a16="http://schemas.microsoft.com/office/drawing/2014/main" id="{81973EA9-87B9-4901-B35A-22AA7641B79F}"/>
                </a:ext>
              </a:extLst>
            </p:cNvPr>
            <p:cNvSpPr>
              <a:spLocks noChangeArrowheads="1"/>
            </p:cNvSpPr>
            <p:nvPr/>
          </p:nvSpPr>
          <p:spPr bwMode="auto">
            <a:xfrm>
              <a:off x="2677" y="1987"/>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08" name="Rectangle 90">
              <a:extLst>
                <a:ext uri="{FF2B5EF4-FFF2-40B4-BE49-F238E27FC236}">
                  <a16:creationId xmlns:a16="http://schemas.microsoft.com/office/drawing/2014/main" id="{FF1B5CC6-2659-4758-9EFA-2999BF29FE73}"/>
                </a:ext>
              </a:extLst>
            </p:cNvPr>
            <p:cNvSpPr>
              <a:spLocks noChangeArrowheads="1"/>
            </p:cNvSpPr>
            <p:nvPr/>
          </p:nvSpPr>
          <p:spPr bwMode="auto">
            <a:xfrm>
              <a:off x="2741" y="2131"/>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09" name="Rectangle 91">
              <a:extLst>
                <a:ext uri="{FF2B5EF4-FFF2-40B4-BE49-F238E27FC236}">
                  <a16:creationId xmlns:a16="http://schemas.microsoft.com/office/drawing/2014/main" id="{257ECD91-5D9A-4BD1-BE92-5B5D185E21F6}"/>
                </a:ext>
              </a:extLst>
            </p:cNvPr>
            <p:cNvSpPr>
              <a:spLocks noChangeArrowheads="1"/>
            </p:cNvSpPr>
            <p:nvPr/>
          </p:nvSpPr>
          <p:spPr bwMode="auto">
            <a:xfrm>
              <a:off x="3392" y="1987"/>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0" name="Rectangle 92">
              <a:extLst>
                <a:ext uri="{FF2B5EF4-FFF2-40B4-BE49-F238E27FC236}">
                  <a16:creationId xmlns:a16="http://schemas.microsoft.com/office/drawing/2014/main" id="{C35F0D03-BA2F-477E-A4F5-32277695EF06}"/>
                </a:ext>
              </a:extLst>
            </p:cNvPr>
            <p:cNvSpPr>
              <a:spLocks noChangeArrowheads="1"/>
            </p:cNvSpPr>
            <p:nvPr/>
          </p:nvSpPr>
          <p:spPr bwMode="auto">
            <a:xfrm>
              <a:off x="3456" y="2131"/>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1" name="Rectangle 93">
              <a:extLst>
                <a:ext uri="{FF2B5EF4-FFF2-40B4-BE49-F238E27FC236}">
                  <a16:creationId xmlns:a16="http://schemas.microsoft.com/office/drawing/2014/main" id="{F90EC1C0-CE85-48A3-AB49-3AFE9D43B578}"/>
                </a:ext>
              </a:extLst>
            </p:cNvPr>
            <p:cNvSpPr>
              <a:spLocks noChangeArrowheads="1"/>
            </p:cNvSpPr>
            <p:nvPr/>
          </p:nvSpPr>
          <p:spPr bwMode="auto">
            <a:xfrm>
              <a:off x="2027" y="2494"/>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2" name="Rectangle 94">
              <a:extLst>
                <a:ext uri="{FF2B5EF4-FFF2-40B4-BE49-F238E27FC236}">
                  <a16:creationId xmlns:a16="http://schemas.microsoft.com/office/drawing/2014/main" id="{9B601E22-6F3D-4532-8F76-5082E157D34A}"/>
                </a:ext>
              </a:extLst>
            </p:cNvPr>
            <p:cNvSpPr>
              <a:spLocks noChangeArrowheads="1"/>
            </p:cNvSpPr>
            <p:nvPr/>
          </p:nvSpPr>
          <p:spPr bwMode="auto">
            <a:xfrm>
              <a:off x="2091" y="2638"/>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3" name="Rectangle 95">
              <a:extLst>
                <a:ext uri="{FF2B5EF4-FFF2-40B4-BE49-F238E27FC236}">
                  <a16:creationId xmlns:a16="http://schemas.microsoft.com/office/drawing/2014/main" id="{595A723C-9807-49E4-811A-267CA7571F9E}"/>
                </a:ext>
              </a:extLst>
            </p:cNvPr>
            <p:cNvSpPr>
              <a:spLocks noChangeArrowheads="1"/>
            </p:cNvSpPr>
            <p:nvPr/>
          </p:nvSpPr>
          <p:spPr bwMode="auto">
            <a:xfrm>
              <a:off x="2027" y="2233"/>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4" name="Rectangle 96">
              <a:extLst>
                <a:ext uri="{FF2B5EF4-FFF2-40B4-BE49-F238E27FC236}">
                  <a16:creationId xmlns:a16="http://schemas.microsoft.com/office/drawing/2014/main" id="{29731452-F12B-44DC-81C8-467DB3724A0D}"/>
                </a:ext>
              </a:extLst>
            </p:cNvPr>
            <p:cNvSpPr>
              <a:spLocks noChangeArrowheads="1"/>
            </p:cNvSpPr>
            <p:nvPr/>
          </p:nvSpPr>
          <p:spPr bwMode="auto">
            <a:xfrm>
              <a:off x="2091" y="2377"/>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5" name="Rectangle 97">
              <a:extLst>
                <a:ext uri="{FF2B5EF4-FFF2-40B4-BE49-F238E27FC236}">
                  <a16:creationId xmlns:a16="http://schemas.microsoft.com/office/drawing/2014/main" id="{E14306C0-998E-4248-B830-478935C9CC4B}"/>
                </a:ext>
              </a:extLst>
            </p:cNvPr>
            <p:cNvSpPr>
              <a:spLocks noChangeArrowheads="1"/>
            </p:cNvSpPr>
            <p:nvPr/>
          </p:nvSpPr>
          <p:spPr bwMode="auto">
            <a:xfrm>
              <a:off x="2677" y="2233"/>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6" name="Rectangle 98">
              <a:extLst>
                <a:ext uri="{FF2B5EF4-FFF2-40B4-BE49-F238E27FC236}">
                  <a16:creationId xmlns:a16="http://schemas.microsoft.com/office/drawing/2014/main" id="{750906DC-5652-4594-94EE-77FCE3CC47CB}"/>
                </a:ext>
              </a:extLst>
            </p:cNvPr>
            <p:cNvSpPr>
              <a:spLocks noChangeArrowheads="1"/>
            </p:cNvSpPr>
            <p:nvPr/>
          </p:nvSpPr>
          <p:spPr bwMode="auto">
            <a:xfrm>
              <a:off x="2741" y="2377"/>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7" name="Rectangle 99">
              <a:extLst>
                <a:ext uri="{FF2B5EF4-FFF2-40B4-BE49-F238E27FC236}">
                  <a16:creationId xmlns:a16="http://schemas.microsoft.com/office/drawing/2014/main" id="{73E469CF-7253-4DD2-84D3-D756EF9A2EDD}"/>
                </a:ext>
              </a:extLst>
            </p:cNvPr>
            <p:cNvSpPr>
              <a:spLocks noChangeArrowheads="1"/>
            </p:cNvSpPr>
            <p:nvPr/>
          </p:nvSpPr>
          <p:spPr bwMode="auto">
            <a:xfrm>
              <a:off x="3392" y="2233"/>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8" name="Rectangle 100">
              <a:extLst>
                <a:ext uri="{FF2B5EF4-FFF2-40B4-BE49-F238E27FC236}">
                  <a16:creationId xmlns:a16="http://schemas.microsoft.com/office/drawing/2014/main" id="{781994EB-13DE-4C05-9226-EFB189C6E195}"/>
                </a:ext>
              </a:extLst>
            </p:cNvPr>
            <p:cNvSpPr>
              <a:spLocks noChangeArrowheads="1"/>
            </p:cNvSpPr>
            <p:nvPr/>
          </p:nvSpPr>
          <p:spPr bwMode="auto">
            <a:xfrm>
              <a:off x="3456" y="2377"/>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9" name="Rectangle 101">
              <a:extLst>
                <a:ext uri="{FF2B5EF4-FFF2-40B4-BE49-F238E27FC236}">
                  <a16:creationId xmlns:a16="http://schemas.microsoft.com/office/drawing/2014/main" id="{0B48925B-EC92-4F7E-AC0C-CF19B162A416}"/>
                </a:ext>
              </a:extLst>
            </p:cNvPr>
            <p:cNvSpPr>
              <a:spLocks noChangeArrowheads="1"/>
            </p:cNvSpPr>
            <p:nvPr/>
          </p:nvSpPr>
          <p:spPr bwMode="auto">
            <a:xfrm>
              <a:off x="3392" y="2494"/>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20" name="Rectangle 102">
              <a:extLst>
                <a:ext uri="{FF2B5EF4-FFF2-40B4-BE49-F238E27FC236}">
                  <a16:creationId xmlns:a16="http://schemas.microsoft.com/office/drawing/2014/main" id="{575EE415-1E30-4BCA-A373-157A9D196133}"/>
                </a:ext>
              </a:extLst>
            </p:cNvPr>
            <p:cNvSpPr>
              <a:spLocks noChangeArrowheads="1"/>
            </p:cNvSpPr>
            <p:nvPr/>
          </p:nvSpPr>
          <p:spPr bwMode="auto">
            <a:xfrm>
              <a:off x="3456" y="2638"/>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21" name="Rectangle 103">
              <a:extLst>
                <a:ext uri="{FF2B5EF4-FFF2-40B4-BE49-F238E27FC236}">
                  <a16:creationId xmlns:a16="http://schemas.microsoft.com/office/drawing/2014/main" id="{F1C4DF57-506C-4E0F-B689-17752E3F792F}"/>
                </a:ext>
              </a:extLst>
            </p:cNvPr>
            <p:cNvSpPr>
              <a:spLocks noChangeArrowheads="1"/>
            </p:cNvSpPr>
            <p:nvPr/>
          </p:nvSpPr>
          <p:spPr bwMode="auto">
            <a:xfrm>
              <a:off x="2027" y="1987"/>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22" name="Rectangle 104">
              <a:extLst>
                <a:ext uri="{FF2B5EF4-FFF2-40B4-BE49-F238E27FC236}">
                  <a16:creationId xmlns:a16="http://schemas.microsoft.com/office/drawing/2014/main" id="{FC379950-7505-4050-97E8-E1A6F1558359}"/>
                </a:ext>
              </a:extLst>
            </p:cNvPr>
            <p:cNvSpPr>
              <a:spLocks noChangeArrowheads="1"/>
            </p:cNvSpPr>
            <p:nvPr/>
          </p:nvSpPr>
          <p:spPr bwMode="auto">
            <a:xfrm>
              <a:off x="2091" y="2131"/>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23" name="Rectangle 105">
              <a:extLst>
                <a:ext uri="{FF2B5EF4-FFF2-40B4-BE49-F238E27FC236}">
                  <a16:creationId xmlns:a16="http://schemas.microsoft.com/office/drawing/2014/main" id="{54CF2B48-1CAB-4DCF-8D90-D26CF6989C34}"/>
                </a:ext>
              </a:extLst>
            </p:cNvPr>
            <p:cNvSpPr>
              <a:spLocks noChangeArrowheads="1"/>
            </p:cNvSpPr>
            <p:nvPr/>
          </p:nvSpPr>
          <p:spPr bwMode="auto">
            <a:xfrm>
              <a:off x="2027" y="1739"/>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24" name="Rectangle 106">
              <a:extLst>
                <a:ext uri="{FF2B5EF4-FFF2-40B4-BE49-F238E27FC236}">
                  <a16:creationId xmlns:a16="http://schemas.microsoft.com/office/drawing/2014/main" id="{1AB53480-9912-43B0-A3E1-51B0113B7108}"/>
                </a:ext>
              </a:extLst>
            </p:cNvPr>
            <p:cNvSpPr>
              <a:spLocks noChangeArrowheads="1"/>
            </p:cNvSpPr>
            <p:nvPr/>
          </p:nvSpPr>
          <p:spPr bwMode="auto">
            <a:xfrm>
              <a:off x="2091" y="1884"/>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25" name="Rectangle 107">
              <a:extLst>
                <a:ext uri="{FF2B5EF4-FFF2-40B4-BE49-F238E27FC236}">
                  <a16:creationId xmlns:a16="http://schemas.microsoft.com/office/drawing/2014/main" id="{FFFC107D-B53F-4BF5-987D-CB99DA3F9F02}"/>
                </a:ext>
              </a:extLst>
            </p:cNvPr>
            <p:cNvSpPr>
              <a:spLocks noChangeArrowheads="1"/>
            </p:cNvSpPr>
            <p:nvPr/>
          </p:nvSpPr>
          <p:spPr bwMode="auto">
            <a:xfrm>
              <a:off x="1329" y="1739"/>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7030A0"/>
                  </a:solidFill>
                  <a:effectLst/>
                  <a:latin typeface="Arial Rounded MT Bold" panose="020F0704030504030204" pitchFamily="34" charset="0"/>
                </a:rPr>
                <a:t>f</a:t>
              </a:r>
              <a:endParaRPr kumimoji="0" lang="zh-CN" altLang="zh-CN" sz="1800" b="0" i="0" u="none" strike="noStrike" cap="none" normalizeH="0" baseline="0" dirty="0">
                <a:ln>
                  <a:noFill/>
                </a:ln>
                <a:solidFill>
                  <a:srgbClr val="7030A0"/>
                </a:solidFill>
                <a:effectLst/>
              </a:endParaRPr>
            </a:p>
          </p:txBody>
        </p:sp>
        <p:sp>
          <p:nvSpPr>
            <p:cNvPr id="3126" name="Rectangle 108">
              <a:extLst>
                <a:ext uri="{FF2B5EF4-FFF2-40B4-BE49-F238E27FC236}">
                  <a16:creationId xmlns:a16="http://schemas.microsoft.com/office/drawing/2014/main" id="{78226872-B31A-4821-A1F0-C9825D86E5F4}"/>
                </a:ext>
              </a:extLst>
            </p:cNvPr>
            <p:cNvSpPr>
              <a:spLocks noChangeArrowheads="1"/>
            </p:cNvSpPr>
            <p:nvPr/>
          </p:nvSpPr>
          <p:spPr bwMode="auto">
            <a:xfrm>
              <a:off x="1393" y="1884"/>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7030A0"/>
                  </a:solidFill>
                  <a:effectLst/>
                  <a:latin typeface="Arial Rounded MT Bold" panose="020F0704030504030204" pitchFamily="34" charset="0"/>
                </a:rPr>
                <a:t>4</a:t>
              </a:r>
              <a:endParaRPr kumimoji="0" lang="zh-CN" altLang="zh-CN" sz="1800" b="0" i="0" u="none" strike="noStrike" cap="none" normalizeH="0" baseline="0">
                <a:ln>
                  <a:noFill/>
                </a:ln>
                <a:solidFill>
                  <a:srgbClr val="7030A0"/>
                </a:solidFill>
                <a:effectLst/>
              </a:endParaRPr>
            </a:p>
          </p:txBody>
        </p:sp>
        <p:sp>
          <p:nvSpPr>
            <p:cNvPr id="3127" name="Rectangle 109">
              <a:extLst>
                <a:ext uri="{FF2B5EF4-FFF2-40B4-BE49-F238E27FC236}">
                  <a16:creationId xmlns:a16="http://schemas.microsoft.com/office/drawing/2014/main" id="{06827879-8E76-463A-AF33-B80000C8D30A}"/>
                </a:ext>
              </a:extLst>
            </p:cNvPr>
            <p:cNvSpPr>
              <a:spLocks noChangeArrowheads="1"/>
            </p:cNvSpPr>
            <p:nvPr/>
          </p:nvSpPr>
          <p:spPr bwMode="auto">
            <a:xfrm>
              <a:off x="2677" y="1739"/>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28" name="Rectangle 110">
              <a:extLst>
                <a:ext uri="{FF2B5EF4-FFF2-40B4-BE49-F238E27FC236}">
                  <a16:creationId xmlns:a16="http://schemas.microsoft.com/office/drawing/2014/main" id="{4CA07B98-59D0-4DFC-81C4-F7A6D3C62AFD}"/>
                </a:ext>
              </a:extLst>
            </p:cNvPr>
            <p:cNvSpPr>
              <a:spLocks noChangeArrowheads="1"/>
            </p:cNvSpPr>
            <p:nvPr/>
          </p:nvSpPr>
          <p:spPr bwMode="auto">
            <a:xfrm>
              <a:off x="2741" y="1884"/>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29" name="Rectangle 111">
              <a:extLst>
                <a:ext uri="{FF2B5EF4-FFF2-40B4-BE49-F238E27FC236}">
                  <a16:creationId xmlns:a16="http://schemas.microsoft.com/office/drawing/2014/main" id="{B9130DC2-CDC0-4F80-9F39-28959E8384EC}"/>
                </a:ext>
              </a:extLst>
            </p:cNvPr>
            <p:cNvSpPr>
              <a:spLocks noChangeArrowheads="1"/>
            </p:cNvSpPr>
            <p:nvPr/>
          </p:nvSpPr>
          <p:spPr bwMode="auto">
            <a:xfrm>
              <a:off x="3392" y="1739"/>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30" name="Rectangle 112">
              <a:extLst>
                <a:ext uri="{FF2B5EF4-FFF2-40B4-BE49-F238E27FC236}">
                  <a16:creationId xmlns:a16="http://schemas.microsoft.com/office/drawing/2014/main" id="{8DE291C4-5180-4764-B364-9403AD98FE4F}"/>
                </a:ext>
              </a:extLst>
            </p:cNvPr>
            <p:cNvSpPr>
              <a:spLocks noChangeArrowheads="1"/>
            </p:cNvSpPr>
            <p:nvPr/>
          </p:nvSpPr>
          <p:spPr bwMode="auto">
            <a:xfrm>
              <a:off x="3456" y="1884"/>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31" name="Line 113">
              <a:extLst>
                <a:ext uri="{FF2B5EF4-FFF2-40B4-BE49-F238E27FC236}">
                  <a16:creationId xmlns:a16="http://schemas.microsoft.com/office/drawing/2014/main" id="{E101765A-8280-408D-8384-C535F0298A3C}"/>
                </a:ext>
              </a:extLst>
            </p:cNvPr>
            <p:cNvSpPr>
              <a:spLocks noChangeShapeType="1"/>
            </p:cNvSpPr>
            <p:nvPr/>
          </p:nvSpPr>
          <p:spPr bwMode="auto">
            <a:xfrm>
              <a:off x="1703" y="2611"/>
              <a:ext cx="299" cy="0"/>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2" name="Line 114">
              <a:extLst>
                <a:ext uri="{FF2B5EF4-FFF2-40B4-BE49-F238E27FC236}">
                  <a16:creationId xmlns:a16="http://schemas.microsoft.com/office/drawing/2014/main" id="{F38428B7-FC43-4440-844F-FBD88EF56D2D}"/>
                </a:ext>
              </a:extLst>
            </p:cNvPr>
            <p:cNvSpPr>
              <a:spLocks noChangeShapeType="1"/>
            </p:cNvSpPr>
            <p:nvPr/>
          </p:nvSpPr>
          <p:spPr bwMode="auto">
            <a:xfrm>
              <a:off x="1703" y="2352"/>
              <a:ext cx="218" cy="0"/>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33" name="Line 115">
              <a:extLst>
                <a:ext uri="{FF2B5EF4-FFF2-40B4-BE49-F238E27FC236}">
                  <a16:creationId xmlns:a16="http://schemas.microsoft.com/office/drawing/2014/main" id="{B63C0DE9-FE8E-4A02-8CF9-A501EB79ED29}"/>
                </a:ext>
              </a:extLst>
            </p:cNvPr>
            <p:cNvSpPr>
              <a:spLocks noChangeShapeType="1"/>
            </p:cNvSpPr>
            <p:nvPr/>
          </p:nvSpPr>
          <p:spPr bwMode="auto">
            <a:xfrm>
              <a:off x="1703" y="2103"/>
              <a:ext cx="150" cy="3"/>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4" name="Line 116">
              <a:extLst>
                <a:ext uri="{FF2B5EF4-FFF2-40B4-BE49-F238E27FC236}">
                  <a16:creationId xmlns:a16="http://schemas.microsoft.com/office/drawing/2014/main" id="{A3FB1B07-55E6-465E-AE4F-94F71DE01EB1}"/>
                </a:ext>
              </a:extLst>
            </p:cNvPr>
            <p:cNvSpPr>
              <a:spLocks noChangeShapeType="1"/>
            </p:cNvSpPr>
            <p:nvPr/>
          </p:nvSpPr>
          <p:spPr bwMode="auto">
            <a:xfrm flipH="1" flipV="1">
              <a:off x="1997" y="1433"/>
              <a:ext cx="5" cy="1182"/>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5" name="Line 117">
              <a:extLst>
                <a:ext uri="{FF2B5EF4-FFF2-40B4-BE49-F238E27FC236}">
                  <a16:creationId xmlns:a16="http://schemas.microsoft.com/office/drawing/2014/main" id="{A58840F8-D260-4A09-AF69-C0E074DD9C0E}"/>
                </a:ext>
              </a:extLst>
            </p:cNvPr>
            <p:cNvSpPr>
              <a:spLocks noChangeShapeType="1"/>
            </p:cNvSpPr>
            <p:nvPr/>
          </p:nvSpPr>
          <p:spPr bwMode="auto">
            <a:xfrm flipV="1">
              <a:off x="1921" y="1177"/>
              <a:ext cx="0" cy="1175"/>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36" name="Line 118">
              <a:extLst>
                <a:ext uri="{FF2B5EF4-FFF2-40B4-BE49-F238E27FC236}">
                  <a16:creationId xmlns:a16="http://schemas.microsoft.com/office/drawing/2014/main" id="{CA72DFD3-22AA-49BF-B25D-833B10B37165}"/>
                </a:ext>
              </a:extLst>
            </p:cNvPr>
            <p:cNvSpPr>
              <a:spLocks noChangeShapeType="1"/>
            </p:cNvSpPr>
            <p:nvPr/>
          </p:nvSpPr>
          <p:spPr bwMode="auto">
            <a:xfrm flipH="1" flipV="1">
              <a:off x="1848" y="919"/>
              <a:ext cx="5" cy="1187"/>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7" name="Line 119">
              <a:extLst>
                <a:ext uri="{FF2B5EF4-FFF2-40B4-BE49-F238E27FC236}">
                  <a16:creationId xmlns:a16="http://schemas.microsoft.com/office/drawing/2014/main" id="{60E64F3B-7249-42B5-AC72-8547E1C60620}"/>
                </a:ext>
              </a:extLst>
            </p:cNvPr>
            <p:cNvSpPr>
              <a:spLocks noChangeShapeType="1"/>
            </p:cNvSpPr>
            <p:nvPr/>
          </p:nvSpPr>
          <p:spPr bwMode="auto">
            <a:xfrm flipH="1">
              <a:off x="1997" y="1433"/>
              <a:ext cx="168" cy="0"/>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8" name="Freeform 120">
              <a:extLst>
                <a:ext uri="{FF2B5EF4-FFF2-40B4-BE49-F238E27FC236}">
                  <a16:creationId xmlns:a16="http://schemas.microsoft.com/office/drawing/2014/main" id="{CAD2AA9F-0F72-4B86-9DE0-1A5A67216A27}"/>
                </a:ext>
              </a:extLst>
            </p:cNvPr>
            <p:cNvSpPr>
              <a:spLocks/>
            </p:cNvSpPr>
            <p:nvPr/>
          </p:nvSpPr>
          <p:spPr bwMode="auto">
            <a:xfrm>
              <a:off x="2137" y="1395"/>
              <a:ext cx="94" cy="76"/>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9" name="Line 121">
              <a:extLst>
                <a:ext uri="{FF2B5EF4-FFF2-40B4-BE49-F238E27FC236}">
                  <a16:creationId xmlns:a16="http://schemas.microsoft.com/office/drawing/2014/main" id="{13C8FFC8-7FCF-4A12-9F4F-00F3E657AC35}"/>
                </a:ext>
              </a:extLst>
            </p:cNvPr>
            <p:cNvSpPr>
              <a:spLocks noChangeShapeType="1"/>
            </p:cNvSpPr>
            <p:nvPr/>
          </p:nvSpPr>
          <p:spPr bwMode="auto">
            <a:xfrm flipH="1">
              <a:off x="1921" y="1177"/>
              <a:ext cx="244" cy="0"/>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40" name="Freeform 122">
              <a:extLst>
                <a:ext uri="{FF2B5EF4-FFF2-40B4-BE49-F238E27FC236}">
                  <a16:creationId xmlns:a16="http://schemas.microsoft.com/office/drawing/2014/main" id="{27BE4313-03AA-47C3-B0E7-4F9CCBA3D0FB}"/>
                </a:ext>
              </a:extLst>
            </p:cNvPr>
            <p:cNvSpPr>
              <a:spLocks/>
            </p:cNvSpPr>
            <p:nvPr/>
          </p:nvSpPr>
          <p:spPr bwMode="auto">
            <a:xfrm>
              <a:off x="2137" y="1139"/>
              <a:ext cx="94" cy="76"/>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41" name="Line 123">
              <a:extLst>
                <a:ext uri="{FF2B5EF4-FFF2-40B4-BE49-F238E27FC236}">
                  <a16:creationId xmlns:a16="http://schemas.microsoft.com/office/drawing/2014/main" id="{159C67BA-4249-4A27-89FE-6E6115BF61BD}"/>
                </a:ext>
              </a:extLst>
            </p:cNvPr>
            <p:cNvSpPr>
              <a:spLocks noChangeShapeType="1"/>
            </p:cNvSpPr>
            <p:nvPr/>
          </p:nvSpPr>
          <p:spPr bwMode="auto">
            <a:xfrm flipH="1">
              <a:off x="2392" y="1433"/>
              <a:ext cx="464" cy="0"/>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42" name="Freeform 124">
              <a:extLst>
                <a:ext uri="{FF2B5EF4-FFF2-40B4-BE49-F238E27FC236}">
                  <a16:creationId xmlns:a16="http://schemas.microsoft.com/office/drawing/2014/main" id="{A15841DD-69FC-4FE3-AE24-D3A3E61A3713}"/>
                </a:ext>
              </a:extLst>
            </p:cNvPr>
            <p:cNvSpPr>
              <a:spLocks/>
            </p:cNvSpPr>
            <p:nvPr/>
          </p:nvSpPr>
          <p:spPr bwMode="auto">
            <a:xfrm>
              <a:off x="2828" y="1395"/>
              <a:ext cx="95" cy="76"/>
            </a:xfrm>
            <a:custGeom>
              <a:avLst/>
              <a:gdLst>
                <a:gd name="T0" fmla="*/ 95 w 95"/>
                <a:gd name="T1" fmla="*/ 38 h 76"/>
                <a:gd name="T2" fmla="*/ 0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4" y="38"/>
                  </a:lnTo>
                  <a:lnTo>
                    <a:pt x="0" y="76"/>
                  </a:lnTo>
                  <a:lnTo>
                    <a:pt x="95" y="38"/>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3" name="Line 125">
              <a:extLst>
                <a:ext uri="{FF2B5EF4-FFF2-40B4-BE49-F238E27FC236}">
                  <a16:creationId xmlns:a16="http://schemas.microsoft.com/office/drawing/2014/main" id="{02DE259D-C5B8-4105-B13B-E86EC8DB2AE1}"/>
                </a:ext>
              </a:extLst>
            </p:cNvPr>
            <p:cNvSpPr>
              <a:spLocks noChangeShapeType="1"/>
            </p:cNvSpPr>
            <p:nvPr/>
          </p:nvSpPr>
          <p:spPr bwMode="auto">
            <a:xfrm flipH="1" flipV="1">
              <a:off x="2402" y="1177"/>
              <a:ext cx="438" cy="2"/>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44" name="Freeform 126">
              <a:extLst>
                <a:ext uri="{FF2B5EF4-FFF2-40B4-BE49-F238E27FC236}">
                  <a16:creationId xmlns:a16="http://schemas.microsoft.com/office/drawing/2014/main" id="{CD9D8CC0-EE5E-483A-B0B4-ADD932E5BFF4}"/>
                </a:ext>
              </a:extLst>
            </p:cNvPr>
            <p:cNvSpPr>
              <a:spLocks/>
            </p:cNvSpPr>
            <p:nvPr/>
          </p:nvSpPr>
          <p:spPr bwMode="auto">
            <a:xfrm>
              <a:off x="2814" y="1139"/>
              <a:ext cx="94" cy="78"/>
            </a:xfrm>
            <a:custGeom>
              <a:avLst/>
              <a:gdLst>
                <a:gd name="T0" fmla="*/ 94 w 94"/>
                <a:gd name="T1" fmla="*/ 40 h 78"/>
                <a:gd name="T2" fmla="*/ 0 w 94"/>
                <a:gd name="T3" fmla="*/ 0 h 78"/>
                <a:gd name="T4" fmla="*/ 21 w 94"/>
                <a:gd name="T5" fmla="*/ 38 h 78"/>
                <a:gd name="T6" fmla="*/ 0 w 94"/>
                <a:gd name="T7" fmla="*/ 78 h 78"/>
                <a:gd name="T8" fmla="*/ 94 w 94"/>
                <a:gd name="T9" fmla="*/ 40 h 78"/>
              </a:gdLst>
              <a:ahLst/>
              <a:cxnLst>
                <a:cxn ang="0">
                  <a:pos x="T0" y="T1"/>
                </a:cxn>
                <a:cxn ang="0">
                  <a:pos x="T2" y="T3"/>
                </a:cxn>
                <a:cxn ang="0">
                  <a:pos x="T4" y="T5"/>
                </a:cxn>
                <a:cxn ang="0">
                  <a:pos x="T6" y="T7"/>
                </a:cxn>
                <a:cxn ang="0">
                  <a:pos x="T8" y="T9"/>
                </a:cxn>
              </a:cxnLst>
              <a:rect l="0" t="0" r="r" b="b"/>
              <a:pathLst>
                <a:path w="94" h="78">
                  <a:moveTo>
                    <a:pt x="94" y="40"/>
                  </a:moveTo>
                  <a:lnTo>
                    <a:pt x="0" y="0"/>
                  </a:lnTo>
                  <a:lnTo>
                    <a:pt x="21" y="38"/>
                  </a:lnTo>
                  <a:lnTo>
                    <a:pt x="0" y="78"/>
                  </a:lnTo>
                  <a:lnTo>
                    <a:pt x="94" y="4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45" name="Line 127">
              <a:extLst>
                <a:ext uri="{FF2B5EF4-FFF2-40B4-BE49-F238E27FC236}">
                  <a16:creationId xmlns:a16="http://schemas.microsoft.com/office/drawing/2014/main" id="{5A45A60C-116A-41A2-8BAF-70E5476C7353}"/>
                </a:ext>
              </a:extLst>
            </p:cNvPr>
            <p:cNvSpPr>
              <a:spLocks noChangeShapeType="1"/>
            </p:cNvSpPr>
            <p:nvPr/>
          </p:nvSpPr>
          <p:spPr bwMode="auto">
            <a:xfrm flipH="1">
              <a:off x="3091" y="1433"/>
              <a:ext cx="464" cy="0"/>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46" name="Freeform 128">
              <a:extLst>
                <a:ext uri="{FF2B5EF4-FFF2-40B4-BE49-F238E27FC236}">
                  <a16:creationId xmlns:a16="http://schemas.microsoft.com/office/drawing/2014/main" id="{673113B1-E543-47C7-B9D0-F7B7EBB05348}"/>
                </a:ext>
              </a:extLst>
            </p:cNvPr>
            <p:cNvSpPr>
              <a:spLocks/>
            </p:cNvSpPr>
            <p:nvPr/>
          </p:nvSpPr>
          <p:spPr bwMode="auto">
            <a:xfrm>
              <a:off x="3526" y="1395"/>
              <a:ext cx="95" cy="76"/>
            </a:xfrm>
            <a:custGeom>
              <a:avLst/>
              <a:gdLst>
                <a:gd name="T0" fmla="*/ 95 w 95"/>
                <a:gd name="T1" fmla="*/ 38 h 76"/>
                <a:gd name="T2" fmla="*/ 0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4" y="38"/>
                  </a:lnTo>
                  <a:lnTo>
                    <a:pt x="0" y="76"/>
                  </a:lnTo>
                  <a:lnTo>
                    <a:pt x="95" y="38"/>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7" name="Line 129">
              <a:extLst>
                <a:ext uri="{FF2B5EF4-FFF2-40B4-BE49-F238E27FC236}">
                  <a16:creationId xmlns:a16="http://schemas.microsoft.com/office/drawing/2014/main" id="{A0472EEA-6AB5-474B-8123-0AEF80C30961}"/>
                </a:ext>
              </a:extLst>
            </p:cNvPr>
            <p:cNvSpPr>
              <a:spLocks noChangeShapeType="1"/>
            </p:cNvSpPr>
            <p:nvPr/>
          </p:nvSpPr>
          <p:spPr bwMode="auto">
            <a:xfrm flipH="1">
              <a:off x="3091" y="1177"/>
              <a:ext cx="464" cy="0"/>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48" name="Freeform 130">
              <a:extLst>
                <a:ext uri="{FF2B5EF4-FFF2-40B4-BE49-F238E27FC236}">
                  <a16:creationId xmlns:a16="http://schemas.microsoft.com/office/drawing/2014/main" id="{B8AE9A46-E4C1-4108-BE8F-FE2ECFCAFFF8}"/>
                </a:ext>
              </a:extLst>
            </p:cNvPr>
            <p:cNvSpPr>
              <a:spLocks/>
            </p:cNvSpPr>
            <p:nvPr/>
          </p:nvSpPr>
          <p:spPr bwMode="auto">
            <a:xfrm>
              <a:off x="3526" y="1139"/>
              <a:ext cx="95" cy="76"/>
            </a:xfrm>
            <a:custGeom>
              <a:avLst/>
              <a:gdLst>
                <a:gd name="T0" fmla="*/ 95 w 95"/>
                <a:gd name="T1" fmla="*/ 38 h 76"/>
                <a:gd name="T2" fmla="*/ 0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4" y="38"/>
                  </a:lnTo>
                  <a:lnTo>
                    <a:pt x="0" y="76"/>
                  </a:lnTo>
                  <a:lnTo>
                    <a:pt x="95" y="3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49" name="Rectangle 131">
              <a:extLst>
                <a:ext uri="{FF2B5EF4-FFF2-40B4-BE49-F238E27FC236}">
                  <a16:creationId xmlns:a16="http://schemas.microsoft.com/office/drawing/2014/main" id="{ECCC19B4-E5CA-483D-BF3F-737EBCAF4348}"/>
                </a:ext>
              </a:extLst>
            </p:cNvPr>
            <p:cNvSpPr>
              <a:spLocks noChangeArrowheads="1"/>
            </p:cNvSpPr>
            <p:nvPr/>
          </p:nvSpPr>
          <p:spPr bwMode="auto">
            <a:xfrm>
              <a:off x="4328" y="1731"/>
              <a:ext cx="21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50" name="Rectangle 132">
              <a:extLst>
                <a:ext uri="{FF2B5EF4-FFF2-40B4-BE49-F238E27FC236}">
                  <a16:creationId xmlns:a16="http://schemas.microsoft.com/office/drawing/2014/main" id="{1B29E83F-E2B2-4CDB-A755-080CC10F2592}"/>
                </a:ext>
              </a:extLst>
            </p:cNvPr>
            <p:cNvSpPr>
              <a:spLocks noChangeArrowheads="1"/>
            </p:cNvSpPr>
            <p:nvPr/>
          </p:nvSpPr>
          <p:spPr bwMode="auto">
            <a:xfrm>
              <a:off x="4328" y="1979"/>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51" name="Rectangle 133">
              <a:extLst>
                <a:ext uri="{FF2B5EF4-FFF2-40B4-BE49-F238E27FC236}">
                  <a16:creationId xmlns:a16="http://schemas.microsoft.com/office/drawing/2014/main" id="{1954F0D3-DF99-4F63-A389-5B16E7AA7059}"/>
                </a:ext>
              </a:extLst>
            </p:cNvPr>
            <p:cNvSpPr>
              <a:spLocks noChangeArrowheads="1"/>
            </p:cNvSpPr>
            <p:nvPr/>
          </p:nvSpPr>
          <p:spPr bwMode="auto">
            <a:xfrm>
              <a:off x="4328" y="2225"/>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52" name="Rectangle 134">
              <a:extLst>
                <a:ext uri="{FF2B5EF4-FFF2-40B4-BE49-F238E27FC236}">
                  <a16:creationId xmlns:a16="http://schemas.microsoft.com/office/drawing/2014/main" id="{892FBA62-14F7-4F08-9CA3-F3FAE27836D2}"/>
                </a:ext>
              </a:extLst>
            </p:cNvPr>
            <p:cNvSpPr>
              <a:spLocks noChangeArrowheads="1"/>
            </p:cNvSpPr>
            <p:nvPr/>
          </p:nvSpPr>
          <p:spPr bwMode="auto">
            <a:xfrm>
              <a:off x="4328" y="2486"/>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53" name="Rectangle 135">
              <a:extLst>
                <a:ext uri="{FF2B5EF4-FFF2-40B4-BE49-F238E27FC236}">
                  <a16:creationId xmlns:a16="http://schemas.microsoft.com/office/drawing/2014/main" id="{44D645D0-709E-4DA6-850E-F5D3F2437145}"/>
                </a:ext>
              </a:extLst>
            </p:cNvPr>
            <p:cNvSpPr>
              <a:spLocks noChangeArrowheads="1"/>
            </p:cNvSpPr>
            <p:nvPr/>
          </p:nvSpPr>
          <p:spPr bwMode="auto">
            <a:xfrm>
              <a:off x="4305" y="1720"/>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54" name="Rectangle 136">
              <a:extLst>
                <a:ext uri="{FF2B5EF4-FFF2-40B4-BE49-F238E27FC236}">
                  <a16:creationId xmlns:a16="http://schemas.microsoft.com/office/drawing/2014/main" id="{F35AF4D1-0113-40BC-AB4E-D2763A0D08EB}"/>
                </a:ext>
              </a:extLst>
            </p:cNvPr>
            <p:cNvSpPr>
              <a:spLocks noChangeArrowheads="1"/>
            </p:cNvSpPr>
            <p:nvPr/>
          </p:nvSpPr>
          <p:spPr bwMode="auto">
            <a:xfrm>
              <a:off x="4305" y="1971"/>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55" name="Rectangle 137">
              <a:extLst>
                <a:ext uri="{FF2B5EF4-FFF2-40B4-BE49-F238E27FC236}">
                  <a16:creationId xmlns:a16="http://schemas.microsoft.com/office/drawing/2014/main" id="{1D75178B-5362-463F-9AD7-B16DAD076C1D}"/>
                </a:ext>
              </a:extLst>
            </p:cNvPr>
            <p:cNvSpPr>
              <a:spLocks noChangeArrowheads="1"/>
            </p:cNvSpPr>
            <p:nvPr/>
          </p:nvSpPr>
          <p:spPr bwMode="auto">
            <a:xfrm>
              <a:off x="4305" y="2222"/>
              <a:ext cx="152"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56" name="Rectangle 138">
              <a:extLst>
                <a:ext uri="{FF2B5EF4-FFF2-40B4-BE49-F238E27FC236}">
                  <a16:creationId xmlns:a16="http://schemas.microsoft.com/office/drawing/2014/main" id="{F90A26B4-873F-4D68-AB58-96E67E16B8E2}"/>
                </a:ext>
              </a:extLst>
            </p:cNvPr>
            <p:cNvSpPr>
              <a:spLocks noChangeArrowheads="1"/>
            </p:cNvSpPr>
            <p:nvPr/>
          </p:nvSpPr>
          <p:spPr bwMode="auto">
            <a:xfrm>
              <a:off x="4305" y="2471"/>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57" name="Rectangle 139">
              <a:extLst>
                <a:ext uri="{FF2B5EF4-FFF2-40B4-BE49-F238E27FC236}">
                  <a16:creationId xmlns:a16="http://schemas.microsoft.com/office/drawing/2014/main" id="{B04D55AD-68FE-4C79-979B-AE7B1FF571A5}"/>
                </a:ext>
              </a:extLst>
            </p:cNvPr>
            <p:cNvSpPr>
              <a:spLocks noChangeArrowheads="1"/>
            </p:cNvSpPr>
            <p:nvPr/>
          </p:nvSpPr>
          <p:spPr bwMode="auto">
            <a:xfrm>
              <a:off x="4300" y="879"/>
              <a:ext cx="159" cy="248"/>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58" name="Rectangle 140">
              <a:extLst>
                <a:ext uri="{FF2B5EF4-FFF2-40B4-BE49-F238E27FC236}">
                  <a16:creationId xmlns:a16="http://schemas.microsoft.com/office/drawing/2014/main" id="{C0229713-8DA0-4581-881A-59A311A440BB}"/>
                </a:ext>
              </a:extLst>
            </p:cNvPr>
            <p:cNvSpPr>
              <a:spLocks noChangeArrowheads="1"/>
            </p:cNvSpPr>
            <p:nvPr/>
          </p:nvSpPr>
          <p:spPr bwMode="auto">
            <a:xfrm>
              <a:off x="2234" y="627"/>
              <a:ext cx="156"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59" name="Rectangle 141">
              <a:extLst>
                <a:ext uri="{FF2B5EF4-FFF2-40B4-BE49-F238E27FC236}">
                  <a16:creationId xmlns:a16="http://schemas.microsoft.com/office/drawing/2014/main" id="{155C586D-2DF5-4D89-8E9E-FD9DCE1DC1F5}"/>
                </a:ext>
              </a:extLst>
            </p:cNvPr>
            <p:cNvSpPr>
              <a:spLocks noChangeArrowheads="1"/>
            </p:cNvSpPr>
            <p:nvPr/>
          </p:nvSpPr>
          <p:spPr bwMode="auto">
            <a:xfrm>
              <a:off x="2920" y="627"/>
              <a:ext cx="159"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60" name="Rectangle 142">
              <a:extLst>
                <a:ext uri="{FF2B5EF4-FFF2-40B4-BE49-F238E27FC236}">
                  <a16:creationId xmlns:a16="http://schemas.microsoft.com/office/drawing/2014/main" id="{7E56D137-DE18-4A2A-9324-46380B688F1C}"/>
                </a:ext>
              </a:extLst>
            </p:cNvPr>
            <p:cNvSpPr>
              <a:spLocks noChangeArrowheads="1"/>
            </p:cNvSpPr>
            <p:nvPr/>
          </p:nvSpPr>
          <p:spPr bwMode="auto">
            <a:xfrm>
              <a:off x="1545" y="627"/>
              <a:ext cx="158"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61" name="Rectangle 143">
              <a:extLst>
                <a:ext uri="{FF2B5EF4-FFF2-40B4-BE49-F238E27FC236}">
                  <a16:creationId xmlns:a16="http://schemas.microsoft.com/office/drawing/2014/main" id="{1A40D1D6-9005-4DDE-9C30-8CE301200934}"/>
                </a:ext>
              </a:extLst>
            </p:cNvPr>
            <p:cNvSpPr>
              <a:spLocks noChangeArrowheads="1"/>
            </p:cNvSpPr>
            <p:nvPr/>
          </p:nvSpPr>
          <p:spPr bwMode="auto">
            <a:xfrm>
              <a:off x="3611" y="627"/>
              <a:ext cx="157"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62" name="Rectangle 144">
              <a:extLst>
                <a:ext uri="{FF2B5EF4-FFF2-40B4-BE49-F238E27FC236}">
                  <a16:creationId xmlns:a16="http://schemas.microsoft.com/office/drawing/2014/main" id="{FF8B1C8A-4AD1-4D92-87FF-ADF81D963A25}"/>
                </a:ext>
              </a:extLst>
            </p:cNvPr>
            <p:cNvSpPr>
              <a:spLocks noChangeArrowheads="1"/>
            </p:cNvSpPr>
            <p:nvPr/>
          </p:nvSpPr>
          <p:spPr bwMode="auto">
            <a:xfrm>
              <a:off x="4300" y="620"/>
              <a:ext cx="157"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63" name="Rectangle 145">
              <a:extLst>
                <a:ext uri="{FF2B5EF4-FFF2-40B4-BE49-F238E27FC236}">
                  <a16:creationId xmlns:a16="http://schemas.microsoft.com/office/drawing/2014/main" id="{FBA69569-C3EA-405F-A6CD-1BE0E394685F}"/>
                </a:ext>
              </a:extLst>
            </p:cNvPr>
            <p:cNvSpPr>
              <a:spLocks noChangeArrowheads="1"/>
            </p:cNvSpPr>
            <p:nvPr/>
          </p:nvSpPr>
          <p:spPr bwMode="auto">
            <a:xfrm>
              <a:off x="4300" y="1127"/>
              <a:ext cx="159"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64" name="Rectangle 146">
              <a:extLst>
                <a:ext uri="{FF2B5EF4-FFF2-40B4-BE49-F238E27FC236}">
                  <a16:creationId xmlns:a16="http://schemas.microsoft.com/office/drawing/2014/main" id="{56F2686C-725D-4525-B139-93B520A39C21}"/>
                </a:ext>
              </a:extLst>
            </p:cNvPr>
            <p:cNvSpPr>
              <a:spLocks noChangeArrowheads="1"/>
            </p:cNvSpPr>
            <p:nvPr/>
          </p:nvSpPr>
          <p:spPr bwMode="auto">
            <a:xfrm>
              <a:off x="4300" y="1378"/>
              <a:ext cx="159"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65" name="Rectangle 147">
              <a:extLst>
                <a:ext uri="{FF2B5EF4-FFF2-40B4-BE49-F238E27FC236}">
                  <a16:creationId xmlns:a16="http://schemas.microsoft.com/office/drawing/2014/main" id="{6F74028E-D882-480A-85CD-7456C0622ECA}"/>
                </a:ext>
              </a:extLst>
            </p:cNvPr>
            <p:cNvSpPr>
              <a:spLocks noChangeArrowheads="1"/>
            </p:cNvSpPr>
            <p:nvPr/>
          </p:nvSpPr>
          <p:spPr bwMode="auto">
            <a:xfrm>
              <a:off x="2024" y="639"/>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f</a:t>
              </a:r>
              <a:endParaRPr kumimoji="0" lang="zh-CN" altLang="zh-CN" sz="1800" b="0" i="0" u="none" strike="noStrike" cap="none" normalizeH="0" baseline="0">
                <a:ln>
                  <a:noFill/>
                </a:ln>
                <a:solidFill>
                  <a:srgbClr val="7030A0"/>
                </a:solidFill>
                <a:effectLst/>
              </a:endParaRPr>
            </a:p>
          </p:txBody>
        </p:sp>
        <p:sp>
          <p:nvSpPr>
            <p:cNvPr id="3166" name="Rectangle 148">
              <a:extLst>
                <a:ext uri="{FF2B5EF4-FFF2-40B4-BE49-F238E27FC236}">
                  <a16:creationId xmlns:a16="http://schemas.microsoft.com/office/drawing/2014/main" id="{132E8B10-5B59-4F2C-9B58-81F1FC3CB124}"/>
                </a:ext>
              </a:extLst>
            </p:cNvPr>
            <p:cNvSpPr>
              <a:spLocks noChangeArrowheads="1"/>
            </p:cNvSpPr>
            <p:nvPr/>
          </p:nvSpPr>
          <p:spPr bwMode="auto">
            <a:xfrm>
              <a:off x="2087" y="784"/>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7030A0"/>
                  </a:solidFill>
                  <a:effectLst/>
                  <a:latin typeface="Arial Rounded MT Bold" panose="020F0704030504030204" pitchFamily="34" charset="0"/>
                </a:rPr>
                <a:t>4</a:t>
              </a:r>
              <a:endParaRPr kumimoji="0" lang="zh-CN" altLang="zh-CN" sz="1800" b="0" i="0" u="none" strike="noStrike" cap="none" normalizeH="0" baseline="0">
                <a:ln>
                  <a:noFill/>
                </a:ln>
                <a:solidFill>
                  <a:srgbClr val="7030A0"/>
                </a:solidFill>
                <a:effectLst/>
              </a:endParaRPr>
            </a:p>
          </p:txBody>
        </p:sp>
        <p:sp>
          <p:nvSpPr>
            <p:cNvPr id="3167" name="Rectangle 149">
              <a:extLst>
                <a:ext uri="{FF2B5EF4-FFF2-40B4-BE49-F238E27FC236}">
                  <a16:creationId xmlns:a16="http://schemas.microsoft.com/office/drawing/2014/main" id="{2C575DB5-E4C2-4F2E-9152-1DEFCD29F637}"/>
                </a:ext>
              </a:extLst>
            </p:cNvPr>
            <p:cNvSpPr>
              <a:spLocks noChangeArrowheads="1"/>
            </p:cNvSpPr>
            <p:nvPr/>
          </p:nvSpPr>
          <p:spPr bwMode="auto">
            <a:xfrm>
              <a:off x="2677" y="90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f</a:t>
              </a:r>
              <a:endParaRPr kumimoji="0" lang="zh-CN" altLang="zh-CN" sz="1800" b="0" i="0" u="none" strike="noStrike" cap="none" normalizeH="0" baseline="0">
                <a:ln>
                  <a:noFill/>
                </a:ln>
                <a:solidFill>
                  <a:srgbClr val="00B050"/>
                </a:solidFill>
                <a:effectLst/>
              </a:endParaRPr>
            </a:p>
          </p:txBody>
        </p:sp>
        <p:sp>
          <p:nvSpPr>
            <p:cNvPr id="3168" name="Rectangle 150">
              <a:extLst>
                <a:ext uri="{FF2B5EF4-FFF2-40B4-BE49-F238E27FC236}">
                  <a16:creationId xmlns:a16="http://schemas.microsoft.com/office/drawing/2014/main" id="{8E0A15A7-E4AE-4DDB-B6C0-7DB52856BB4F}"/>
                </a:ext>
              </a:extLst>
            </p:cNvPr>
            <p:cNvSpPr>
              <a:spLocks noChangeArrowheads="1"/>
            </p:cNvSpPr>
            <p:nvPr/>
          </p:nvSpPr>
          <p:spPr bwMode="auto">
            <a:xfrm>
              <a:off x="2741" y="1047"/>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B050"/>
                  </a:solidFill>
                  <a:effectLst/>
                  <a:latin typeface="Arial Rounded MT Bold" panose="020F0704030504030204" pitchFamily="34" charset="0"/>
                </a:rPr>
                <a:t>3</a:t>
              </a:r>
              <a:endParaRPr kumimoji="0" lang="zh-CN" altLang="zh-CN" sz="1800" b="0" i="0" u="none" strike="noStrike" cap="none" normalizeH="0" baseline="0">
                <a:ln>
                  <a:noFill/>
                </a:ln>
                <a:solidFill>
                  <a:srgbClr val="00B050"/>
                </a:solidFill>
                <a:effectLst/>
              </a:endParaRPr>
            </a:p>
          </p:txBody>
        </p:sp>
        <p:sp>
          <p:nvSpPr>
            <p:cNvPr id="3169" name="Rectangle 151">
              <a:extLst>
                <a:ext uri="{FF2B5EF4-FFF2-40B4-BE49-F238E27FC236}">
                  <a16:creationId xmlns:a16="http://schemas.microsoft.com/office/drawing/2014/main" id="{C4108CA5-AB34-4B0C-8A40-3F31D519559C}"/>
                </a:ext>
              </a:extLst>
            </p:cNvPr>
            <p:cNvSpPr>
              <a:spLocks noChangeArrowheads="1"/>
            </p:cNvSpPr>
            <p:nvPr/>
          </p:nvSpPr>
          <p:spPr bwMode="auto">
            <a:xfrm>
              <a:off x="4081" y="1979"/>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70" name="Rectangle 152">
              <a:extLst>
                <a:ext uri="{FF2B5EF4-FFF2-40B4-BE49-F238E27FC236}">
                  <a16:creationId xmlns:a16="http://schemas.microsoft.com/office/drawing/2014/main" id="{3FAE020A-3C2E-4F6A-A6FF-0B93FCD46AFC}"/>
                </a:ext>
              </a:extLst>
            </p:cNvPr>
            <p:cNvSpPr>
              <a:spLocks noChangeArrowheads="1"/>
            </p:cNvSpPr>
            <p:nvPr/>
          </p:nvSpPr>
          <p:spPr bwMode="auto">
            <a:xfrm>
              <a:off x="4144" y="2123"/>
              <a:ext cx="1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71" name="Rectangle 153">
              <a:extLst>
                <a:ext uri="{FF2B5EF4-FFF2-40B4-BE49-F238E27FC236}">
                  <a16:creationId xmlns:a16="http://schemas.microsoft.com/office/drawing/2014/main" id="{B79B9C32-95F3-4766-9202-23C1F5341AAD}"/>
                </a:ext>
              </a:extLst>
            </p:cNvPr>
            <p:cNvSpPr>
              <a:spLocks noChangeArrowheads="1"/>
            </p:cNvSpPr>
            <p:nvPr/>
          </p:nvSpPr>
          <p:spPr bwMode="auto">
            <a:xfrm>
              <a:off x="4081" y="2225"/>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72" name="Rectangle 154">
              <a:extLst>
                <a:ext uri="{FF2B5EF4-FFF2-40B4-BE49-F238E27FC236}">
                  <a16:creationId xmlns:a16="http://schemas.microsoft.com/office/drawing/2014/main" id="{4E69F787-629F-45DC-90A6-6F0CC38C4393}"/>
                </a:ext>
              </a:extLst>
            </p:cNvPr>
            <p:cNvSpPr>
              <a:spLocks noChangeArrowheads="1"/>
            </p:cNvSpPr>
            <p:nvPr/>
          </p:nvSpPr>
          <p:spPr bwMode="auto">
            <a:xfrm>
              <a:off x="4144" y="2369"/>
              <a:ext cx="19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73" name="Rectangle 155">
              <a:extLst>
                <a:ext uri="{FF2B5EF4-FFF2-40B4-BE49-F238E27FC236}">
                  <a16:creationId xmlns:a16="http://schemas.microsoft.com/office/drawing/2014/main" id="{878B98EC-7FBD-469F-A146-4ADB3CDB3C0B}"/>
                </a:ext>
              </a:extLst>
            </p:cNvPr>
            <p:cNvSpPr>
              <a:spLocks noChangeArrowheads="1"/>
            </p:cNvSpPr>
            <p:nvPr/>
          </p:nvSpPr>
          <p:spPr bwMode="auto">
            <a:xfrm>
              <a:off x="4081" y="2486"/>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74" name="Rectangle 156">
              <a:extLst>
                <a:ext uri="{FF2B5EF4-FFF2-40B4-BE49-F238E27FC236}">
                  <a16:creationId xmlns:a16="http://schemas.microsoft.com/office/drawing/2014/main" id="{DE2F1102-9619-42E4-BF0E-E9FB7AE7C02D}"/>
                </a:ext>
              </a:extLst>
            </p:cNvPr>
            <p:cNvSpPr>
              <a:spLocks noChangeArrowheads="1"/>
            </p:cNvSpPr>
            <p:nvPr/>
          </p:nvSpPr>
          <p:spPr bwMode="auto">
            <a:xfrm>
              <a:off x="4144" y="2630"/>
              <a:ext cx="1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75" name="Rectangle 157">
              <a:extLst>
                <a:ext uri="{FF2B5EF4-FFF2-40B4-BE49-F238E27FC236}">
                  <a16:creationId xmlns:a16="http://schemas.microsoft.com/office/drawing/2014/main" id="{FDDCC438-BB08-408D-B42A-0CB613EFEB0E}"/>
                </a:ext>
              </a:extLst>
            </p:cNvPr>
            <p:cNvSpPr>
              <a:spLocks noChangeArrowheads="1"/>
            </p:cNvSpPr>
            <p:nvPr/>
          </p:nvSpPr>
          <p:spPr bwMode="auto">
            <a:xfrm>
              <a:off x="4081" y="1731"/>
              <a:ext cx="15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76" name="Rectangle 158">
              <a:extLst>
                <a:ext uri="{FF2B5EF4-FFF2-40B4-BE49-F238E27FC236}">
                  <a16:creationId xmlns:a16="http://schemas.microsoft.com/office/drawing/2014/main" id="{4EAEB1C7-4D92-4C17-9CBF-62B7B9EEC35B}"/>
                </a:ext>
              </a:extLst>
            </p:cNvPr>
            <p:cNvSpPr>
              <a:spLocks noChangeArrowheads="1"/>
            </p:cNvSpPr>
            <p:nvPr/>
          </p:nvSpPr>
          <p:spPr bwMode="auto">
            <a:xfrm>
              <a:off x="4144" y="1876"/>
              <a:ext cx="19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20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77" name="Line 159">
              <a:extLst>
                <a:ext uri="{FF2B5EF4-FFF2-40B4-BE49-F238E27FC236}">
                  <a16:creationId xmlns:a16="http://schemas.microsoft.com/office/drawing/2014/main" id="{627EC87E-63AF-413C-8170-4D5915FA4A4C}"/>
                </a:ext>
              </a:extLst>
            </p:cNvPr>
            <p:cNvSpPr>
              <a:spLocks noChangeShapeType="1"/>
            </p:cNvSpPr>
            <p:nvPr/>
          </p:nvSpPr>
          <p:spPr bwMode="auto">
            <a:xfrm flipH="1">
              <a:off x="3091" y="665"/>
              <a:ext cx="447" cy="0"/>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78" name="Freeform 160">
              <a:extLst>
                <a:ext uri="{FF2B5EF4-FFF2-40B4-BE49-F238E27FC236}">
                  <a16:creationId xmlns:a16="http://schemas.microsoft.com/office/drawing/2014/main" id="{7A6416A1-24F6-4374-9D82-19DD89B8DFB6}"/>
                </a:ext>
              </a:extLst>
            </p:cNvPr>
            <p:cNvSpPr>
              <a:spLocks/>
            </p:cNvSpPr>
            <p:nvPr/>
          </p:nvSpPr>
          <p:spPr bwMode="auto">
            <a:xfrm>
              <a:off x="3510" y="627"/>
              <a:ext cx="94" cy="76"/>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9" name="Line 161">
              <a:extLst>
                <a:ext uri="{FF2B5EF4-FFF2-40B4-BE49-F238E27FC236}">
                  <a16:creationId xmlns:a16="http://schemas.microsoft.com/office/drawing/2014/main" id="{A48C2429-43D5-4F25-A073-24119BE168D2}"/>
                </a:ext>
              </a:extLst>
            </p:cNvPr>
            <p:cNvSpPr>
              <a:spLocks noChangeShapeType="1"/>
            </p:cNvSpPr>
            <p:nvPr/>
          </p:nvSpPr>
          <p:spPr bwMode="auto">
            <a:xfrm flipH="1">
              <a:off x="2390" y="928"/>
              <a:ext cx="464" cy="0"/>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80" name="Freeform 162">
              <a:extLst>
                <a:ext uri="{FF2B5EF4-FFF2-40B4-BE49-F238E27FC236}">
                  <a16:creationId xmlns:a16="http://schemas.microsoft.com/office/drawing/2014/main" id="{CA37DE86-FC9E-4CCC-A5C2-127191635B4B}"/>
                </a:ext>
              </a:extLst>
            </p:cNvPr>
            <p:cNvSpPr>
              <a:spLocks/>
            </p:cNvSpPr>
            <p:nvPr/>
          </p:nvSpPr>
          <p:spPr bwMode="auto">
            <a:xfrm>
              <a:off x="2826" y="890"/>
              <a:ext cx="94" cy="79"/>
            </a:xfrm>
            <a:custGeom>
              <a:avLst/>
              <a:gdLst>
                <a:gd name="T0" fmla="*/ 94 w 94"/>
                <a:gd name="T1" fmla="*/ 38 h 79"/>
                <a:gd name="T2" fmla="*/ 0 w 94"/>
                <a:gd name="T3" fmla="*/ 0 h 79"/>
                <a:gd name="T4" fmla="*/ 23 w 94"/>
                <a:gd name="T5" fmla="*/ 38 h 79"/>
                <a:gd name="T6" fmla="*/ 0 w 94"/>
                <a:gd name="T7" fmla="*/ 79 h 79"/>
                <a:gd name="T8" fmla="*/ 94 w 94"/>
                <a:gd name="T9" fmla="*/ 38 h 79"/>
              </a:gdLst>
              <a:ahLst/>
              <a:cxnLst>
                <a:cxn ang="0">
                  <a:pos x="T0" y="T1"/>
                </a:cxn>
                <a:cxn ang="0">
                  <a:pos x="T2" y="T3"/>
                </a:cxn>
                <a:cxn ang="0">
                  <a:pos x="T4" y="T5"/>
                </a:cxn>
                <a:cxn ang="0">
                  <a:pos x="T6" y="T7"/>
                </a:cxn>
                <a:cxn ang="0">
                  <a:pos x="T8" y="T9"/>
                </a:cxn>
              </a:cxnLst>
              <a:rect l="0" t="0" r="r" b="b"/>
              <a:pathLst>
                <a:path w="94" h="79">
                  <a:moveTo>
                    <a:pt x="94" y="38"/>
                  </a:moveTo>
                  <a:lnTo>
                    <a:pt x="0" y="0"/>
                  </a:lnTo>
                  <a:lnTo>
                    <a:pt x="23" y="38"/>
                  </a:lnTo>
                  <a:lnTo>
                    <a:pt x="0" y="79"/>
                  </a:lnTo>
                  <a:lnTo>
                    <a:pt x="94" y="38"/>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1" name="Line 163">
              <a:extLst>
                <a:ext uri="{FF2B5EF4-FFF2-40B4-BE49-F238E27FC236}">
                  <a16:creationId xmlns:a16="http://schemas.microsoft.com/office/drawing/2014/main" id="{288AD35B-FFA0-47EB-89BF-F92BC307178F}"/>
                </a:ext>
              </a:extLst>
            </p:cNvPr>
            <p:cNvSpPr>
              <a:spLocks noChangeShapeType="1"/>
            </p:cNvSpPr>
            <p:nvPr/>
          </p:nvSpPr>
          <p:spPr bwMode="auto">
            <a:xfrm flipH="1">
              <a:off x="1777" y="668"/>
              <a:ext cx="390" cy="0"/>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82" name="Freeform 164">
              <a:extLst>
                <a:ext uri="{FF2B5EF4-FFF2-40B4-BE49-F238E27FC236}">
                  <a16:creationId xmlns:a16="http://schemas.microsoft.com/office/drawing/2014/main" id="{C0F0740A-3A71-47F1-B448-CCF894A1DA83}"/>
                </a:ext>
              </a:extLst>
            </p:cNvPr>
            <p:cNvSpPr>
              <a:spLocks/>
            </p:cNvSpPr>
            <p:nvPr/>
          </p:nvSpPr>
          <p:spPr bwMode="auto">
            <a:xfrm>
              <a:off x="2139" y="630"/>
              <a:ext cx="95" cy="76"/>
            </a:xfrm>
            <a:custGeom>
              <a:avLst/>
              <a:gdLst>
                <a:gd name="T0" fmla="*/ 95 w 95"/>
                <a:gd name="T1" fmla="*/ 38 h 76"/>
                <a:gd name="T2" fmla="*/ 0 w 95"/>
                <a:gd name="T3" fmla="*/ 0 h 76"/>
                <a:gd name="T4" fmla="*/ 21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1" y="38"/>
                  </a:lnTo>
                  <a:lnTo>
                    <a:pt x="0" y="76"/>
                  </a:lnTo>
                  <a:lnTo>
                    <a:pt x="95" y="38"/>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3" name="Line 165">
              <a:extLst>
                <a:ext uri="{FF2B5EF4-FFF2-40B4-BE49-F238E27FC236}">
                  <a16:creationId xmlns:a16="http://schemas.microsoft.com/office/drawing/2014/main" id="{BA17D7FA-100D-4B4B-A3F2-93B23CCA788A}"/>
                </a:ext>
              </a:extLst>
            </p:cNvPr>
            <p:cNvSpPr>
              <a:spLocks noChangeShapeType="1"/>
            </p:cNvSpPr>
            <p:nvPr/>
          </p:nvSpPr>
          <p:spPr bwMode="auto">
            <a:xfrm flipH="1" flipV="1">
              <a:off x="3081" y="926"/>
              <a:ext cx="474" cy="5"/>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84" name="Freeform 166">
              <a:extLst>
                <a:ext uri="{FF2B5EF4-FFF2-40B4-BE49-F238E27FC236}">
                  <a16:creationId xmlns:a16="http://schemas.microsoft.com/office/drawing/2014/main" id="{48E28C9A-E61C-4424-A642-47535EF5E6EC}"/>
                </a:ext>
              </a:extLst>
            </p:cNvPr>
            <p:cNvSpPr>
              <a:spLocks/>
            </p:cNvSpPr>
            <p:nvPr/>
          </p:nvSpPr>
          <p:spPr bwMode="auto">
            <a:xfrm>
              <a:off x="3526" y="893"/>
              <a:ext cx="95" cy="76"/>
            </a:xfrm>
            <a:custGeom>
              <a:avLst/>
              <a:gdLst>
                <a:gd name="T0" fmla="*/ 95 w 95"/>
                <a:gd name="T1" fmla="*/ 38 h 76"/>
                <a:gd name="T2" fmla="*/ 0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4" y="38"/>
                  </a:lnTo>
                  <a:lnTo>
                    <a:pt x="0" y="76"/>
                  </a:lnTo>
                  <a:lnTo>
                    <a:pt x="95" y="38"/>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5" name="Line 167">
              <a:extLst>
                <a:ext uri="{FF2B5EF4-FFF2-40B4-BE49-F238E27FC236}">
                  <a16:creationId xmlns:a16="http://schemas.microsoft.com/office/drawing/2014/main" id="{9A5195FE-ED11-424D-AB3F-6A10A65916EC}"/>
                </a:ext>
              </a:extLst>
            </p:cNvPr>
            <p:cNvSpPr>
              <a:spLocks noChangeShapeType="1"/>
            </p:cNvSpPr>
            <p:nvPr/>
          </p:nvSpPr>
          <p:spPr bwMode="auto">
            <a:xfrm flipH="1" flipV="1">
              <a:off x="2402" y="665"/>
              <a:ext cx="442" cy="5"/>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86" name="Freeform 168">
              <a:extLst>
                <a:ext uri="{FF2B5EF4-FFF2-40B4-BE49-F238E27FC236}">
                  <a16:creationId xmlns:a16="http://schemas.microsoft.com/office/drawing/2014/main" id="{75CCF85A-E758-4A78-A8FD-919CEA6385C4}"/>
                </a:ext>
              </a:extLst>
            </p:cNvPr>
            <p:cNvSpPr>
              <a:spLocks/>
            </p:cNvSpPr>
            <p:nvPr/>
          </p:nvSpPr>
          <p:spPr bwMode="auto">
            <a:xfrm>
              <a:off x="2818" y="630"/>
              <a:ext cx="95" cy="78"/>
            </a:xfrm>
            <a:custGeom>
              <a:avLst/>
              <a:gdLst>
                <a:gd name="T0" fmla="*/ 95 w 95"/>
                <a:gd name="T1" fmla="*/ 40 h 78"/>
                <a:gd name="T2" fmla="*/ 0 w 95"/>
                <a:gd name="T3" fmla="*/ 0 h 78"/>
                <a:gd name="T4" fmla="*/ 22 w 95"/>
                <a:gd name="T5" fmla="*/ 40 h 78"/>
                <a:gd name="T6" fmla="*/ 0 w 95"/>
                <a:gd name="T7" fmla="*/ 78 h 78"/>
                <a:gd name="T8" fmla="*/ 95 w 95"/>
                <a:gd name="T9" fmla="*/ 40 h 78"/>
              </a:gdLst>
              <a:ahLst/>
              <a:cxnLst>
                <a:cxn ang="0">
                  <a:pos x="T0" y="T1"/>
                </a:cxn>
                <a:cxn ang="0">
                  <a:pos x="T2" y="T3"/>
                </a:cxn>
                <a:cxn ang="0">
                  <a:pos x="T4" y="T5"/>
                </a:cxn>
                <a:cxn ang="0">
                  <a:pos x="T6" y="T7"/>
                </a:cxn>
                <a:cxn ang="0">
                  <a:pos x="T8" y="T9"/>
                </a:cxn>
              </a:cxnLst>
              <a:rect l="0" t="0" r="r" b="b"/>
              <a:pathLst>
                <a:path w="95" h="78">
                  <a:moveTo>
                    <a:pt x="95" y="40"/>
                  </a:moveTo>
                  <a:lnTo>
                    <a:pt x="0" y="0"/>
                  </a:lnTo>
                  <a:lnTo>
                    <a:pt x="22" y="40"/>
                  </a:lnTo>
                  <a:lnTo>
                    <a:pt x="0" y="78"/>
                  </a:lnTo>
                  <a:lnTo>
                    <a:pt x="95" y="40"/>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7" name="Line 169">
              <a:extLst>
                <a:ext uri="{FF2B5EF4-FFF2-40B4-BE49-F238E27FC236}">
                  <a16:creationId xmlns:a16="http://schemas.microsoft.com/office/drawing/2014/main" id="{20ABFFA6-CEBF-406E-A182-D474FA2A023C}"/>
                </a:ext>
              </a:extLst>
            </p:cNvPr>
            <p:cNvSpPr>
              <a:spLocks noChangeShapeType="1"/>
            </p:cNvSpPr>
            <p:nvPr/>
          </p:nvSpPr>
          <p:spPr bwMode="auto">
            <a:xfrm flipH="1" flipV="1">
              <a:off x="1848" y="919"/>
              <a:ext cx="315" cy="2"/>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88" name="Freeform 170">
              <a:extLst>
                <a:ext uri="{FF2B5EF4-FFF2-40B4-BE49-F238E27FC236}">
                  <a16:creationId xmlns:a16="http://schemas.microsoft.com/office/drawing/2014/main" id="{688F479F-D3A2-4799-AC24-9CF1DE33CC85}"/>
                </a:ext>
              </a:extLst>
            </p:cNvPr>
            <p:cNvSpPr>
              <a:spLocks/>
            </p:cNvSpPr>
            <p:nvPr/>
          </p:nvSpPr>
          <p:spPr bwMode="auto">
            <a:xfrm>
              <a:off x="2134" y="883"/>
              <a:ext cx="95" cy="76"/>
            </a:xfrm>
            <a:custGeom>
              <a:avLst/>
              <a:gdLst>
                <a:gd name="T0" fmla="*/ 95 w 95"/>
                <a:gd name="T1" fmla="*/ 38 h 76"/>
                <a:gd name="T2" fmla="*/ 3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3" y="0"/>
                  </a:lnTo>
                  <a:lnTo>
                    <a:pt x="24" y="38"/>
                  </a:lnTo>
                  <a:lnTo>
                    <a:pt x="0" y="76"/>
                  </a:lnTo>
                  <a:lnTo>
                    <a:pt x="95" y="38"/>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9" name="Line 171">
              <a:extLst>
                <a:ext uri="{FF2B5EF4-FFF2-40B4-BE49-F238E27FC236}">
                  <a16:creationId xmlns:a16="http://schemas.microsoft.com/office/drawing/2014/main" id="{2CFE93FA-132C-417D-92E7-CB0A93195822}"/>
                </a:ext>
              </a:extLst>
            </p:cNvPr>
            <p:cNvSpPr>
              <a:spLocks noChangeShapeType="1"/>
            </p:cNvSpPr>
            <p:nvPr/>
          </p:nvSpPr>
          <p:spPr bwMode="auto">
            <a:xfrm>
              <a:off x="1786" y="668"/>
              <a:ext cx="0" cy="1191"/>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90" name="Line 172">
              <a:extLst>
                <a:ext uri="{FF2B5EF4-FFF2-40B4-BE49-F238E27FC236}">
                  <a16:creationId xmlns:a16="http://schemas.microsoft.com/office/drawing/2014/main" id="{585DB4D0-AA28-4993-B1E8-F56CD984BAFB}"/>
                </a:ext>
              </a:extLst>
            </p:cNvPr>
            <p:cNvSpPr>
              <a:spLocks noChangeShapeType="1"/>
            </p:cNvSpPr>
            <p:nvPr/>
          </p:nvSpPr>
          <p:spPr bwMode="auto">
            <a:xfrm flipH="1">
              <a:off x="1703" y="1859"/>
              <a:ext cx="83" cy="0"/>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92" name="Rectangle 174">
              <a:extLst>
                <a:ext uri="{FF2B5EF4-FFF2-40B4-BE49-F238E27FC236}">
                  <a16:creationId xmlns:a16="http://schemas.microsoft.com/office/drawing/2014/main" id="{72D8F84F-1B7C-4FAF-88EF-0906B25789CA}"/>
                </a:ext>
              </a:extLst>
            </p:cNvPr>
            <p:cNvSpPr>
              <a:spLocks noChangeArrowheads="1"/>
            </p:cNvSpPr>
            <p:nvPr/>
          </p:nvSpPr>
          <p:spPr bwMode="auto">
            <a:xfrm>
              <a:off x="1299" y="2819"/>
              <a:ext cx="412"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93" name="Line 175">
              <a:extLst>
                <a:ext uri="{FF2B5EF4-FFF2-40B4-BE49-F238E27FC236}">
                  <a16:creationId xmlns:a16="http://schemas.microsoft.com/office/drawing/2014/main" id="{5CC85AE1-5B25-4029-B923-64D01BA3028F}"/>
                </a:ext>
              </a:extLst>
            </p:cNvPr>
            <p:cNvSpPr>
              <a:spLocks noChangeShapeType="1"/>
            </p:cNvSpPr>
            <p:nvPr/>
          </p:nvSpPr>
          <p:spPr bwMode="auto">
            <a:xfrm>
              <a:off x="1711" y="2954"/>
              <a:ext cx="276" cy="0"/>
            </a:xfrm>
            <a:prstGeom prst="line">
              <a:avLst/>
            </a:prstGeom>
            <a:noFill/>
            <a:ln w="460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94" name="Rectangle 176">
              <a:extLst>
                <a:ext uri="{FF2B5EF4-FFF2-40B4-BE49-F238E27FC236}">
                  <a16:creationId xmlns:a16="http://schemas.microsoft.com/office/drawing/2014/main" id="{5A04D903-FAF5-4DD9-BA0E-0701957A5570}"/>
                </a:ext>
              </a:extLst>
            </p:cNvPr>
            <p:cNvSpPr>
              <a:spLocks noChangeArrowheads="1"/>
            </p:cNvSpPr>
            <p:nvPr/>
          </p:nvSpPr>
          <p:spPr bwMode="auto">
            <a:xfrm>
              <a:off x="1422" y="2812"/>
              <a:ext cx="23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95" name="Rectangle 177">
              <a:extLst>
                <a:ext uri="{FF2B5EF4-FFF2-40B4-BE49-F238E27FC236}">
                  <a16:creationId xmlns:a16="http://schemas.microsoft.com/office/drawing/2014/main" id="{E6C2B5F0-C0C9-4B5B-8409-EB863A41AF6A}"/>
                </a:ext>
              </a:extLst>
            </p:cNvPr>
            <p:cNvSpPr>
              <a:spLocks noChangeArrowheads="1"/>
            </p:cNvSpPr>
            <p:nvPr/>
          </p:nvSpPr>
          <p:spPr bwMode="auto">
            <a:xfrm>
              <a:off x="1554" y="2955"/>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96" name="Rectangle 178">
              <a:extLst>
                <a:ext uri="{FF2B5EF4-FFF2-40B4-BE49-F238E27FC236}">
                  <a16:creationId xmlns:a16="http://schemas.microsoft.com/office/drawing/2014/main" id="{58C823F6-C1DE-4E1A-AFF0-1AAB239A358E}"/>
                </a:ext>
              </a:extLst>
            </p:cNvPr>
            <p:cNvSpPr>
              <a:spLocks noChangeArrowheads="1"/>
            </p:cNvSpPr>
            <p:nvPr/>
          </p:nvSpPr>
          <p:spPr bwMode="auto">
            <a:xfrm>
              <a:off x="1987" y="2819"/>
              <a:ext cx="410"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97" name="Line 179">
              <a:extLst>
                <a:ext uri="{FF2B5EF4-FFF2-40B4-BE49-F238E27FC236}">
                  <a16:creationId xmlns:a16="http://schemas.microsoft.com/office/drawing/2014/main" id="{6C45317F-1ACF-4483-A3F2-CCEF7C37B84D}"/>
                </a:ext>
              </a:extLst>
            </p:cNvPr>
            <p:cNvSpPr>
              <a:spLocks noChangeShapeType="1"/>
            </p:cNvSpPr>
            <p:nvPr/>
          </p:nvSpPr>
          <p:spPr bwMode="auto">
            <a:xfrm>
              <a:off x="2397" y="2954"/>
              <a:ext cx="279" cy="0"/>
            </a:xfrm>
            <a:prstGeom prst="line">
              <a:avLst/>
            </a:prstGeom>
            <a:noFill/>
            <a:ln w="460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98" name="Rectangle 180">
              <a:extLst>
                <a:ext uri="{FF2B5EF4-FFF2-40B4-BE49-F238E27FC236}">
                  <a16:creationId xmlns:a16="http://schemas.microsoft.com/office/drawing/2014/main" id="{C6E85523-0AED-4163-A0A5-E1361C7DDC86}"/>
                </a:ext>
              </a:extLst>
            </p:cNvPr>
            <p:cNvSpPr>
              <a:spLocks noChangeArrowheads="1"/>
            </p:cNvSpPr>
            <p:nvPr/>
          </p:nvSpPr>
          <p:spPr bwMode="auto">
            <a:xfrm>
              <a:off x="2111" y="2812"/>
              <a:ext cx="2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99" name="Rectangle 181">
              <a:extLst>
                <a:ext uri="{FF2B5EF4-FFF2-40B4-BE49-F238E27FC236}">
                  <a16:creationId xmlns:a16="http://schemas.microsoft.com/office/drawing/2014/main" id="{27901995-782C-405D-AAD2-36809940D65C}"/>
                </a:ext>
              </a:extLst>
            </p:cNvPr>
            <p:cNvSpPr>
              <a:spLocks noChangeArrowheads="1"/>
            </p:cNvSpPr>
            <p:nvPr/>
          </p:nvSpPr>
          <p:spPr bwMode="auto">
            <a:xfrm>
              <a:off x="2242" y="2955"/>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00" name="Rectangle 182">
              <a:extLst>
                <a:ext uri="{FF2B5EF4-FFF2-40B4-BE49-F238E27FC236}">
                  <a16:creationId xmlns:a16="http://schemas.microsoft.com/office/drawing/2014/main" id="{0221CB67-1631-4BA7-A1F1-85DF1589EF21}"/>
                </a:ext>
              </a:extLst>
            </p:cNvPr>
            <p:cNvSpPr>
              <a:spLocks noChangeArrowheads="1"/>
            </p:cNvSpPr>
            <p:nvPr/>
          </p:nvSpPr>
          <p:spPr bwMode="auto">
            <a:xfrm>
              <a:off x="2676" y="2819"/>
              <a:ext cx="410"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01" name="Line 183">
              <a:extLst>
                <a:ext uri="{FF2B5EF4-FFF2-40B4-BE49-F238E27FC236}">
                  <a16:creationId xmlns:a16="http://schemas.microsoft.com/office/drawing/2014/main" id="{DBF07C53-EE69-4430-A64A-ABB0C92B3B4C}"/>
                </a:ext>
              </a:extLst>
            </p:cNvPr>
            <p:cNvSpPr>
              <a:spLocks noChangeShapeType="1"/>
            </p:cNvSpPr>
            <p:nvPr/>
          </p:nvSpPr>
          <p:spPr bwMode="auto">
            <a:xfrm>
              <a:off x="3086" y="2954"/>
              <a:ext cx="277" cy="0"/>
            </a:xfrm>
            <a:prstGeom prst="line">
              <a:avLst/>
            </a:prstGeom>
            <a:noFill/>
            <a:ln w="460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02" name="Rectangle 184">
              <a:extLst>
                <a:ext uri="{FF2B5EF4-FFF2-40B4-BE49-F238E27FC236}">
                  <a16:creationId xmlns:a16="http://schemas.microsoft.com/office/drawing/2014/main" id="{A37A76FF-0544-4757-AF50-E9E7D9D3C6A4}"/>
                </a:ext>
              </a:extLst>
            </p:cNvPr>
            <p:cNvSpPr>
              <a:spLocks noChangeArrowheads="1"/>
            </p:cNvSpPr>
            <p:nvPr/>
          </p:nvSpPr>
          <p:spPr bwMode="auto">
            <a:xfrm>
              <a:off x="2799" y="2812"/>
              <a:ext cx="2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03" name="Rectangle 185">
              <a:extLst>
                <a:ext uri="{FF2B5EF4-FFF2-40B4-BE49-F238E27FC236}">
                  <a16:creationId xmlns:a16="http://schemas.microsoft.com/office/drawing/2014/main" id="{7A395168-701E-4AC6-AE94-20A789363FC4}"/>
                </a:ext>
              </a:extLst>
            </p:cNvPr>
            <p:cNvSpPr>
              <a:spLocks noChangeArrowheads="1"/>
            </p:cNvSpPr>
            <p:nvPr/>
          </p:nvSpPr>
          <p:spPr bwMode="auto">
            <a:xfrm>
              <a:off x="2930" y="2955"/>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04" name="Rectangle 186">
              <a:extLst>
                <a:ext uri="{FF2B5EF4-FFF2-40B4-BE49-F238E27FC236}">
                  <a16:creationId xmlns:a16="http://schemas.microsoft.com/office/drawing/2014/main" id="{0DE7195C-D124-46CE-BCEF-DE7235C1FD51}"/>
                </a:ext>
              </a:extLst>
            </p:cNvPr>
            <p:cNvSpPr>
              <a:spLocks noChangeArrowheads="1"/>
            </p:cNvSpPr>
            <p:nvPr/>
          </p:nvSpPr>
          <p:spPr bwMode="auto">
            <a:xfrm>
              <a:off x="3363" y="2819"/>
              <a:ext cx="412"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05" name="Rectangle 187">
              <a:extLst>
                <a:ext uri="{FF2B5EF4-FFF2-40B4-BE49-F238E27FC236}">
                  <a16:creationId xmlns:a16="http://schemas.microsoft.com/office/drawing/2014/main" id="{5044E2A9-2A00-4F0A-9A18-81B5C0D98119}"/>
                </a:ext>
              </a:extLst>
            </p:cNvPr>
            <p:cNvSpPr>
              <a:spLocks noChangeArrowheads="1"/>
            </p:cNvSpPr>
            <p:nvPr/>
          </p:nvSpPr>
          <p:spPr bwMode="auto">
            <a:xfrm>
              <a:off x="3487" y="2812"/>
              <a:ext cx="2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06" name="Rectangle 188">
              <a:extLst>
                <a:ext uri="{FF2B5EF4-FFF2-40B4-BE49-F238E27FC236}">
                  <a16:creationId xmlns:a16="http://schemas.microsoft.com/office/drawing/2014/main" id="{F2AB389B-04EE-4A75-AF0D-0B1E48641AC6}"/>
                </a:ext>
              </a:extLst>
            </p:cNvPr>
            <p:cNvSpPr>
              <a:spLocks noChangeArrowheads="1"/>
            </p:cNvSpPr>
            <p:nvPr/>
          </p:nvSpPr>
          <p:spPr bwMode="auto">
            <a:xfrm>
              <a:off x="3618" y="2955"/>
              <a:ext cx="13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07" name="Line 189">
              <a:extLst>
                <a:ext uri="{FF2B5EF4-FFF2-40B4-BE49-F238E27FC236}">
                  <a16:creationId xmlns:a16="http://schemas.microsoft.com/office/drawing/2014/main" id="{E19F81B7-2AB8-450F-A5E8-498B74CF468B}"/>
                </a:ext>
              </a:extLst>
            </p:cNvPr>
            <p:cNvSpPr>
              <a:spLocks noChangeShapeType="1"/>
            </p:cNvSpPr>
            <p:nvPr/>
          </p:nvSpPr>
          <p:spPr bwMode="auto">
            <a:xfrm>
              <a:off x="3775" y="2954"/>
              <a:ext cx="277" cy="0"/>
            </a:xfrm>
            <a:prstGeom prst="line">
              <a:avLst/>
            </a:prstGeom>
            <a:noFill/>
            <a:ln w="460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08" name="Rectangle 190">
              <a:extLst>
                <a:ext uri="{FF2B5EF4-FFF2-40B4-BE49-F238E27FC236}">
                  <a16:creationId xmlns:a16="http://schemas.microsoft.com/office/drawing/2014/main" id="{BB53916A-BB69-4E77-9B33-2F0D2FB6CB0E}"/>
                </a:ext>
              </a:extLst>
            </p:cNvPr>
            <p:cNvSpPr>
              <a:spLocks noChangeArrowheads="1"/>
            </p:cNvSpPr>
            <p:nvPr/>
          </p:nvSpPr>
          <p:spPr bwMode="auto">
            <a:xfrm>
              <a:off x="4052" y="2819"/>
              <a:ext cx="409"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09" name="Rectangle 191">
              <a:extLst>
                <a:ext uri="{FF2B5EF4-FFF2-40B4-BE49-F238E27FC236}">
                  <a16:creationId xmlns:a16="http://schemas.microsoft.com/office/drawing/2014/main" id="{B808EB0B-75FD-46F7-A400-E1A2F3759124}"/>
                </a:ext>
              </a:extLst>
            </p:cNvPr>
            <p:cNvSpPr>
              <a:spLocks noChangeArrowheads="1"/>
            </p:cNvSpPr>
            <p:nvPr/>
          </p:nvSpPr>
          <p:spPr bwMode="auto">
            <a:xfrm>
              <a:off x="4175" y="2812"/>
              <a:ext cx="2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10" name="Rectangle 192">
              <a:extLst>
                <a:ext uri="{FF2B5EF4-FFF2-40B4-BE49-F238E27FC236}">
                  <a16:creationId xmlns:a16="http://schemas.microsoft.com/office/drawing/2014/main" id="{BA8DAFE7-885F-4846-AA9D-C022A359CC2F}"/>
                </a:ext>
              </a:extLst>
            </p:cNvPr>
            <p:cNvSpPr>
              <a:spLocks noChangeArrowheads="1"/>
            </p:cNvSpPr>
            <p:nvPr/>
          </p:nvSpPr>
          <p:spPr bwMode="auto">
            <a:xfrm>
              <a:off x="4306" y="2955"/>
              <a:ext cx="13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
        <p:nvSpPr>
          <p:cNvPr id="204" name="内容占位符 2">
            <a:extLst>
              <a:ext uri="{FF2B5EF4-FFF2-40B4-BE49-F238E27FC236}">
                <a16:creationId xmlns:a16="http://schemas.microsoft.com/office/drawing/2014/main" id="{EE7BCF5D-0666-4894-9121-8FDCFAE48600}"/>
              </a:ext>
            </a:extLst>
          </p:cNvPr>
          <p:cNvSpPr txBox="1">
            <a:spLocks/>
          </p:cNvSpPr>
          <p:nvPr/>
        </p:nvSpPr>
        <p:spPr>
          <a:xfrm>
            <a:off x="551021" y="3844925"/>
            <a:ext cx="1302703" cy="5540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40 </a:t>
            </a:r>
            <a:r>
              <a:rPr lang="en-US" altLang="zh-CN" sz="2800" dirty="0">
                <a:solidFill>
                  <a:srgbClr val="0070C0"/>
                </a:solidFill>
              </a:rPr>
              <a:t>b</a:t>
            </a:r>
            <a:r>
              <a:rPr lang="en-US" altLang="zh-CN" sz="2800" dirty="0">
                <a:solidFill>
                  <a:srgbClr val="00B050"/>
                </a:solidFill>
              </a:rPr>
              <a:t>i</a:t>
            </a:r>
            <a:r>
              <a:rPr lang="en-US" altLang="zh-CN" sz="2800" dirty="0">
                <a:solidFill>
                  <a:srgbClr val="7030A0"/>
                </a:solidFill>
              </a:rPr>
              <a:t>t</a:t>
            </a:r>
            <a:r>
              <a:rPr lang="en-US" altLang="zh-CN" sz="2800" dirty="0">
                <a:solidFill>
                  <a:srgbClr val="FF0000"/>
                </a:solidFill>
              </a:rPr>
              <a:t>s</a:t>
            </a:r>
            <a:endParaRPr lang="zh-CN" altLang="en-US" sz="2800" dirty="0">
              <a:solidFill>
                <a:srgbClr val="FF0000"/>
              </a:solidFill>
            </a:endParaRPr>
          </a:p>
        </p:txBody>
      </p:sp>
    </p:spTree>
    <p:extLst>
      <p:ext uri="{BB962C8B-B14F-4D97-AF65-F5344CB8AC3E}">
        <p14:creationId xmlns:p14="http://schemas.microsoft.com/office/powerpoint/2010/main" val="276704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Counting Rule Must Be Duplicated</a:t>
            </a:r>
            <a:endParaRPr lang="zh-CN" altLang="en-US" dirty="0"/>
          </a:p>
        </p:txBody>
      </p:sp>
      <p:sp>
        <p:nvSpPr>
          <p:cNvPr id="3" name="Content Placeholder 2"/>
          <p:cNvSpPr>
            <a:spLocks noGrp="1"/>
          </p:cNvSpPr>
          <p:nvPr>
            <p:ph idx="1"/>
          </p:nvPr>
        </p:nvSpPr>
        <p:spPr/>
        <p:txBody>
          <a:bodyPr/>
          <a:lstStyle/>
          <a:p>
            <a:r>
              <a:rPr lang="en-US" altLang="zh-CN" dirty="0"/>
              <a:t>20 flows</a:t>
            </a:r>
          </a:p>
          <a:p>
            <a:r>
              <a:rPr lang="en-US" altLang="zh-CN" dirty="0"/>
              <a:t>100 flow entries</a:t>
            </a:r>
          </a:p>
          <a:p>
            <a:r>
              <a:rPr lang="en-US" altLang="zh-CN" dirty="0"/>
              <a:t>100 bits</a:t>
            </a:r>
          </a:p>
          <a:p>
            <a:endParaRPr lang="en-US" altLang="zh-C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pSp>
        <p:nvGrpSpPr>
          <p:cNvPr id="195" name="Group 4">
            <a:extLst>
              <a:ext uri="{FF2B5EF4-FFF2-40B4-BE49-F238E27FC236}">
                <a16:creationId xmlns:a16="http://schemas.microsoft.com/office/drawing/2014/main" id="{0930AAC5-3CBE-42E2-B99A-73B496F30F0D}"/>
              </a:ext>
            </a:extLst>
          </p:cNvPr>
          <p:cNvGrpSpPr>
            <a:grpSpLocks noChangeAspect="1"/>
          </p:cNvGrpSpPr>
          <p:nvPr/>
        </p:nvGrpSpPr>
        <p:grpSpPr bwMode="auto">
          <a:xfrm>
            <a:off x="3287712" y="962025"/>
            <a:ext cx="5170488" cy="3992563"/>
            <a:chOff x="1282" y="606"/>
            <a:chExt cx="3257" cy="2515"/>
          </a:xfrm>
        </p:grpSpPr>
        <p:sp>
          <p:nvSpPr>
            <p:cNvPr id="196" name="AutoShape 3">
              <a:extLst>
                <a:ext uri="{FF2B5EF4-FFF2-40B4-BE49-F238E27FC236}">
                  <a16:creationId xmlns:a16="http://schemas.microsoft.com/office/drawing/2014/main" id="{EBEE097A-CDB3-4698-BD67-71FEDDDE9B51}"/>
                </a:ext>
              </a:extLst>
            </p:cNvPr>
            <p:cNvSpPr>
              <a:spLocks noChangeAspect="1" noChangeArrowheads="1" noTextEdit="1"/>
            </p:cNvSpPr>
            <p:nvPr/>
          </p:nvSpPr>
          <p:spPr bwMode="auto">
            <a:xfrm>
              <a:off x="1282" y="606"/>
              <a:ext cx="3196" cy="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Rectangle 5">
              <a:extLst>
                <a:ext uri="{FF2B5EF4-FFF2-40B4-BE49-F238E27FC236}">
                  <a16:creationId xmlns:a16="http://schemas.microsoft.com/office/drawing/2014/main" id="{A4A6A37E-EE39-49BD-AAB1-983FDFC89692}"/>
                </a:ext>
              </a:extLst>
            </p:cNvPr>
            <p:cNvSpPr>
              <a:spLocks noChangeArrowheads="1"/>
            </p:cNvSpPr>
            <p:nvPr/>
          </p:nvSpPr>
          <p:spPr bwMode="auto">
            <a:xfrm>
              <a:off x="3640" y="1739"/>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8" name="Rectangle 6">
              <a:extLst>
                <a:ext uri="{FF2B5EF4-FFF2-40B4-BE49-F238E27FC236}">
                  <a16:creationId xmlns:a16="http://schemas.microsoft.com/office/drawing/2014/main" id="{15CD4258-F772-44BB-BEBC-6B60CCE347EA}"/>
                </a:ext>
              </a:extLst>
            </p:cNvPr>
            <p:cNvSpPr>
              <a:spLocks noChangeArrowheads="1"/>
            </p:cNvSpPr>
            <p:nvPr/>
          </p:nvSpPr>
          <p:spPr bwMode="auto">
            <a:xfrm>
              <a:off x="3640" y="1987"/>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9" name="Rectangle 7">
              <a:extLst>
                <a:ext uri="{FF2B5EF4-FFF2-40B4-BE49-F238E27FC236}">
                  <a16:creationId xmlns:a16="http://schemas.microsoft.com/office/drawing/2014/main" id="{5D93548B-227C-422E-97D0-95B5FA75A719}"/>
                </a:ext>
              </a:extLst>
            </p:cNvPr>
            <p:cNvSpPr>
              <a:spLocks noChangeArrowheads="1"/>
            </p:cNvSpPr>
            <p:nvPr/>
          </p:nvSpPr>
          <p:spPr bwMode="auto">
            <a:xfrm>
              <a:off x="3640" y="2233"/>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0" name="Rectangle 8">
              <a:extLst>
                <a:ext uri="{FF2B5EF4-FFF2-40B4-BE49-F238E27FC236}">
                  <a16:creationId xmlns:a16="http://schemas.microsoft.com/office/drawing/2014/main" id="{94AEF166-D4E8-440B-A4E5-39F64F2A0F5D}"/>
                </a:ext>
              </a:extLst>
            </p:cNvPr>
            <p:cNvSpPr>
              <a:spLocks noChangeArrowheads="1"/>
            </p:cNvSpPr>
            <p:nvPr/>
          </p:nvSpPr>
          <p:spPr bwMode="auto">
            <a:xfrm>
              <a:off x="3640" y="2494"/>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1" name="Rectangle 9">
              <a:extLst>
                <a:ext uri="{FF2B5EF4-FFF2-40B4-BE49-F238E27FC236}">
                  <a16:creationId xmlns:a16="http://schemas.microsoft.com/office/drawing/2014/main" id="{81751BC4-7674-4BB7-AB5C-2524BA748556}"/>
                </a:ext>
              </a:extLst>
            </p:cNvPr>
            <p:cNvSpPr>
              <a:spLocks noChangeArrowheads="1"/>
            </p:cNvSpPr>
            <p:nvPr/>
          </p:nvSpPr>
          <p:spPr bwMode="auto">
            <a:xfrm>
              <a:off x="2945" y="1739"/>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2" name="Rectangle 10">
              <a:extLst>
                <a:ext uri="{FF2B5EF4-FFF2-40B4-BE49-F238E27FC236}">
                  <a16:creationId xmlns:a16="http://schemas.microsoft.com/office/drawing/2014/main" id="{CE216C36-6AF4-4AB3-8A4D-E6EE6B7E75EE}"/>
                </a:ext>
              </a:extLst>
            </p:cNvPr>
            <p:cNvSpPr>
              <a:spLocks noChangeArrowheads="1"/>
            </p:cNvSpPr>
            <p:nvPr/>
          </p:nvSpPr>
          <p:spPr bwMode="auto">
            <a:xfrm>
              <a:off x="2945" y="1987"/>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3" name="Rectangle 11">
              <a:extLst>
                <a:ext uri="{FF2B5EF4-FFF2-40B4-BE49-F238E27FC236}">
                  <a16:creationId xmlns:a16="http://schemas.microsoft.com/office/drawing/2014/main" id="{9CC09F45-2E64-4E9A-BF36-80B5BD15DEAA}"/>
                </a:ext>
              </a:extLst>
            </p:cNvPr>
            <p:cNvSpPr>
              <a:spLocks noChangeArrowheads="1"/>
            </p:cNvSpPr>
            <p:nvPr/>
          </p:nvSpPr>
          <p:spPr bwMode="auto">
            <a:xfrm>
              <a:off x="2945" y="2233"/>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4" name="Rectangle 12">
              <a:extLst>
                <a:ext uri="{FF2B5EF4-FFF2-40B4-BE49-F238E27FC236}">
                  <a16:creationId xmlns:a16="http://schemas.microsoft.com/office/drawing/2014/main" id="{17E51AEA-2E62-4C5D-9F4A-A2F42FD30391}"/>
                </a:ext>
              </a:extLst>
            </p:cNvPr>
            <p:cNvSpPr>
              <a:spLocks noChangeArrowheads="1"/>
            </p:cNvSpPr>
            <p:nvPr/>
          </p:nvSpPr>
          <p:spPr bwMode="auto">
            <a:xfrm>
              <a:off x="2945" y="2484"/>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5" name="Rectangle 13">
              <a:extLst>
                <a:ext uri="{FF2B5EF4-FFF2-40B4-BE49-F238E27FC236}">
                  <a16:creationId xmlns:a16="http://schemas.microsoft.com/office/drawing/2014/main" id="{93B90E49-9E52-417D-90B0-0F2C2C592AFC}"/>
                </a:ext>
              </a:extLst>
            </p:cNvPr>
            <p:cNvSpPr>
              <a:spLocks noChangeArrowheads="1"/>
            </p:cNvSpPr>
            <p:nvPr/>
          </p:nvSpPr>
          <p:spPr bwMode="auto">
            <a:xfrm>
              <a:off x="2264" y="1739"/>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6" name="Rectangle 14">
              <a:extLst>
                <a:ext uri="{FF2B5EF4-FFF2-40B4-BE49-F238E27FC236}">
                  <a16:creationId xmlns:a16="http://schemas.microsoft.com/office/drawing/2014/main" id="{893C820E-6C45-40DA-8634-253185E866A7}"/>
                </a:ext>
              </a:extLst>
            </p:cNvPr>
            <p:cNvSpPr>
              <a:spLocks noChangeArrowheads="1"/>
            </p:cNvSpPr>
            <p:nvPr/>
          </p:nvSpPr>
          <p:spPr bwMode="auto">
            <a:xfrm>
              <a:off x="2264" y="1987"/>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7" name="Rectangle 15">
              <a:extLst>
                <a:ext uri="{FF2B5EF4-FFF2-40B4-BE49-F238E27FC236}">
                  <a16:creationId xmlns:a16="http://schemas.microsoft.com/office/drawing/2014/main" id="{2D240B94-942A-478B-9B27-5DBB7859F3E3}"/>
                </a:ext>
              </a:extLst>
            </p:cNvPr>
            <p:cNvSpPr>
              <a:spLocks noChangeArrowheads="1"/>
            </p:cNvSpPr>
            <p:nvPr/>
          </p:nvSpPr>
          <p:spPr bwMode="auto">
            <a:xfrm>
              <a:off x="2264" y="2233"/>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8" name="Rectangle 16">
              <a:extLst>
                <a:ext uri="{FF2B5EF4-FFF2-40B4-BE49-F238E27FC236}">
                  <a16:creationId xmlns:a16="http://schemas.microsoft.com/office/drawing/2014/main" id="{B84F7C02-60AB-4B59-9B0F-87638DAE2BAB}"/>
                </a:ext>
              </a:extLst>
            </p:cNvPr>
            <p:cNvSpPr>
              <a:spLocks noChangeArrowheads="1"/>
            </p:cNvSpPr>
            <p:nvPr/>
          </p:nvSpPr>
          <p:spPr bwMode="auto">
            <a:xfrm>
              <a:off x="1576" y="22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1</a:t>
              </a:r>
              <a:endParaRPr kumimoji="0" lang="zh-CN" altLang="zh-CN" sz="1800" b="0" i="0" u="none" strike="noStrike" cap="none" normalizeH="0" baseline="0">
                <a:ln>
                  <a:noFill/>
                </a:ln>
                <a:solidFill>
                  <a:srgbClr val="0070C0"/>
                </a:solidFill>
                <a:effectLst/>
              </a:endParaRPr>
            </a:p>
          </p:txBody>
        </p:sp>
        <p:sp>
          <p:nvSpPr>
            <p:cNvPr id="209" name="Rectangle 17">
              <a:extLst>
                <a:ext uri="{FF2B5EF4-FFF2-40B4-BE49-F238E27FC236}">
                  <a16:creationId xmlns:a16="http://schemas.microsoft.com/office/drawing/2014/main" id="{63A60641-3737-49F5-9D43-A15A88FA07AC}"/>
                </a:ext>
              </a:extLst>
            </p:cNvPr>
            <p:cNvSpPr>
              <a:spLocks noChangeArrowheads="1"/>
            </p:cNvSpPr>
            <p:nvPr/>
          </p:nvSpPr>
          <p:spPr bwMode="auto">
            <a:xfrm>
              <a:off x="1569" y="1739"/>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7030A0"/>
                  </a:solidFill>
                  <a:effectLst/>
                  <a:latin typeface="Arial Rounded MT Bold" panose="020F0704030504030204" pitchFamily="34" charset="0"/>
                </a:rPr>
                <a:t>1</a:t>
              </a:r>
              <a:endParaRPr kumimoji="0" lang="zh-CN" altLang="zh-CN" sz="1800" b="0" i="0" u="none" strike="noStrike" cap="none" normalizeH="0" baseline="0" dirty="0">
                <a:ln>
                  <a:noFill/>
                </a:ln>
                <a:solidFill>
                  <a:srgbClr val="7030A0"/>
                </a:solidFill>
                <a:effectLst/>
              </a:endParaRPr>
            </a:p>
          </p:txBody>
        </p:sp>
        <p:sp>
          <p:nvSpPr>
            <p:cNvPr id="210" name="Rectangle 18">
              <a:extLst>
                <a:ext uri="{FF2B5EF4-FFF2-40B4-BE49-F238E27FC236}">
                  <a16:creationId xmlns:a16="http://schemas.microsoft.com/office/drawing/2014/main" id="{BB3CB51B-A0D7-4766-9DE6-EE44B68C3CFC}"/>
                </a:ext>
              </a:extLst>
            </p:cNvPr>
            <p:cNvSpPr>
              <a:spLocks noChangeArrowheads="1"/>
            </p:cNvSpPr>
            <p:nvPr/>
          </p:nvSpPr>
          <p:spPr bwMode="auto">
            <a:xfrm>
              <a:off x="1569" y="1987"/>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B050"/>
                </a:solidFill>
                <a:effectLst/>
              </a:endParaRPr>
            </a:p>
          </p:txBody>
        </p:sp>
        <p:sp>
          <p:nvSpPr>
            <p:cNvPr id="211" name="Rectangle 19">
              <a:extLst>
                <a:ext uri="{FF2B5EF4-FFF2-40B4-BE49-F238E27FC236}">
                  <a16:creationId xmlns:a16="http://schemas.microsoft.com/office/drawing/2014/main" id="{A3EC861E-738E-4F77-8106-A0993AF6B316}"/>
                </a:ext>
              </a:extLst>
            </p:cNvPr>
            <p:cNvSpPr>
              <a:spLocks noChangeArrowheads="1"/>
            </p:cNvSpPr>
            <p:nvPr/>
          </p:nvSpPr>
          <p:spPr bwMode="auto">
            <a:xfrm>
              <a:off x="2257" y="2484"/>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2" name="Rectangle 20">
              <a:extLst>
                <a:ext uri="{FF2B5EF4-FFF2-40B4-BE49-F238E27FC236}">
                  <a16:creationId xmlns:a16="http://schemas.microsoft.com/office/drawing/2014/main" id="{27496D93-53FF-44B2-AD05-4FD007FE3C90}"/>
                </a:ext>
              </a:extLst>
            </p:cNvPr>
            <p:cNvSpPr>
              <a:spLocks noChangeArrowheads="1"/>
            </p:cNvSpPr>
            <p:nvPr/>
          </p:nvSpPr>
          <p:spPr bwMode="auto">
            <a:xfrm>
              <a:off x="1576" y="2494"/>
              <a:ext cx="21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3" name="Rectangle 21">
              <a:extLst>
                <a:ext uri="{FF2B5EF4-FFF2-40B4-BE49-F238E27FC236}">
                  <a16:creationId xmlns:a16="http://schemas.microsoft.com/office/drawing/2014/main" id="{8E545BE2-DC55-4625-9E1D-0189A3E05E10}"/>
                </a:ext>
              </a:extLst>
            </p:cNvPr>
            <p:cNvSpPr>
              <a:spLocks noChangeArrowheads="1"/>
            </p:cNvSpPr>
            <p:nvPr/>
          </p:nvSpPr>
          <p:spPr bwMode="auto">
            <a:xfrm>
              <a:off x="2257" y="1402"/>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4" name="Rectangle 22">
              <a:extLst>
                <a:ext uri="{FF2B5EF4-FFF2-40B4-BE49-F238E27FC236}">
                  <a16:creationId xmlns:a16="http://schemas.microsoft.com/office/drawing/2014/main" id="{1D32D643-9417-4263-950E-D236E800D104}"/>
                </a:ext>
              </a:extLst>
            </p:cNvPr>
            <p:cNvSpPr>
              <a:spLocks noChangeArrowheads="1"/>
            </p:cNvSpPr>
            <p:nvPr/>
          </p:nvSpPr>
          <p:spPr bwMode="auto">
            <a:xfrm>
              <a:off x="2257" y="11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70C0"/>
                </a:solidFill>
                <a:effectLst/>
              </a:endParaRPr>
            </a:p>
          </p:txBody>
        </p:sp>
        <p:sp>
          <p:nvSpPr>
            <p:cNvPr id="215" name="Rectangle 23">
              <a:extLst>
                <a:ext uri="{FF2B5EF4-FFF2-40B4-BE49-F238E27FC236}">
                  <a16:creationId xmlns:a16="http://schemas.microsoft.com/office/drawing/2014/main" id="{2A86BBB0-E2E1-4F16-B75F-5774D340B89A}"/>
                </a:ext>
              </a:extLst>
            </p:cNvPr>
            <p:cNvSpPr>
              <a:spLocks noChangeArrowheads="1"/>
            </p:cNvSpPr>
            <p:nvPr/>
          </p:nvSpPr>
          <p:spPr bwMode="auto">
            <a:xfrm>
              <a:off x="2257" y="89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B050"/>
                </a:solidFill>
                <a:effectLst/>
              </a:endParaRPr>
            </a:p>
          </p:txBody>
        </p:sp>
        <p:sp>
          <p:nvSpPr>
            <p:cNvPr id="216" name="Rectangle 24">
              <a:extLst>
                <a:ext uri="{FF2B5EF4-FFF2-40B4-BE49-F238E27FC236}">
                  <a16:creationId xmlns:a16="http://schemas.microsoft.com/office/drawing/2014/main" id="{4615B2A5-5DCE-4C3D-B591-94F120DD5589}"/>
                </a:ext>
              </a:extLst>
            </p:cNvPr>
            <p:cNvSpPr>
              <a:spLocks noChangeArrowheads="1"/>
            </p:cNvSpPr>
            <p:nvPr/>
          </p:nvSpPr>
          <p:spPr bwMode="auto">
            <a:xfrm>
              <a:off x="2257" y="631"/>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1</a:t>
              </a:r>
              <a:endParaRPr kumimoji="0" lang="zh-CN" altLang="zh-CN" sz="1800" b="0" i="0" u="none" strike="noStrike" cap="none" normalizeH="0" baseline="0">
                <a:ln>
                  <a:noFill/>
                </a:ln>
                <a:solidFill>
                  <a:srgbClr val="7030A0"/>
                </a:solidFill>
                <a:effectLst/>
              </a:endParaRPr>
            </a:p>
          </p:txBody>
        </p:sp>
        <p:sp>
          <p:nvSpPr>
            <p:cNvPr id="217" name="Rectangle 25">
              <a:extLst>
                <a:ext uri="{FF2B5EF4-FFF2-40B4-BE49-F238E27FC236}">
                  <a16:creationId xmlns:a16="http://schemas.microsoft.com/office/drawing/2014/main" id="{692CFAB7-C03E-442C-BB7F-BA26F1448209}"/>
                </a:ext>
              </a:extLst>
            </p:cNvPr>
            <p:cNvSpPr>
              <a:spLocks noChangeArrowheads="1"/>
            </p:cNvSpPr>
            <p:nvPr/>
          </p:nvSpPr>
          <p:spPr bwMode="auto">
            <a:xfrm>
              <a:off x="2945" y="631"/>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1</a:t>
              </a:r>
              <a:endParaRPr kumimoji="0" lang="zh-CN" altLang="zh-CN" sz="1800" b="0" i="0" u="none" strike="noStrike" cap="none" normalizeH="0" baseline="0">
                <a:ln>
                  <a:noFill/>
                </a:ln>
                <a:solidFill>
                  <a:srgbClr val="7030A0"/>
                </a:solidFill>
                <a:effectLst/>
              </a:endParaRPr>
            </a:p>
          </p:txBody>
        </p:sp>
        <p:sp>
          <p:nvSpPr>
            <p:cNvPr id="218" name="Rectangle 26">
              <a:extLst>
                <a:ext uri="{FF2B5EF4-FFF2-40B4-BE49-F238E27FC236}">
                  <a16:creationId xmlns:a16="http://schemas.microsoft.com/office/drawing/2014/main" id="{9E6954B4-84D2-4AD2-9027-1F7F4BC7CD9C}"/>
                </a:ext>
              </a:extLst>
            </p:cNvPr>
            <p:cNvSpPr>
              <a:spLocks noChangeArrowheads="1"/>
            </p:cNvSpPr>
            <p:nvPr/>
          </p:nvSpPr>
          <p:spPr bwMode="auto">
            <a:xfrm>
              <a:off x="3640" y="639"/>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1</a:t>
              </a:r>
              <a:endParaRPr kumimoji="0" lang="zh-CN" altLang="zh-CN" sz="1800" b="0" i="0" u="none" strike="noStrike" cap="none" normalizeH="0" baseline="0">
                <a:ln>
                  <a:noFill/>
                </a:ln>
                <a:solidFill>
                  <a:srgbClr val="7030A0"/>
                </a:solidFill>
                <a:effectLst/>
              </a:endParaRPr>
            </a:p>
          </p:txBody>
        </p:sp>
        <p:sp>
          <p:nvSpPr>
            <p:cNvPr id="219" name="Rectangle 27">
              <a:extLst>
                <a:ext uri="{FF2B5EF4-FFF2-40B4-BE49-F238E27FC236}">
                  <a16:creationId xmlns:a16="http://schemas.microsoft.com/office/drawing/2014/main" id="{29DA7A07-2E8B-490C-BE1C-53960B3B0DB2}"/>
                </a:ext>
              </a:extLst>
            </p:cNvPr>
            <p:cNvSpPr>
              <a:spLocks noChangeArrowheads="1"/>
            </p:cNvSpPr>
            <p:nvPr/>
          </p:nvSpPr>
          <p:spPr bwMode="auto">
            <a:xfrm>
              <a:off x="2945" y="1402"/>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0" name="Rectangle 28">
              <a:extLst>
                <a:ext uri="{FF2B5EF4-FFF2-40B4-BE49-F238E27FC236}">
                  <a16:creationId xmlns:a16="http://schemas.microsoft.com/office/drawing/2014/main" id="{30C25292-F4B6-4819-A69B-2D3F5B7B8152}"/>
                </a:ext>
              </a:extLst>
            </p:cNvPr>
            <p:cNvSpPr>
              <a:spLocks noChangeArrowheads="1"/>
            </p:cNvSpPr>
            <p:nvPr/>
          </p:nvSpPr>
          <p:spPr bwMode="auto">
            <a:xfrm>
              <a:off x="2945" y="11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1</a:t>
              </a:r>
              <a:endParaRPr kumimoji="0" lang="zh-CN" altLang="zh-CN" sz="1800" b="0" i="0" u="none" strike="noStrike" cap="none" normalizeH="0" baseline="0">
                <a:ln>
                  <a:noFill/>
                </a:ln>
                <a:solidFill>
                  <a:srgbClr val="0070C0"/>
                </a:solidFill>
                <a:effectLst/>
              </a:endParaRPr>
            </a:p>
          </p:txBody>
        </p:sp>
        <p:sp>
          <p:nvSpPr>
            <p:cNvPr id="221" name="Rectangle 29">
              <a:extLst>
                <a:ext uri="{FF2B5EF4-FFF2-40B4-BE49-F238E27FC236}">
                  <a16:creationId xmlns:a16="http://schemas.microsoft.com/office/drawing/2014/main" id="{E4C5C054-32D7-4302-956E-67F645AF5679}"/>
                </a:ext>
              </a:extLst>
            </p:cNvPr>
            <p:cNvSpPr>
              <a:spLocks noChangeArrowheads="1"/>
            </p:cNvSpPr>
            <p:nvPr/>
          </p:nvSpPr>
          <p:spPr bwMode="auto">
            <a:xfrm>
              <a:off x="2945" y="89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1</a:t>
              </a:r>
              <a:endParaRPr kumimoji="0" lang="zh-CN" altLang="zh-CN" sz="1800" b="0" i="0" u="none" strike="noStrike" cap="none" normalizeH="0" baseline="0">
                <a:ln>
                  <a:noFill/>
                </a:ln>
                <a:solidFill>
                  <a:srgbClr val="00B050"/>
                </a:solidFill>
                <a:effectLst/>
              </a:endParaRPr>
            </a:p>
          </p:txBody>
        </p:sp>
        <p:sp>
          <p:nvSpPr>
            <p:cNvPr id="222" name="Rectangle 30">
              <a:extLst>
                <a:ext uri="{FF2B5EF4-FFF2-40B4-BE49-F238E27FC236}">
                  <a16:creationId xmlns:a16="http://schemas.microsoft.com/office/drawing/2014/main" id="{FE6C1483-74B9-4513-AAD4-D6C1C6DC2D03}"/>
                </a:ext>
              </a:extLst>
            </p:cNvPr>
            <p:cNvSpPr>
              <a:spLocks noChangeArrowheads="1"/>
            </p:cNvSpPr>
            <p:nvPr/>
          </p:nvSpPr>
          <p:spPr bwMode="auto">
            <a:xfrm>
              <a:off x="3640" y="1402"/>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3" name="Rectangle 31">
              <a:extLst>
                <a:ext uri="{FF2B5EF4-FFF2-40B4-BE49-F238E27FC236}">
                  <a16:creationId xmlns:a16="http://schemas.microsoft.com/office/drawing/2014/main" id="{1A461915-CFDE-42D0-B40E-4FC85196F606}"/>
                </a:ext>
              </a:extLst>
            </p:cNvPr>
            <p:cNvSpPr>
              <a:spLocks noChangeArrowheads="1"/>
            </p:cNvSpPr>
            <p:nvPr/>
          </p:nvSpPr>
          <p:spPr bwMode="auto">
            <a:xfrm>
              <a:off x="3640" y="114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1</a:t>
              </a:r>
              <a:endParaRPr kumimoji="0" lang="zh-CN" altLang="zh-CN" sz="1800" b="0" i="0" u="none" strike="noStrike" cap="none" normalizeH="0" baseline="0">
                <a:ln>
                  <a:noFill/>
                </a:ln>
                <a:solidFill>
                  <a:srgbClr val="0070C0"/>
                </a:solidFill>
                <a:effectLst/>
              </a:endParaRPr>
            </a:p>
          </p:txBody>
        </p:sp>
        <p:sp>
          <p:nvSpPr>
            <p:cNvPr id="224" name="Rectangle 32">
              <a:extLst>
                <a:ext uri="{FF2B5EF4-FFF2-40B4-BE49-F238E27FC236}">
                  <a16:creationId xmlns:a16="http://schemas.microsoft.com/office/drawing/2014/main" id="{93D063AB-4C6C-4905-A9F7-F0938B06AB92}"/>
                </a:ext>
              </a:extLst>
            </p:cNvPr>
            <p:cNvSpPr>
              <a:spLocks noChangeArrowheads="1"/>
            </p:cNvSpPr>
            <p:nvPr/>
          </p:nvSpPr>
          <p:spPr bwMode="auto">
            <a:xfrm>
              <a:off x="3640" y="893"/>
              <a:ext cx="1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1</a:t>
              </a:r>
              <a:endParaRPr kumimoji="0" lang="zh-CN" altLang="zh-CN" sz="1800" b="0" i="0" u="none" strike="noStrike" cap="none" normalizeH="0" baseline="0">
                <a:ln>
                  <a:noFill/>
                </a:ln>
                <a:solidFill>
                  <a:srgbClr val="00B050"/>
                </a:solidFill>
                <a:effectLst/>
              </a:endParaRPr>
            </a:p>
          </p:txBody>
        </p:sp>
        <p:sp>
          <p:nvSpPr>
            <p:cNvPr id="225" name="Rectangle 33">
              <a:extLst>
                <a:ext uri="{FF2B5EF4-FFF2-40B4-BE49-F238E27FC236}">
                  <a16:creationId xmlns:a16="http://schemas.microsoft.com/office/drawing/2014/main" id="{6201002B-3FEF-439E-A9E5-4CD896AB3BCD}"/>
                </a:ext>
              </a:extLst>
            </p:cNvPr>
            <p:cNvSpPr>
              <a:spLocks noChangeArrowheads="1"/>
            </p:cNvSpPr>
            <p:nvPr/>
          </p:nvSpPr>
          <p:spPr bwMode="auto">
            <a:xfrm>
              <a:off x="1547" y="1729"/>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Rectangle 34">
              <a:extLst>
                <a:ext uri="{FF2B5EF4-FFF2-40B4-BE49-F238E27FC236}">
                  <a16:creationId xmlns:a16="http://schemas.microsoft.com/office/drawing/2014/main" id="{1653B833-C32B-42F4-980A-50195B419E88}"/>
                </a:ext>
              </a:extLst>
            </p:cNvPr>
            <p:cNvSpPr>
              <a:spLocks noChangeArrowheads="1"/>
            </p:cNvSpPr>
            <p:nvPr/>
          </p:nvSpPr>
          <p:spPr bwMode="auto">
            <a:xfrm>
              <a:off x="1547" y="1978"/>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Rectangle 35">
              <a:extLst>
                <a:ext uri="{FF2B5EF4-FFF2-40B4-BE49-F238E27FC236}">
                  <a16:creationId xmlns:a16="http://schemas.microsoft.com/office/drawing/2014/main" id="{8B36CF06-F68B-4AAF-A7F4-E5AEFEF893DC}"/>
                </a:ext>
              </a:extLst>
            </p:cNvPr>
            <p:cNvSpPr>
              <a:spLocks noChangeArrowheads="1"/>
            </p:cNvSpPr>
            <p:nvPr/>
          </p:nvSpPr>
          <p:spPr bwMode="auto">
            <a:xfrm>
              <a:off x="2236" y="2480"/>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Rectangle 36">
              <a:extLst>
                <a:ext uri="{FF2B5EF4-FFF2-40B4-BE49-F238E27FC236}">
                  <a16:creationId xmlns:a16="http://schemas.microsoft.com/office/drawing/2014/main" id="{00458143-A514-4761-9138-CCC5B5EB4C15}"/>
                </a:ext>
              </a:extLst>
            </p:cNvPr>
            <p:cNvSpPr>
              <a:spLocks noChangeArrowheads="1"/>
            </p:cNvSpPr>
            <p:nvPr/>
          </p:nvSpPr>
          <p:spPr bwMode="auto">
            <a:xfrm>
              <a:off x="1547" y="2480"/>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Rectangle 37">
              <a:extLst>
                <a:ext uri="{FF2B5EF4-FFF2-40B4-BE49-F238E27FC236}">
                  <a16:creationId xmlns:a16="http://schemas.microsoft.com/office/drawing/2014/main" id="{ED21DD99-5887-42D8-AE6F-823E3D0532F6}"/>
                </a:ext>
              </a:extLst>
            </p:cNvPr>
            <p:cNvSpPr>
              <a:spLocks noChangeArrowheads="1"/>
            </p:cNvSpPr>
            <p:nvPr/>
          </p:nvSpPr>
          <p:spPr bwMode="auto">
            <a:xfrm>
              <a:off x="2236" y="172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Rectangle 38">
              <a:extLst>
                <a:ext uri="{FF2B5EF4-FFF2-40B4-BE49-F238E27FC236}">
                  <a16:creationId xmlns:a16="http://schemas.microsoft.com/office/drawing/2014/main" id="{6BE63FAC-2046-4AB1-95F8-CF7879BCB55F}"/>
                </a:ext>
              </a:extLst>
            </p:cNvPr>
            <p:cNvSpPr>
              <a:spLocks noChangeArrowheads="1"/>
            </p:cNvSpPr>
            <p:nvPr/>
          </p:nvSpPr>
          <p:spPr bwMode="auto">
            <a:xfrm>
              <a:off x="2236" y="1978"/>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Rectangle 39">
              <a:extLst>
                <a:ext uri="{FF2B5EF4-FFF2-40B4-BE49-F238E27FC236}">
                  <a16:creationId xmlns:a16="http://schemas.microsoft.com/office/drawing/2014/main" id="{D44B637D-84EA-40AB-807D-5549FA8C00FD}"/>
                </a:ext>
              </a:extLst>
            </p:cNvPr>
            <p:cNvSpPr>
              <a:spLocks noChangeArrowheads="1"/>
            </p:cNvSpPr>
            <p:nvPr/>
          </p:nvSpPr>
          <p:spPr bwMode="auto">
            <a:xfrm>
              <a:off x="2236" y="2229"/>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Rectangle 40">
              <a:extLst>
                <a:ext uri="{FF2B5EF4-FFF2-40B4-BE49-F238E27FC236}">
                  <a16:creationId xmlns:a16="http://schemas.microsoft.com/office/drawing/2014/main" id="{C543AA2F-3173-418D-B4D5-1D9EE70BB15D}"/>
                </a:ext>
              </a:extLst>
            </p:cNvPr>
            <p:cNvSpPr>
              <a:spLocks noChangeArrowheads="1"/>
            </p:cNvSpPr>
            <p:nvPr/>
          </p:nvSpPr>
          <p:spPr bwMode="auto">
            <a:xfrm>
              <a:off x="1547" y="2229"/>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Rectangle 41">
              <a:extLst>
                <a:ext uri="{FF2B5EF4-FFF2-40B4-BE49-F238E27FC236}">
                  <a16:creationId xmlns:a16="http://schemas.microsoft.com/office/drawing/2014/main" id="{7BBF160A-2908-4981-A07A-4B5D96D56F78}"/>
                </a:ext>
              </a:extLst>
            </p:cNvPr>
            <p:cNvSpPr>
              <a:spLocks noChangeArrowheads="1"/>
            </p:cNvSpPr>
            <p:nvPr/>
          </p:nvSpPr>
          <p:spPr bwMode="auto">
            <a:xfrm>
              <a:off x="2923" y="172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Rectangle 42">
              <a:extLst>
                <a:ext uri="{FF2B5EF4-FFF2-40B4-BE49-F238E27FC236}">
                  <a16:creationId xmlns:a16="http://schemas.microsoft.com/office/drawing/2014/main" id="{2C5B3FB0-1EBF-4C81-9026-3855489B08F8}"/>
                </a:ext>
              </a:extLst>
            </p:cNvPr>
            <p:cNvSpPr>
              <a:spLocks noChangeArrowheads="1"/>
            </p:cNvSpPr>
            <p:nvPr/>
          </p:nvSpPr>
          <p:spPr bwMode="auto">
            <a:xfrm>
              <a:off x="2923" y="1978"/>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Rectangle 43">
              <a:extLst>
                <a:ext uri="{FF2B5EF4-FFF2-40B4-BE49-F238E27FC236}">
                  <a16:creationId xmlns:a16="http://schemas.microsoft.com/office/drawing/2014/main" id="{9E043477-AF24-44F2-8E5F-7AB963126F71}"/>
                </a:ext>
              </a:extLst>
            </p:cNvPr>
            <p:cNvSpPr>
              <a:spLocks noChangeArrowheads="1"/>
            </p:cNvSpPr>
            <p:nvPr/>
          </p:nvSpPr>
          <p:spPr bwMode="auto">
            <a:xfrm>
              <a:off x="2923" y="2229"/>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44">
              <a:extLst>
                <a:ext uri="{FF2B5EF4-FFF2-40B4-BE49-F238E27FC236}">
                  <a16:creationId xmlns:a16="http://schemas.microsoft.com/office/drawing/2014/main" id="{4FD9096C-7177-43BE-A2A9-67762A7934E2}"/>
                </a:ext>
              </a:extLst>
            </p:cNvPr>
            <p:cNvSpPr>
              <a:spLocks/>
            </p:cNvSpPr>
            <p:nvPr/>
          </p:nvSpPr>
          <p:spPr bwMode="auto">
            <a:xfrm>
              <a:off x="2923" y="2485"/>
              <a:ext cx="156" cy="251"/>
            </a:xfrm>
            <a:custGeom>
              <a:avLst/>
              <a:gdLst>
                <a:gd name="T0" fmla="*/ 156 w 156"/>
                <a:gd name="T1" fmla="*/ 251 h 251"/>
                <a:gd name="T2" fmla="*/ 0 w 156"/>
                <a:gd name="T3" fmla="*/ 251 h 251"/>
                <a:gd name="T4" fmla="*/ 0 w 156"/>
                <a:gd name="T5" fmla="*/ 2 h 251"/>
                <a:gd name="T6" fmla="*/ 156 w 156"/>
                <a:gd name="T7" fmla="*/ 0 h 251"/>
                <a:gd name="T8" fmla="*/ 156 w 156"/>
                <a:gd name="T9" fmla="*/ 251 h 251"/>
              </a:gdLst>
              <a:ahLst/>
              <a:cxnLst>
                <a:cxn ang="0">
                  <a:pos x="T0" y="T1"/>
                </a:cxn>
                <a:cxn ang="0">
                  <a:pos x="T2" y="T3"/>
                </a:cxn>
                <a:cxn ang="0">
                  <a:pos x="T4" y="T5"/>
                </a:cxn>
                <a:cxn ang="0">
                  <a:pos x="T6" y="T7"/>
                </a:cxn>
                <a:cxn ang="0">
                  <a:pos x="T8" y="T9"/>
                </a:cxn>
              </a:cxnLst>
              <a:rect l="0" t="0" r="r" b="b"/>
              <a:pathLst>
                <a:path w="156" h="251">
                  <a:moveTo>
                    <a:pt x="156" y="251"/>
                  </a:moveTo>
                  <a:lnTo>
                    <a:pt x="0" y="251"/>
                  </a:lnTo>
                  <a:lnTo>
                    <a:pt x="0" y="2"/>
                  </a:lnTo>
                  <a:lnTo>
                    <a:pt x="156" y="0"/>
                  </a:lnTo>
                  <a:lnTo>
                    <a:pt x="156" y="251"/>
                  </a:lnTo>
                  <a:close/>
                </a:path>
              </a:pathLst>
            </a:cu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Rectangle 45">
              <a:extLst>
                <a:ext uri="{FF2B5EF4-FFF2-40B4-BE49-F238E27FC236}">
                  <a16:creationId xmlns:a16="http://schemas.microsoft.com/office/drawing/2014/main" id="{3C9A5EED-BBE8-409C-8786-FDA290827B29}"/>
                </a:ext>
              </a:extLst>
            </p:cNvPr>
            <p:cNvSpPr>
              <a:spLocks noChangeArrowheads="1"/>
            </p:cNvSpPr>
            <p:nvPr/>
          </p:nvSpPr>
          <p:spPr bwMode="auto">
            <a:xfrm>
              <a:off x="3616" y="1727"/>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Rectangle 46">
              <a:extLst>
                <a:ext uri="{FF2B5EF4-FFF2-40B4-BE49-F238E27FC236}">
                  <a16:creationId xmlns:a16="http://schemas.microsoft.com/office/drawing/2014/main" id="{8F062A64-FAFB-45F1-8C1C-EF407EE24F38}"/>
                </a:ext>
              </a:extLst>
            </p:cNvPr>
            <p:cNvSpPr>
              <a:spLocks noChangeArrowheads="1"/>
            </p:cNvSpPr>
            <p:nvPr/>
          </p:nvSpPr>
          <p:spPr bwMode="auto">
            <a:xfrm>
              <a:off x="3616" y="1978"/>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Rectangle 47">
              <a:extLst>
                <a:ext uri="{FF2B5EF4-FFF2-40B4-BE49-F238E27FC236}">
                  <a16:creationId xmlns:a16="http://schemas.microsoft.com/office/drawing/2014/main" id="{955FB6B2-B451-45FA-A1B7-048E54D2E561}"/>
                </a:ext>
              </a:extLst>
            </p:cNvPr>
            <p:cNvSpPr>
              <a:spLocks noChangeArrowheads="1"/>
            </p:cNvSpPr>
            <p:nvPr/>
          </p:nvSpPr>
          <p:spPr bwMode="auto">
            <a:xfrm>
              <a:off x="3616" y="2229"/>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Rectangle 48">
              <a:extLst>
                <a:ext uri="{FF2B5EF4-FFF2-40B4-BE49-F238E27FC236}">
                  <a16:creationId xmlns:a16="http://schemas.microsoft.com/office/drawing/2014/main" id="{6196761E-895E-4E7E-AD9B-31752273CA35}"/>
                </a:ext>
              </a:extLst>
            </p:cNvPr>
            <p:cNvSpPr>
              <a:spLocks noChangeArrowheads="1"/>
            </p:cNvSpPr>
            <p:nvPr/>
          </p:nvSpPr>
          <p:spPr bwMode="auto">
            <a:xfrm>
              <a:off x="3616" y="2480"/>
              <a:ext cx="152"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Rectangle 49">
              <a:extLst>
                <a:ext uri="{FF2B5EF4-FFF2-40B4-BE49-F238E27FC236}">
                  <a16:creationId xmlns:a16="http://schemas.microsoft.com/office/drawing/2014/main" id="{DE4B6921-D151-467B-9CAA-5B85FF5DBA1E}"/>
                </a:ext>
              </a:extLst>
            </p:cNvPr>
            <p:cNvSpPr>
              <a:spLocks noChangeArrowheads="1"/>
            </p:cNvSpPr>
            <p:nvPr/>
          </p:nvSpPr>
          <p:spPr bwMode="auto">
            <a:xfrm>
              <a:off x="2236" y="886"/>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Rectangle 50">
              <a:extLst>
                <a:ext uri="{FF2B5EF4-FFF2-40B4-BE49-F238E27FC236}">
                  <a16:creationId xmlns:a16="http://schemas.microsoft.com/office/drawing/2014/main" id="{4BEA2420-6A3F-43C8-B2B6-72CB82A3C0CA}"/>
                </a:ext>
              </a:extLst>
            </p:cNvPr>
            <p:cNvSpPr>
              <a:spLocks noChangeArrowheads="1"/>
            </p:cNvSpPr>
            <p:nvPr/>
          </p:nvSpPr>
          <p:spPr bwMode="auto">
            <a:xfrm>
              <a:off x="2236" y="113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243" name="Rectangle 51">
              <a:extLst>
                <a:ext uri="{FF2B5EF4-FFF2-40B4-BE49-F238E27FC236}">
                  <a16:creationId xmlns:a16="http://schemas.microsoft.com/office/drawing/2014/main" id="{9761B67A-03DE-4529-9D1F-887C180B646B}"/>
                </a:ext>
              </a:extLst>
            </p:cNvPr>
            <p:cNvSpPr>
              <a:spLocks noChangeArrowheads="1"/>
            </p:cNvSpPr>
            <p:nvPr/>
          </p:nvSpPr>
          <p:spPr bwMode="auto">
            <a:xfrm>
              <a:off x="2236" y="1388"/>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Rectangle 52">
              <a:extLst>
                <a:ext uri="{FF2B5EF4-FFF2-40B4-BE49-F238E27FC236}">
                  <a16:creationId xmlns:a16="http://schemas.microsoft.com/office/drawing/2014/main" id="{70E17820-D2F0-4848-9CC8-BD3FA40A0906}"/>
                </a:ext>
              </a:extLst>
            </p:cNvPr>
            <p:cNvSpPr>
              <a:spLocks noChangeArrowheads="1"/>
            </p:cNvSpPr>
            <p:nvPr/>
          </p:nvSpPr>
          <p:spPr bwMode="auto">
            <a:xfrm>
              <a:off x="2923" y="886"/>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Rectangle 53">
              <a:extLst>
                <a:ext uri="{FF2B5EF4-FFF2-40B4-BE49-F238E27FC236}">
                  <a16:creationId xmlns:a16="http://schemas.microsoft.com/office/drawing/2014/main" id="{0B00E08B-0E5F-4890-B28F-1CA8A34E7EE3}"/>
                </a:ext>
              </a:extLst>
            </p:cNvPr>
            <p:cNvSpPr>
              <a:spLocks noChangeArrowheads="1"/>
            </p:cNvSpPr>
            <p:nvPr/>
          </p:nvSpPr>
          <p:spPr bwMode="auto">
            <a:xfrm>
              <a:off x="2923" y="113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Rectangle 54">
              <a:extLst>
                <a:ext uri="{FF2B5EF4-FFF2-40B4-BE49-F238E27FC236}">
                  <a16:creationId xmlns:a16="http://schemas.microsoft.com/office/drawing/2014/main" id="{C03C88CD-ED27-464C-A153-DEA1082E0432}"/>
                </a:ext>
              </a:extLst>
            </p:cNvPr>
            <p:cNvSpPr>
              <a:spLocks noChangeArrowheads="1"/>
            </p:cNvSpPr>
            <p:nvPr/>
          </p:nvSpPr>
          <p:spPr bwMode="auto">
            <a:xfrm>
              <a:off x="2923" y="1388"/>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Rectangle 55">
              <a:extLst>
                <a:ext uri="{FF2B5EF4-FFF2-40B4-BE49-F238E27FC236}">
                  <a16:creationId xmlns:a16="http://schemas.microsoft.com/office/drawing/2014/main" id="{782A4925-3643-48E3-9565-054DDC28319D}"/>
                </a:ext>
              </a:extLst>
            </p:cNvPr>
            <p:cNvSpPr>
              <a:spLocks noChangeArrowheads="1"/>
            </p:cNvSpPr>
            <p:nvPr/>
          </p:nvSpPr>
          <p:spPr bwMode="auto">
            <a:xfrm>
              <a:off x="1547" y="886"/>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Rectangle 56">
              <a:extLst>
                <a:ext uri="{FF2B5EF4-FFF2-40B4-BE49-F238E27FC236}">
                  <a16:creationId xmlns:a16="http://schemas.microsoft.com/office/drawing/2014/main" id="{07011042-F03D-409E-B7E6-FF71B85AD6B9}"/>
                </a:ext>
              </a:extLst>
            </p:cNvPr>
            <p:cNvSpPr>
              <a:spLocks noChangeArrowheads="1"/>
            </p:cNvSpPr>
            <p:nvPr/>
          </p:nvSpPr>
          <p:spPr bwMode="auto">
            <a:xfrm>
              <a:off x="1547" y="113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Rectangle 57">
              <a:extLst>
                <a:ext uri="{FF2B5EF4-FFF2-40B4-BE49-F238E27FC236}">
                  <a16:creationId xmlns:a16="http://schemas.microsoft.com/office/drawing/2014/main" id="{AF37CF9B-3E48-4E67-B8F1-3E9DADE002E7}"/>
                </a:ext>
              </a:extLst>
            </p:cNvPr>
            <p:cNvSpPr>
              <a:spLocks noChangeArrowheads="1"/>
            </p:cNvSpPr>
            <p:nvPr/>
          </p:nvSpPr>
          <p:spPr bwMode="auto">
            <a:xfrm>
              <a:off x="1547" y="1388"/>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Rectangle 58">
              <a:extLst>
                <a:ext uri="{FF2B5EF4-FFF2-40B4-BE49-F238E27FC236}">
                  <a16:creationId xmlns:a16="http://schemas.microsoft.com/office/drawing/2014/main" id="{9F9999CD-CAD1-494E-BDBE-4C4F11D83514}"/>
                </a:ext>
              </a:extLst>
            </p:cNvPr>
            <p:cNvSpPr>
              <a:spLocks noChangeArrowheads="1"/>
            </p:cNvSpPr>
            <p:nvPr/>
          </p:nvSpPr>
          <p:spPr bwMode="auto">
            <a:xfrm>
              <a:off x="3614" y="886"/>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Rectangle 59">
              <a:extLst>
                <a:ext uri="{FF2B5EF4-FFF2-40B4-BE49-F238E27FC236}">
                  <a16:creationId xmlns:a16="http://schemas.microsoft.com/office/drawing/2014/main" id="{319D27E5-CCB3-4E5E-94AE-B0B6F6B11BF6}"/>
                </a:ext>
              </a:extLst>
            </p:cNvPr>
            <p:cNvSpPr>
              <a:spLocks noChangeArrowheads="1"/>
            </p:cNvSpPr>
            <p:nvPr/>
          </p:nvSpPr>
          <p:spPr bwMode="auto">
            <a:xfrm>
              <a:off x="3614" y="1137"/>
              <a:ext cx="156"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Rectangle 60">
              <a:extLst>
                <a:ext uri="{FF2B5EF4-FFF2-40B4-BE49-F238E27FC236}">
                  <a16:creationId xmlns:a16="http://schemas.microsoft.com/office/drawing/2014/main" id="{96E6B6EF-9EC2-4900-BEB2-6DD63D6B0AD1}"/>
                </a:ext>
              </a:extLst>
            </p:cNvPr>
            <p:cNvSpPr>
              <a:spLocks noChangeArrowheads="1"/>
            </p:cNvSpPr>
            <p:nvPr/>
          </p:nvSpPr>
          <p:spPr bwMode="auto">
            <a:xfrm>
              <a:off x="3614" y="1388"/>
              <a:ext cx="156"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Rectangle 61">
              <a:extLst>
                <a:ext uri="{FF2B5EF4-FFF2-40B4-BE49-F238E27FC236}">
                  <a16:creationId xmlns:a16="http://schemas.microsoft.com/office/drawing/2014/main" id="{D2A79270-9271-4094-8CDA-891481F89D4F}"/>
                </a:ext>
              </a:extLst>
            </p:cNvPr>
            <p:cNvSpPr>
              <a:spLocks noChangeArrowheads="1"/>
            </p:cNvSpPr>
            <p:nvPr/>
          </p:nvSpPr>
          <p:spPr bwMode="auto">
            <a:xfrm>
              <a:off x="1329" y="2484"/>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4" name="Rectangle 62">
              <a:extLst>
                <a:ext uri="{FF2B5EF4-FFF2-40B4-BE49-F238E27FC236}">
                  <a16:creationId xmlns:a16="http://schemas.microsoft.com/office/drawing/2014/main" id="{5ED63470-E2E9-4072-8E58-64F504E9872E}"/>
                </a:ext>
              </a:extLst>
            </p:cNvPr>
            <p:cNvSpPr>
              <a:spLocks noChangeArrowheads="1"/>
            </p:cNvSpPr>
            <p:nvPr/>
          </p:nvSpPr>
          <p:spPr bwMode="auto">
            <a:xfrm>
              <a:off x="1393" y="2628"/>
              <a:ext cx="12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5" name="Rectangle 63">
              <a:extLst>
                <a:ext uri="{FF2B5EF4-FFF2-40B4-BE49-F238E27FC236}">
                  <a16:creationId xmlns:a16="http://schemas.microsoft.com/office/drawing/2014/main" id="{51F3EDC4-8456-4EFD-8FF7-F8D1D344DECA}"/>
                </a:ext>
              </a:extLst>
            </p:cNvPr>
            <p:cNvSpPr>
              <a:spLocks noChangeArrowheads="1"/>
            </p:cNvSpPr>
            <p:nvPr/>
          </p:nvSpPr>
          <p:spPr bwMode="auto">
            <a:xfrm>
              <a:off x="2027" y="1411"/>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6" name="Rectangle 64">
              <a:extLst>
                <a:ext uri="{FF2B5EF4-FFF2-40B4-BE49-F238E27FC236}">
                  <a16:creationId xmlns:a16="http://schemas.microsoft.com/office/drawing/2014/main" id="{17A746CE-21E0-4E48-B956-E1EB264E6077}"/>
                </a:ext>
              </a:extLst>
            </p:cNvPr>
            <p:cNvSpPr>
              <a:spLocks noChangeArrowheads="1"/>
            </p:cNvSpPr>
            <p:nvPr/>
          </p:nvSpPr>
          <p:spPr bwMode="auto">
            <a:xfrm>
              <a:off x="2091" y="1555"/>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7" name="Rectangle 65">
              <a:extLst>
                <a:ext uri="{FF2B5EF4-FFF2-40B4-BE49-F238E27FC236}">
                  <a16:creationId xmlns:a16="http://schemas.microsoft.com/office/drawing/2014/main" id="{C8F7555E-9032-4E20-9157-20052EB69342}"/>
                </a:ext>
              </a:extLst>
            </p:cNvPr>
            <p:cNvSpPr>
              <a:spLocks noChangeArrowheads="1"/>
            </p:cNvSpPr>
            <p:nvPr/>
          </p:nvSpPr>
          <p:spPr bwMode="auto">
            <a:xfrm>
              <a:off x="2677" y="1411"/>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8" name="Rectangle 66">
              <a:extLst>
                <a:ext uri="{FF2B5EF4-FFF2-40B4-BE49-F238E27FC236}">
                  <a16:creationId xmlns:a16="http://schemas.microsoft.com/office/drawing/2014/main" id="{CFBB1272-0BF9-4771-99D1-90E17C44BCE6}"/>
                </a:ext>
              </a:extLst>
            </p:cNvPr>
            <p:cNvSpPr>
              <a:spLocks noChangeArrowheads="1"/>
            </p:cNvSpPr>
            <p:nvPr/>
          </p:nvSpPr>
          <p:spPr bwMode="auto">
            <a:xfrm>
              <a:off x="2741" y="1555"/>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9" name="Rectangle 67">
              <a:extLst>
                <a:ext uri="{FF2B5EF4-FFF2-40B4-BE49-F238E27FC236}">
                  <a16:creationId xmlns:a16="http://schemas.microsoft.com/office/drawing/2014/main" id="{1CA83103-0C59-46B5-AB92-2B409F50C54E}"/>
                </a:ext>
              </a:extLst>
            </p:cNvPr>
            <p:cNvSpPr>
              <a:spLocks noChangeArrowheads="1"/>
            </p:cNvSpPr>
            <p:nvPr/>
          </p:nvSpPr>
          <p:spPr bwMode="auto">
            <a:xfrm>
              <a:off x="3392" y="1402"/>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0" name="Rectangle 68">
              <a:extLst>
                <a:ext uri="{FF2B5EF4-FFF2-40B4-BE49-F238E27FC236}">
                  <a16:creationId xmlns:a16="http://schemas.microsoft.com/office/drawing/2014/main" id="{93723F32-4703-4BE4-AE65-A9F39B0B4891}"/>
                </a:ext>
              </a:extLst>
            </p:cNvPr>
            <p:cNvSpPr>
              <a:spLocks noChangeArrowheads="1"/>
            </p:cNvSpPr>
            <p:nvPr/>
          </p:nvSpPr>
          <p:spPr bwMode="auto">
            <a:xfrm>
              <a:off x="3456" y="154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1" name="Rectangle 69">
              <a:extLst>
                <a:ext uri="{FF2B5EF4-FFF2-40B4-BE49-F238E27FC236}">
                  <a16:creationId xmlns:a16="http://schemas.microsoft.com/office/drawing/2014/main" id="{4B062307-A18C-49DF-9B12-AD787A42D4EB}"/>
                </a:ext>
              </a:extLst>
            </p:cNvPr>
            <p:cNvSpPr>
              <a:spLocks noChangeArrowheads="1"/>
            </p:cNvSpPr>
            <p:nvPr/>
          </p:nvSpPr>
          <p:spPr bwMode="auto">
            <a:xfrm>
              <a:off x="2677" y="2484"/>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2" name="Rectangle 70">
              <a:extLst>
                <a:ext uri="{FF2B5EF4-FFF2-40B4-BE49-F238E27FC236}">
                  <a16:creationId xmlns:a16="http://schemas.microsoft.com/office/drawing/2014/main" id="{D2DC90B2-5666-4356-90F3-A1EE504606DF}"/>
                </a:ext>
              </a:extLst>
            </p:cNvPr>
            <p:cNvSpPr>
              <a:spLocks noChangeArrowheads="1"/>
            </p:cNvSpPr>
            <p:nvPr/>
          </p:nvSpPr>
          <p:spPr bwMode="auto">
            <a:xfrm>
              <a:off x="2741" y="2628"/>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3" name="Rectangle 71">
              <a:extLst>
                <a:ext uri="{FF2B5EF4-FFF2-40B4-BE49-F238E27FC236}">
                  <a16:creationId xmlns:a16="http://schemas.microsoft.com/office/drawing/2014/main" id="{EF04E651-FBF1-47CC-804B-AA67EB0B8338}"/>
                </a:ext>
              </a:extLst>
            </p:cNvPr>
            <p:cNvSpPr>
              <a:spLocks noChangeArrowheads="1"/>
            </p:cNvSpPr>
            <p:nvPr/>
          </p:nvSpPr>
          <p:spPr bwMode="auto">
            <a:xfrm>
              <a:off x="2027" y="902"/>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f</a:t>
              </a:r>
              <a:endParaRPr kumimoji="0" lang="zh-CN" altLang="zh-CN" sz="1800" b="0" i="0" u="none" strike="noStrike" cap="none" normalizeH="0" baseline="0">
                <a:ln>
                  <a:noFill/>
                </a:ln>
                <a:solidFill>
                  <a:srgbClr val="00B050"/>
                </a:solidFill>
                <a:effectLst/>
              </a:endParaRPr>
            </a:p>
          </p:txBody>
        </p:sp>
        <p:sp>
          <p:nvSpPr>
            <p:cNvPr id="264" name="Rectangle 72">
              <a:extLst>
                <a:ext uri="{FF2B5EF4-FFF2-40B4-BE49-F238E27FC236}">
                  <a16:creationId xmlns:a16="http://schemas.microsoft.com/office/drawing/2014/main" id="{C2B4DEDF-1A55-427F-96B3-9099342880E4}"/>
                </a:ext>
              </a:extLst>
            </p:cNvPr>
            <p:cNvSpPr>
              <a:spLocks noChangeArrowheads="1"/>
            </p:cNvSpPr>
            <p:nvPr/>
          </p:nvSpPr>
          <p:spPr bwMode="auto">
            <a:xfrm>
              <a:off x="2091" y="1046"/>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B050"/>
                  </a:solidFill>
                  <a:effectLst/>
                  <a:latin typeface="Arial Rounded MT Bold" panose="020F0704030504030204" pitchFamily="34" charset="0"/>
                </a:rPr>
                <a:t>3</a:t>
              </a:r>
              <a:endParaRPr kumimoji="0" lang="zh-CN" altLang="zh-CN" sz="1800" b="0" i="0" u="none" strike="noStrike" cap="none" normalizeH="0" baseline="0">
                <a:ln>
                  <a:noFill/>
                </a:ln>
                <a:solidFill>
                  <a:srgbClr val="00B050"/>
                </a:solidFill>
                <a:effectLst/>
              </a:endParaRPr>
            </a:p>
          </p:txBody>
        </p:sp>
        <p:sp>
          <p:nvSpPr>
            <p:cNvPr id="265" name="Rectangle 73">
              <a:extLst>
                <a:ext uri="{FF2B5EF4-FFF2-40B4-BE49-F238E27FC236}">
                  <a16:creationId xmlns:a16="http://schemas.microsoft.com/office/drawing/2014/main" id="{D7EA631E-65DC-492B-A07D-36B08942DBEC}"/>
                </a:ext>
              </a:extLst>
            </p:cNvPr>
            <p:cNvSpPr>
              <a:spLocks noChangeArrowheads="1"/>
            </p:cNvSpPr>
            <p:nvPr/>
          </p:nvSpPr>
          <p:spPr bwMode="auto">
            <a:xfrm>
              <a:off x="3392" y="646"/>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f</a:t>
              </a:r>
              <a:endParaRPr kumimoji="0" lang="zh-CN" altLang="zh-CN" sz="1800" b="0" i="0" u="none" strike="noStrike" cap="none" normalizeH="0" baseline="0">
                <a:ln>
                  <a:noFill/>
                </a:ln>
                <a:solidFill>
                  <a:srgbClr val="7030A0"/>
                </a:solidFill>
                <a:effectLst/>
              </a:endParaRPr>
            </a:p>
          </p:txBody>
        </p:sp>
        <p:sp>
          <p:nvSpPr>
            <p:cNvPr id="266" name="Rectangle 74">
              <a:extLst>
                <a:ext uri="{FF2B5EF4-FFF2-40B4-BE49-F238E27FC236}">
                  <a16:creationId xmlns:a16="http://schemas.microsoft.com/office/drawing/2014/main" id="{BA4AF028-466F-466B-ABD2-0FDCB28B9B1A}"/>
                </a:ext>
              </a:extLst>
            </p:cNvPr>
            <p:cNvSpPr>
              <a:spLocks noChangeArrowheads="1"/>
            </p:cNvSpPr>
            <p:nvPr/>
          </p:nvSpPr>
          <p:spPr bwMode="auto">
            <a:xfrm>
              <a:off x="3456" y="790"/>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7030A0"/>
                  </a:solidFill>
                  <a:effectLst/>
                  <a:latin typeface="Arial Rounded MT Bold" panose="020F0704030504030204" pitchFamily="34" charset="0"/>
                </a:rPr>
                <a:t>4</a:t>
              </a:r>
              <a:endParaRPr kumimoji="0" lang="zh-CN" altLang="zh-CN" sz="1800" b="0" i="0" u="none" strike="noStrike" cap="none" normalizeH="0" baseline="0">
                <a:ln>
                  <a:noFill/>
                </a:ln>
                <a:solidFill>
                  <a:srgbClr val="7030A0"/>
                </a:solidFill>
                <a:effectLst/>
              </a:endParaRPr>
            </a:p>
          </p:txBody>
        </p:sp>
        <p:sp>
          <p:nvSpPr>
            <p:cNvPr id="267" name="Rectangle 75">
              <a:extLst>
                <a:ext uri="{FF2B5EF4-FFF2-40B4-BE49-F238E27FC236}">
                  <a16:creationId xmlns:a16="http://schemas.microsoft.com/office/drawing/2014/main" id="{95A36BB0-AD3A-4704-86F4-C46EB8258291}"/>
                </a:ext>
              </a:extLst>
            </p:cNvPr>
            <p:cNvSpPr>
              <a:spLocks noChangeArrowheads="1"/>
            </p:cNvSpPr>
            <p:nvPr/>
          </p:nvSpPr>
          <p:spPr bwMode="auto">
            <a:xfrm>
              <a:off x="1329" y="223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70C0"/>
                </a:solidFill>
                <a:effectLst/>
              </a:endParaRPr>
            </a:p>
          </p:txBody>
        </p:sp>
        <p:sp>
          <p:nvSpPr>
            <p:cNvPr id="268" name="Rectangle 76">
              <a:extLst>
                <a:ext uri="{FF2B5EF4-FFF2-40B4-BE49-F238E27FC236}">
                  <a16:creationId xmlns:a16="http://schemas.microsoft.com/office/drawing/2014/main" id="{A435E7EC-C6B7-45AA-92A9-8E6EE81CED26}"/>
                </a:ext>
              </a:extLst>
            </p:cNvPr>
            <p:cNvSpPr>
              <a:spLocks noChangeArrowheads="1"/>
            </p:cNvSpPr>
            <p:nvPr/>
          </p:nvSpPr>
          <p:spPr bwMode="auto">
            <a:xfrm>
              <a:off x="1393" y="2377"/>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70C0"/>
                  </a:solidFill>
                  <a:effectLst/>
                  <a:latin typeface="Arial Rounded MT Bold" panose="020F0704030504030204" pitchFamily="34" charset="0"/>
                </a:rPr>
                <a:t>2</a:t>
              </a:r>
              <a:endParaRPr kumimoji="0" lang="zh-CN" altLang="zh-CN" sz="1800" b="0" i="0" u="none" strike="noStrike" cap="none" normalizeH="0" baseline="0">
                <a:ln>
                  <a:noFill/>
                </a:ln>
                <a:solidFill>
                  <a:srgbClr val="0070C0"/>
                </a:solidFill>
                <a:effectLst/>
              </a:endParaRPr>
            </a:p>
          </p:txBody>
        </p:sp>
        <p:sp>
          <p:nvSpPr>
            <p:cNvPr id="269" name="Rectangle 77">
              <a:extLst>
                <a:ext uri="{FF2B5EF4-FFF2-40B4-BE49-F238E27FC236}">
                  <a16:creationId xmlns:a16="http://schemas.microsoft.com/office/drawing/2014/main" id="{103131EE-3CD0-40D3-8CCD-7A3BCFC428A9}"/>
                </a:ext>
              </a:extLst>
            </p:cNvPr>
            <p:cNvSpPr>
              <a:spLocks noChangeArrowheads="1"/>
            </p:cNvSpPr>
            <p:nvPr/>
          </p:nvSpPr>
          <p:spPr bwMode="auto">
            <a:xfrm>
              <a:off x="2027" y="115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f</a:t>
              </a:r>
              <a:endParaRPr kumimoji="0" lang="zh-CN" altLang="zh-CN" sz="1800" b="0" i="0" u="none" strike="noStrike" cap="none" normalizeH="0" baseline="0">
                <a:ln>
                  <a:noFill/>
                </a:ln>
                <a:solidFill>
                  <a:srgbClr val="0070C0"/>
                </a:solidFill>
                <a:effectLst/>
              </a:endParaRPr>
            </a:p>
          </p:txBody>
        </p:sp>
        <p:sp>
          <p:nvSpPr>
            <p:cNvPr id="270" name="Rectangle 78">
              <a:extLst>
                <a:ext uri="{FF2B5EF4-FFF2-40B4-BE49-F238E27FC236}">
                  <a16:creationId xmlns:a16="http://schemas.microsoft.com/office/drawing/2014/main" id="{7BB4E8EF-4A55-40AE-B363-036AE8F1A4BF}"/>
                </a:ext>
              </a:extLst>
            </p:cNvPr>
            <p:cNvSpPr>
              <a:spLocks noChangeArrowheads="1"/>
            </p:cNvSpPr>
            <p:nvPr/>
          </p:nvSpPr>
          <p:spPr bwMode="auto">
            <a:xfrm>
              <a:off x="2091" y="1295"/>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70C0"/>
                  </a:solidFill>
                  <a:effectLst/>
                  <a:latin typeface="Arial Rounded MT Bold" panose="020F0704030504030204" pitchFamily="34" charset="0"/>
                </a:rPr>
                <a:t>2</a:t>
              </a:r>
              <a:endParaRPr kumimoji="0" lang="zh-CN" altLang="zh-CN" sz="1800" b="0" i="0" u="none" strike="noStrike" cap="none" normalizeH="0" baseline="0">
                <a:ln>
                  <a:noFill/>
                </a:ln>
                <a:solidFill>
                  <a:srgbClr val="0070C0"/>
                </a:solidFill>
                <a:effectLst/>
              </a:endParaRPr>
            </a:p>
          </p:txBody>
        </p:sp>
        <p:sp>
          <p:nvSpPr>
            <p:cNvPr id="271" name="Rectangle 79">
              <a:extLst>
                <a:ext uri="{FF2B5EF4-FFF2-40B4-BE49-F238E27FC236}">
                  <a16:creationId xmlns:a16="http://schemas.microsoft.com/office/drawing/2014/main" id="{85588851-4132-42FC-980D-9C395E45BFF8}"/>
                </a:ext>
              </a:extLst>
            </p:cNvPr>
            <p:cNvSpPr>
              <a:spLocks noChangeArrowheads="1"/>
            </p:cNvSpPr>
            <p:nvPr/>
          </p:nvSpPr>
          <p:spPr bwMode="auto">
            <a:xfrm>
              <a:off x="2677" y="115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f</a:t>
              </a:r>
              <a:endParaRPr kumimoji="0" lang="zh-CN" altLang="zh-CN" sz="1800" b="0" i="0" u="none" strike="noStrike" cap="none" normalizeH="0" baseline="0">
                <a:ln>
                  <a:noFill/>
                </a:ln>
                <a:solidFill>
                  <a:srgbClr val="0070C0"/>
                </a:solidFill>
                <a:effectLst/>
              </a:endParaRPr>
            </a:p>
          </p:txBody>
        </p:sp>
        <p:sp>
          <p:nvSpPr>
            <p:cNvPr id="272" name="Rectangle 80">
              <a:extLst>
                <a:ext uri="{FF2B5EF4-FFF2-40B4-BE49-F238E27FC236}">
                  <a16:creationId xmlns:a16="http://schemas.microsoft.com/office/drawing/2014/main" id="{D478D56D-1FDB-4BE2-AC5A-B5C88C4B29A6}"/>
                </a:ext>
              </a:extLst>
            </p:cNvPr>
            <p:cNvSpPr>
              <a:spLocks noChangeArrowheads="1"/>
            </p:cNvSpPr>
            <p:nvPr/>
          </p:nvSpPr>
          <p:spPr bwMode="auto">
            <a:xfrm>
              <a:off x="2741" y="1295"/>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70C0"/>
                  </a:solidFill>
                  <a:effectLst/>
                  <a:latin typeface="Arial Rounded MT Bold" panose="020F0704030504030204" pitchFamily="34" charset="0"/>
                </a:rPr>
                <a:t>2</a:t>
              </a:r>
              <a:endParaRPr kumimoji="0" lang="zh-CN" altLang="zh-CN" sz="1800" b="0" i="0" u="none" strike="noStrike" cap="none" normalizeH="0" baseline="0">
                <a:ln>
                  <a:noFill/>
                </a:ln>
                <a:solidFill>
                  <a:srgbClr val="0070C0"/>
                </a:solidFill>
                <a:effectLst/>
              </a:endParaRPr>
            </a:p>
          </p:txBody>
        </p:sp>
        <p:sp>
          <p:nvSpPr>
            <p:cNvPr id="273" name="Rectangle 81">
              <a:extLst>
                <a:ext uri="{FF2B5EF4-FFF2-40B4-BE49-F238E27FC236}">
                  <a16:creationId xmlns:a16="http://schemas.microsoft.com/office/drawing/2014/main" id="{71340E2E-9AA5-4239-8FD9-EBA8AE0C8EE1}"/>
                </a:ext>
              </a:extLst>
            </p:cNvPr>
            <p:cNvSpPr>
              <a:spLocks noChangeArrowheads="1"/>
            </p:cNvSpPr>
            <p:nvPr/>
          </p:nvSpPr>
          <p:spPr bwMode="auto">
            <a:xfrm>
              <a:off x="3392" y="114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70C0"/>
                  </a:solidFill>
                  <a:effectLst/>
                  <a:latin typeface="Arial Rounded MT Bold" panose="020F0704030504030204" pitchFamily="34" charset="0"/>
                </a:rPr>
                <a:t>f</a:t>
              </a:r>
              <a:endParaRPr kumimoji="0" lang="zh-CN" altLang="zh-CN" sz="1800" b="0" i="0" u="none" strike="noStrike" cap="none" normalizeH="0" baseline="0">
                <a:ln>
                  <a:noFill/>
                </a:ln>
                <a:solidFill>
                  <a:srgbClr val="0070C0"/>
                </a:solidFill>
                <a:effectLst/>
              </a:endParaRPr>
            </a:p>
          </p:txBody>
        </p:sp>
        <p:sp>
          <p:nvSpPr>
            <p:cNvPr id="274" name="Rectangle 82">
              <a:extLst>
                <a:ext uri="{FF2B5EF4-FFF2-40B4-BE49-F238E27FC236}">
                  <a16:creationId xmlns:a16="http://schemas.microsoft.com/office/drawing/2014/main" id="{8030752A-A851-401A-8DEF-5AC73453567E}"/>
                </a:ext>
              </a:extLst>
            </p:cNvPr>
            <p:cNvSpPr>
              <a:spLocks noChangeArrowheads="1"/>
            </p:cNvSpPr>
            <p:nvPr/>
          </p:nvSpPr>
          <p:spPr bwMode="auto">
            <a:xfrm>
              <a:off x="3456" y="1287"/>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70C0"/>
                  </a:solidFill>
                  <a:effectLst/>
                  <a:latin typeface="Arial Rounded MT Bold" panose="020F0704030504030204" pitchFamily="34" charset="0"/>
                </a:rPr>
                <a:t>2</a:t>
              </a:r>
              <a:endParaRPr kumimoji="0" lang="zh-CN" altLang="zh-CN" sz="1800" b="0" i="0" u="none" strike="noStrike" cap="none" normalizeH="0" baseline="0">
                <a:ln>
                  <a:noFill/>
                </a:ln>
                <a:solidFill>
                  <a:srgbClr val="0070C0"/>
                </a:solidFill>
                <a:effectLst/>
              </a:endParaRPr>
            </a:p>
          </p:txBody>
        </p:sp>
        <p:sp>
          <p:nvSpPr>
            <p:cNvPr id="275" name="Rectangle 83">
              <a:extLst>
                <a:ext uri="{FF2B5EF4-FFF2-40B4-BE49-F238E27FC236}">
                  <a16:creationId xmlns:a16="http://schemas.microsoft.com/office/drawing/2014/main" id="{B306A824-FDF7-45A9-90D0-519EF3A6C58F}"/>
                </a:ext>
              </a:extLst>
            </p:cNvPr>
            <p:cNvSpPr>
              <a:spLocks noChangeArrowheads="1"/>
            </p:cNvSpPr>
            <p:nvPr/>
          </p:nvSpPr>
          <p:spPr bwMode="auto">
            <a:xfrm>
              <a:off x="2677" y="646"/>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f</a:t>
              </a:r>
              <a:endParaRPr kumimoji="0" lang="zh-CN" altLang="zh-CN" sz="1800" b="0" i="0" u="none" strike="noStrike" cap="none" normalizeH="0" baseline="0">
                <a:ln>
                  <a:noFill/>
                </a:ln>
                <a:solidFill>
                  <a:srgbClr val="7030A0"/>
                </a:solidFill>
                <a:effectLst/>
              </a:endParaRPr>
            </a:p>
          </p:txBody>
        </p:sp>
        <p:sp>
          <p:nvSpPr>
            <p:cNvPr id="276" name="Rectangle 84">
              <a:extLst>
                <a:ext uri="{FF2B5EF4-FFF2-40B4-BE49-F238E27FC236}">
                  <a16:creationId xmlns:a16="http://schemas.microsoft.com/office/drawing/2014/main" id="{48FD9AD1-CB0C-4939-BB7A-C1BAB76B8DBF}"/>
                </a:ext>
              </a:extLst>
            </p:cNvPr>
            <p:cNvSpPr>
              <a:spLocks noChangeArrowheads="1"/>
            </p:cNvSpPr>
            <p:nvPr/>
          </p:nvSpPr>
          <p:spPr bwMode="auto">
            <a:xfrm>
              <a:off x="2741" y="790"/>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7030A0"/>
                  </a:solidFill>
                  <a:effectLst/>
                  <a:latin typeface="Arial Rounded MT Bold" panose="020F0704030504030204" pitchFamily="34" charset="0"/>
                </a:rPr>
                <a:t>4</a:t>
              </a:r>
              <a:endParaRPr kumimoji="0" lang="zh-CN" altLang="zh-CN" sz="1800" b="0" i="0" u="none" strike="noStrike" cap="none" normalizeH="0" baseline="0">
                <a:ln>
                  <a:noFill/>
                </a:ln>
                <a:solidFill>
                  <a:srgbClr val="7030A0"/>
                </a:solidFill>
                <a:effectLst/>
              </a:endParaRPr>
            </a:p>
          </p:txBody>
        </p:sp>
        <p:sp>
          <p:nvSpPr>
            <p:cNvPr id="277" name="Rectangle 85">
              <a:extLst>
                <a:ext uri="{FF2B5EF4-FFF2-40B4-BE49-F238E27FC236}">
                  <a16:creationId xmlns:a16="http://schemas.microsoft.com/office/drawing/2014/main" id="{F69BFC75-AFD4-49BA-83DF-319863C7C78F}"/>
                </a:ext>
              </a:extLst>
            </p:cNvPr>
            <p:cNvSpPr>
              <a:spLocks noChangeArrowheads="1"/>
            </p:cNvSpPr>
            <p:nvPr/>
          </p:nvSpPr>
          <p:spPr bwMode="auto">
            <a:xfrm>
              <a:off x="3392" y="897"/>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f</a:t>
              </a:r>
              <a:endParaRPr kumimoji="0" lang="zh-CN" altLang="zh-CN" sz="1800" b="0" i="0" u="none" strike="noStrike" cap="none" normalizeH="0" baseline="0">
                <a:ln>
                  <a:noFill/>
                </a:ln>
                <a:solidFill>
                  <a:srgbClr val="00B050"/>
                </a:solidFill>
                <a:effectLst/>
              </a:endParaRPr>
            </a:p>
          </p:txBody>
        </p:sp>
        <p:sp>
          <p:nvSpPr>
            <p:cNvPr id="278" name="Rectangle 86">
              <a:extLst>
                <a:ext uri="{FF2B5EF4-FFF2-40B4-BE49-F238E27FC236}">
                  <a16:creationId xmlns:a16="http://schemas.microsoft.com/office/drawing/2014/main" id="{7B994D28-FCEB-441C-BC3C-82C3FD03ED19}"/>
                </a:ext>
              </a:extLst>
            </p:cNvPr>
            <p:cNvSpPr>
              <a:spLocks noChangeArrowheads="1"/>
            </p:cNvSpPr>
            <p:nvPr/>
          </p:nvSpPr>
          <p:spPr bwMode="auto">
            <a:xfrm>
              <a:off x="3456" y="1041"/>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B050"/>
                  </a:solidFill>
                  <a:effectLst/>
                  <a:latin typeface="Arial Rounded MT Bold" panose="020F0704030504030204" pitchFamily="34" charset="0"/>
                </a:rPr>
                <a:t>3</a:t>
              </a:r>
              <a:endParaRPr kumimoji="0" lang="zh-CN" altLang="zh-CN" sz="1800" b="0" i="0" u="none" strike="noStrike" cap="none" normalizeH="0" baseline="0">
                <a:ln>
                  <a:noFill/>
                </a:ln>
                <a:solidFill>
                  <a:srgbClr val="00B050"/>
                </a:solidFill>
                <a:effectLst/>
              </a:endParaRPr>
            </a:p>
          </p:txBody>
        </p:sp>
        <p:sp>
          <p:nvSpPr>
            <p:cNvPr id="279" name="Rectangle 87">
              <a:extLst>
                <a:ext uri="{FF2B5EF4-FFF2-40B4-BE49-F238E27FC236}">
                  <a16:creationId xmlns:a16="http://schemas.microsoft.com/office/drawing/2014/main" id="{DB3E0C51-946A-417F-B1C3-28C1A8E550C5}"/>
                </a:ext>
              </a:extLst>
            </p:cNvPr>
            <p:cNvSpPr>
              <a:spLocks noChangeArrowheads="1"/>
            </p:cNvSpPr>
            <p:nvPr/>
          </p:nvSpPr>
          <p:spPr bwMode="auto">
            <a:xfrm>
              <a:off x="1329" y="1987"/>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B05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B050"/>
                </a:solidFill>
                <a:effectLst/>
              </a:endParaRPr>
            </a:p>
          </p:txBody>
        </p:sp>
        <p:sp>
          <p:nvSpPr>
            <p:cNvPr id="280" name="Rectangle 88">
              <a:extLst>
                <a:ext uri="{FF2B5EF4-FFF2-40B4-BE49-F238E27FC236}">
                  <a16:creationId xmlns:a16="http://schemas.microsoft.com/office/drawing/2014/main" id="{E9935FAF-D036-46A2-8FFB-9C958F214083}"/>
                </a:ext>
              </a:extLst>
            </p:cNvPr>
            <p:cNvSpPr>
              <a:spLocks noChangeArrowheads="1"/>
            </p:cNvSpPr>
            <p:nvPr/>
          </p:nvSpPr>
          <p:spPr bwMode="auto">
            <a:xfrm>
              <a:off x="1393" y="2131"/>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B050"/>
                  </a:solidFill>
                  <a:effectLst/>
                  <a:latin typeface="Arial Rounded MT Bold" panose="020F0704030504030204" pitchFamily="34" charset="0"/>
                </a:rPr>
                <a:t>3</a:t>
              </a:r>
              <a:endParaRPr kumimoji="0" lang="zh-CN" altLang="zh-CN" sz="1800" b="0" i="0" u="none" strike="noStrike" cap="none" normalizeH="0" baseline="0">
                <a:ln>
                  <a:noFill/>
                </a:ln>
                <a:solidFill>
                  <a:srgbClr val="00B050"/>
                </a:solidFill>
                <a:effectLst/>
              </a:endParaRPr>
            </a:p>
          </p:txBody>
        </p:sp>
        <p:sp>
          <p:nvSpPr>
            <p:cNvPr id="281" name="Rectangle 89">
              <a:extLst>
                <a:ext uri="{FF2B5EF4-FFF2-40B4-BE49-F238E27FC236}">
                  <a16:creationId xmlns:a16="http://schemas.microsoft.com/office/drawing/2014/main" id="{BB110627-4E8F-425F-A847-AF59CC04FCDA}"/>
                </a:ext>
              </a:extLst>
            </p:cNvPr>
            <p:cNvSpPr>
              <a:spLocks noChangeArrowheads="1"/>
            </p:cNvSpPr>
            <p:nvPr/>
          </p:nvSpPr>
          <p:spPr bwMode="auto">
            <a:xfrm>
              <a:off x="2677" y="1987"/>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2" name="Rectangle 90">
              <a:extLst>
                <a:ext uri="{FF2B5EF4-FFF2-40B4-BE49-F238E27FC236}">
                  <a16:creationId xmlns:a16="http://schemas.microsoft.com/office/drawing/2014/main" id="{3CA5214C-3588-4724-92BD-6DEC2FEC34F4}"/>
                </a:ext>
              </a:extLst>
            </p:cNvPr>
            <p:cNvSpPr>
              <a:spLocks noChangeArrowheads="1"/>
            </p:cNvSpPr>
            <p:nvPr/>
          </p:nvSpPr>
          <p:spPr bwMode="auto">
            <a:xfrm>
              <a:off x="2741" y="2131"/>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3" name="Rectangle 91">
              <a:extLst>
                <a:ext uri="{FF2B5EF4-FFF2-40B4-BE49-F238E27FC236}">
                  <a16:creationId xmlns:a16="http://schemas.microsoft.com/office/drawing/2014/main" id="{2EB51178-5D36-436D-975D-C6B001AFF570}"/>
                </a:ext>
              </a:extLst>
            </p:cNvPr>
            <p:cNvSpPr>
              <a:spLocks noChangeArrowheads="1"/>
            </p:cNvSpPr>
            <p:nvPr/>
          </p:nvSpPr>
          <p:spPr bwMode="auto">
            <a:xfrm>
              <a:off x="3392" y="1987"/>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4" name="Rectangle 92">
              <a:extLst>
                <a:ext uri="{FF2B5EF4-FFF2-40B4-BE49-F238E27FC236}">
                  <a16:creationId xmlns:a16="http://schemas.microsoft.com/office/drawing/2014/main" id="{BD06B986-0DE2-4A28-92B7-F2A21CDCF328}"/>
                </a:ext>
              </a:extLst>
            </p:cNvPr>
            <p:cNvSpPr>
              <a:spLocks noChangeArrowheads="1"/>
            </p:cNvSpPr>
            <p:nvPr/>
          </p:nvSpPr>
          <p:spPr bwMode="auto">
            <a:xfrm>
              <a:off x="3456" y="2131"/>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5" name="Rectangle 93">
              <a:extLst>
                <a:ext uri="{FF2B5EF4-FFF2-40B4-BE49-F238E27FC236}">
                  <a16:creationId xmlns:a16="http://schemas.microsoft.com/office/drawing/2014/main" id="{8B5BA676-822C-4156-A328-98205A55CEB9}"/>
                </a:ext>
              </a:extLst>
            </p:cNvPr>
            <p:cNvSpPr>
              <a:spLocks noChangeArrowheads="1"/>
            </p:cNvSpPr>
            <p:nvPr/>
          </p:nvSpPr>
          <p:spPr bwMode="auto">
            <a:xfrm>
              <a:off x="2027" y="2494"/>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6" name="Rectangle 94">
              <a:extLst>
                <a:ext uri="{FF2B5EF4-FFF2-40B4-BE49-F238E27FC236}">
                  <a16:creationId xmlns:a16="http://schemas.microsoft.com/office/drawing/2014/main" id="{032FE95B-A59D-462E-91B8-8F8DA92E01E6}"/>
                </a:ext>
              </a:extLst>
            </p:cNvPr>
            <p:cNvSpPr>
              <a:spLocks noChangeArrowheads="1"/>
            </p:cNvSpPr>
            <p:nvPr/>
          </p:nvSpPr>
          <p:spPr bwMode="auto">
            <a:xfrm>
              <a:off x="2091" y="2638"/>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7" name="Rectangle 95">
              <a:extLst>
                <a:ext uri="{FF2B5EF4-FFF2-40B4-BE49-F238E27FC236}">
                  <a16:creationId xmlns:a16="http://schemas.microsoft.com/office/drawing/2014/main" id="{C1F9EFDC-FF58-4CC8-B2E2-55D63FDB501D}"/>
                </a:ext>
              </a:extLst>
            </p:cNvPr>
            <p:cNvSpPr>
              <a:spLocks noChangeArrowheads="1"/>
            </p:cNvSpPr>
            <p:nvPr/>
          </p:nvSpPr>
          <p:spPr bwMode="auto">
            <a:xfrm>
              <a:off x="2027" y="2233"/>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8" name="Rectangle 96">
              <a:extLst>
                <a:ext uri="{FF2B5EF4-FFF2-40B4-BE49-F238E27FC236}">
                  <a16:creationId xmlns:a16="http://schemas.microsoft.com/office/drawing/2014/main" id="{98033021-AFD5-44D9-B190-C5F71E123D09}"/>
                </a:ext>
              </a:extLst>
            </p:cNvPr>
            <p:cNvSpPr>
              <a:spLocks noChangeArrowheads="1"/>
            </p:cNvSpPr>
            <p:nvPr/>
          </p:nvSpPr>
          <p:spPr bwMode="auto">
            <a:xfrm>
              <a:off x="2091" y="2377"/>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9" name="Rectangle 97">
              <a:extLst>
                <a:ext uri="{FF2B5EF4-FFF2-40B4-BE49-F238E27FC236}">
                  <a16:creationId xmlns:a16="http://schemas.microsoft.com/office/drawing/2014/main" id="{DD60CB63-D184-4147-B962-3CFE2B5A392A}"/>
                </a:ext>
              </a:extLst>
            </p:cNvPr>
            <p:cNvSpPr>
              <a:spLocks noChangeArrowheads="1"/>
            </p:cNvSpPr>
            <p:nvPr/>
          </p:nvSpPr>
          <p:spPr bwMode="auto">
            <a:xfrm>
              <a:off x="2677" y="2233"/>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0" name="Rectangle 98">
              <a:extLst>
                <a:ext uri="{FF2B5EF4-FFF2-40B4-BE49-F238E27FC236}">
                  <a16:creationId xmlns:a16="http://schemas.microsoft.com/office/drawing/2014/main" id="{AC8A4703-C6A6-4172-B692-4479B0C7C4F5}"/>
                </a:ext>
              </a:extLst>
            </p:cNvPr>
            <p:cNvSpPr>
              <a:spLocks noChangeArrowheads="1"/>
            </p:cNvSpPr>
            <p:nvPr/>
          </p:nvSpPr>
          <p:spPr bwMode="auto">
            <a:xfrm>
              <a:off x="2741" y="2377"/>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1" name="Rectangle 99">
              <a:extLst>
                <a:ext uri="{FF2B5EF4-FFF2-40B4-BE49-F238E27FC236}">
                  <a16:creationId xmlns:a16="http://schemas.microsoft.com/office/drawing/2014/main" id="{B97889A0-BABE-4856-AF76-453A8BB9E2E4}"/>
                </a:ext>
              </a:extLst>
            </p:cNvPr>
            <p:cNvSpPr>
              <a:spLocks noChangeArrowheads="1"/>
            </p:cNvSpPr>
            <p:nvPr/>
          </p:nvSpPr>
          <p:spPr bwMode="auto">
            <a:xfrm>
              <a:off x="3392" y="2233"/>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2" name="Rectangle 100">
              <a:extLst>
                <a:ext uri="{FF2B5EF4-FFF2-40B4-BE49-F238E27FC236}">
                  <a16:creationId xmlns:a16="http://schemas.microsoft.com/office/drawing/2014/main" id="{DC25B28C-5CC0-4013-AFCA-EB43F66A2C62}"/>
                </a:ext>
              </a:extLst>
            </p:cNvPr>
            <p:cNvSpPr>
              <a:spLocks noChangeArrowheads="1"/>
            </p:cNvSpPr>
            <p:nvPr/>
          </p:nvSpPr>
          <p:spPr bwMode="auto">
            <a:xfrm>
              <a:off x="3456" y="2377"/>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3" name="Rectangle 101">
              <a:extLst>
                <a:ext uri="{FF2B5EF4-FFF2-40B4-BE49-F238E27FC236}">
                  <a16:creationId xmlns:a16="http://schemas.microsoft.com/office/drawing/2014/main" id="{B586D1C3-9E5C-45AA-8FD5-845B23E411A4}"/>
                </a:ext>
              </a:extLst>
            </p:cNvPr>
            <p:cNvSpPr>
              <a:spLocks noChangeArrowheads="1"/>
            </p:cNvSpPr>
            <p:nvPr/>
          </p:nvSpPr>
          <p:spPr bwMode="auto">
            <a:xfrm>
              <a:off x="3392" y="2494"/>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4" name="Rectangle 102">
              <a:extLst>
                <a:ext uri="{FF2B5EF4-FFF2-40B4-BE49-F238E27FC236}">
                  <a16:creationId xmlns:a16="http://schemas.microsoft.com/office/drawing/2014/main" id="{F3083962-93D5-4D2A-9FC3-FDF38ED5CE73}"/>
                </a:ext>
              </a:extLst>
            </p:cNvPr>
            <p:cNvSpPr>
              <a:spLocks noChangeArrowheads="1"/>
            </p:cNvSpPr>
            <p:nvPr/>
          </p:nvSpPr>
          <p:spPr bwMode="auto">
            <a:xfrm>
              <a:off x="3456" y="2638"/>
              <a:ext cx="19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5" name="Rectangle 103">
              <a:extLst>
                <a:ext uri="{FF2B5EF4-FFF2-40B4-BE49-F238E27FC236}">
                  <a16:creationId xmlns:a16="http://schemas.microsoft.com/office/drawing/2014/main" id="{678F1EC1-BEB1-4F43-88E6-2144963D100B}"/>
                </a:ext>
              </a:extLst>
            </p:cNvPr>
            <p:cNvSpPr>
              <a:spLocks noChangeArrowheads="1"/>
            </p:cNvSpPr>
            <p:nvPr/>
          </p:nvSpPr>
          <p:spPr bwMode="auto">
            <a:xfrm>
              <a:off x="2027" y="1987"/>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6" name="Rectangle 104">
              <a:extLst>
                <a:ext uri="{FF2B5EF4-FFF2-40B4-BE49-F238E27FC236}">
                  <a16:creationId xmlns:a16="http://schemas.microsoft.com/office/drawing/2014/main" id="{4FE8D0BA-5C79-4C1F-98F8-8A46970BAAA0}"/>
                </a:ext>
              </a:extLst>
            </p:cNvPr>
            <p:cNvSpPr>
              <a:spLocks noChangeArrowheads="1"/>
            </p:cNvSpPr>
            <p:nvPr/>
          </p:nvSpPr>
          <p:spPr bwMode="auto">
            <a:xfrm>
              <a:off x="2091" y="2131"/>
              <a:ext cx="1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7" name="Rectangle 105">
              <a:extLst>
                <a:ext uri="{FF2B5EF4-FFF2-40B4-BE49-F238E27FC236}">
                  <a16:creationId xmlns:a16="http://schemas.microsoft.com/office/drawing/2014/main" id="{4EE523C8-7122-4BAC-8AF5-F87DB1D97602}"/>
                </a:ext>
              </a:extLst>
            </p:cNvPr>
            <p:cNvSpPr>
              <a:spLocks noChangeArrowheads="1"/>
            </p:cNvSpPr>
            <p:nvPr/>
          </p:nvSpPr>
          <p:spPr bwMode="auto">
            <a:xfrm>
              <a:off x="2027" y="1739"/>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8" name="Rectangle 106">
              <a:extLst>
                <a:ext uri="{FF2B5EF4-FFF2-40B4-BE49-F238E27FC236}">
                  <a16:creationId xmlns:a16="http://schemas.microsoft.com/office/drawing/2014/main" id="{EF33A491-DC69-4FAF-8ECB-3C57E1CF0235}"/>
                </a:ext>
              </a:extLst>
            </p:cNvPr>
            <p:cNvSpPr>
              <a:spLocks noChangeArrowheads="1"/>
            </p:cNvSpPr>
            <p:nvPr/>
          </p:nvSpPr>
          <p:spPr bwMode="auto">
            <a:xfrm>
              <a:off x="2091" y="1884"/>
              <a:ext cx="12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9" name="Rectangle 107">
              <a:extLst>
                <a:ext uri="{FF2B5EF4-FFF2-40B4-BE49-F238E27FC236}">
                  <a16:creationId xmlns:a16="http://schemas.microsoft.com/office/drawing/2014/main" id="{EB7DD9D1-F0B6-4379-91D9-FDBBEA3B81DD}"/>
                </a:ext>
              </a:extLst>
            </p:cNvPr>
            <p:cNvSpPr>
              <a:spLocks noChangeArrowheads="1"/>
            </p:cNvSpPr>
            <p:nvPr/>
          </p:nvSpPr>
          <p:spPr bwMode="auto">
            <a:xfrm>
              <a:off x="1329" y="1739"/>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7030A0"/>
                  </a:solidFill>
                  <a:effectLst/>
                  <a:latin typeface="Arial Rounded MT Bold" panose="020F0704030504030204" pitchFamily="34" charset="0"/>
                </a:rPr>
                <a:t>f</a:t>
              </a:r>
              <a:endParaRPr kumimoji="0" lang="zh-CN" altLang="zh-CN" sz="1800" b="0" i="0" u="none" strike="noStrike" cap="none" normalizeH="0" baseline="0" dirty="0">
                <a:ln>
                  <a:noFill/>
                </a:ln>
                <a:solidFill>
                  <a:srgbClr val="7030A0"/>
                </a:solidFill>
                <a:effectLst/>
              </a:endParaRPr>
            </a:p>
          </p:txBody>
        </p:sp>
        <p:sp>
          <p:nvSpPr>
            <p:cNvPr id="300" name="Rectangle 108">
              <a:extLst>
                <a:ext uri="{FF2B5EF4-FFF2-40B4-BE49-F238E27FC236}">
                  <a16:creationId xmlns:a16="http://schemas.microsoft.com/office/drawing/2014/main" id="{12BBFC50-32FD-4E8E-8FB2-F959B59FC288}"/>
                </a:ext>
              </a:extLst>
            </p:cNvPr>
            <p:cNvSpPr>
              <a:spLocks noChangeArrowheads="1"/>
            </p:cNvSpPr>
            <p:nvPr/>
          </p:nvSpPr>
          <p:spPr bwMode="auto">
            <a:xfrm>
              <a:off x="1393" y="1884"/>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7030A0"/>
                  </a:solidFill>
                  <a:effectLst/>
                  <a:latin typeface="Arial Rounded MT Bold" panose="020F0704030504030204" pitchFamily="34" charset="0"/>
                </a:rPr>
                <a:t>4</a:t>
              </a:r>
              <a:endParaRPr kumimoji="0" lang="zh-CN" altLang="zh-CN" sz="1800" b="0" i="0" u="none" strike="noStrike" cap="none" normalizeH="0" baseline="0">
                <a:ln>
                  <a:noFill/>
                </a:ln>
                <a:solidFill>
                  <a:srgbClr val="7030A0"/>
                </a:solidFill>
                <a:effectLst/>
              </a:endParaRPr>
            </a:p>
          </p:txBody>
        </p:sp>
        <p:sp>
          <p:nvSpPr>
            <p:cNvPr id="301" name="Rectangle 109">
              <a:extLst>
                <a:ext uri="{FF2B5EF4-FFF2-40B4-BE49-F238E27FC236}">
                  <a16:creationId xmlns:a16="http://schemas.microsoft.com/office/drawing/2014/main" id="{42AD46E6-FE95-446C-9DBE-F0BE1BAF8BDC}"/>
                </a:ext>
              </a:extLst>
            </p:cNvPr>
            <p:cNvSpPr>
              <a:spLocks noChangeArrowheads="1"/>
            </p:cNvSpPr>
            <p:nvPr/>
          </p:nvSpPr>
          <p:spPr bwMode="auto">
            <a:xfrm>
              <a:off x="2677" y="1739"/>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2" name="Rectangle 110">
              <a:extLst>
                <a:ext uri="{FF2B5EF4-FFF2-40B4-BE49-F238E27FC236}">
                  <a16:creationId xmlns:a16="http://schemas.microsoft.com/office/drawing/2014/main" id="{603C80D8-985C-419D-98AB-50E33F9B9143}"/>
                </a:ext>
              </a:extLst>
            </p:cNvPr>
            <p:cNvSpPr>
              <a:spLocks noChangeArrowheads="1"/>
            </p:cNvSpPr>
            <p:nvPr/>
          </p:nvSpPr>
          <p:spPr bwMode="auto">
            <a:xfrm>
              <a:off x="2741" y="1884"/>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3" name="Rectangle 111">
              <a:extLst>
                <a:ext uri="{FF2B5EF4-FFF2-40B4-BE49-F238E27FC236}">
                  <a16:creationId xmlns:a16="http://schemas.microsoft.com/office/drawing/2014/main" id="{37FC0108-9203-41C2-8331-6DDBF6B1BC2B}"/>
                </a:ext>
              </a:extLst>
            </p:cNvPr>
            <p:cNvSpPr>
              <a:spLocks noChangeArrowheads="1"/>
            </p:cNvSpPr>
            <p:nvPr/>
          </p:nvSpPr>
          <p:spPr bwMode="auto">
            <a:xfrm>
              <a:off x="3392" y="1739"/>
              <a:ext cx="15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4" name="Rectangle 112">
              <a:extLst>
                <a:ext uri="{FF2B5EF4-FFF2-40B4-BE49-F238E27FC236}">
                  <a16:creationId xmlns:a16="http://schemas.microsoft.com/office/drawing/2014/main" id="{B8041711-A09C-48F2-A47C-F155418B907A}"/>
                </a:ext>
              </a:extLst>
            </p:cNvPr>
            <p:cNvSpPr>
              <a:spLocks noChangeArrowheads="1"/>
            </p:cNvSpPr>
            <p:nvPr/>
          </p:nvSpPr>
          <p:spPr bwMode="auto">
            <a:xfrm>
              <a:off x="3456" y="1884"/>
              <a:ext cx="19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5" name="Line 113">
              <a:extLst>
                <a:ext uri="{FF2B5EF4-FFF2-40B4-BE49-F238E27FC236}">
                  <a16:creationId xmlns:a16="http://schemas.microsoft.com/office/drawing/2014/main" id="{EDE8168F-42C4-477D-A91E-3E9997BC3D33}"/>
                </a:ext>
              </a:extLst>
            </p:cNvPr>
            <p:cNvSpPr>
              <a:spLocks noChangeShapeType="1"/>
            </p:cNvSpPr>
            <p:nvPr/>
          </p:nvSpPr>
          <p:spPr bwMode="auto">
            <a:xfrm>
              <a:off x="1703" y="2611"/>
              <a:ext cx="299" cy="0"/>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Line 114">
              <a:extLst>
                <a:ext uri="{FF2B5EF4-FFF2-40B4-BE49-F238E27FC236}">
                  <a16:creationId xmlns:a16="http://schemas.microsoft.com/office/drawing/2014/main" id="{EFADFF25-AD9E-419E-9337-B77AE6F0C630}"/>
                </a:ext>
              </a:extLst>
            </p:cNvPr>
            <p:cNvSpPr>
              <a:spLocks noChangeShapeType="1"/>
            </p:cNvSpPr>
            <p:nvPr/>
          </p:nvSpPr>
          <p:spPr bwMode="auto">
            <a:xfrm>
              <a:off x="1703" y="2352"/>
              <a:ext cx="218" cy="0"/>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07" name="Line 115">
              <a:extLst>
                <a:ext uri="{FF2B5EF4-FFF2-40B4-BE49-F238E27FC236}">
                  <a16:creationId xmlns:a16="http://schemas.microsoft.com/office/drawing/2014/main" id="{308C0DE7-9CEF-4D96-A93A-AA8FC5600F78}"/>
                </a:ext>
              </a:extLst>
            </p:cNvPr>
            <p:cNvSpPr>
              <a:spLocks noChangeShapeType="1"/>
            </p:cNvSpPr>
            <p:nvPr/>
          </p:nvSpPr>
          <p:spPr bwMode="auto">
            <a:xfrm>
              <a:off x="1703" y="2103"/>
              <a:ext cx="150" cy="3"/>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Line 116">
              <a:extLst>
                <a:ext uri="{FF2B5EF4-FFF2-40B4-BE49-F238E27FC236}">
                  <a16:creationId xmlns:a16="http://schemas.microsoft.com/office/drawing/2014/main" id="{2D2FD2F3-D3C2-4FA6-808A-E133B3181C09}"/>
                </a:ext>
              </a:extLst>
            </p:cNvPr>
            <p:cNvSpPr>
              <a:spLocks noChangeShapeType="1"/>
            </p:cNvSpPr>
            <p:nvPr/>
          </p:nvSpPr>
          <p:spPr bwMode="auto">
            <a:xfrm flipH="1" flipV="1">
              <a:off x="1997" y="1433"/>
              <a:ext cx="5" cy="1182"/>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Line 117">
              <a:extLst>
                <a:ext uri="{FF2B5EF4-FFF2-40B4-BE49-F238E27FC236}">
                  <a16:creationId xmlns:a16="http://schemas.microsoft.com/office/drawing/2014/main" id="{B79DC690-0744-46F6-BD87-1B9D0B4666C0}"/>
                </a:ext>
              </a:extLst>
            </p:cNvPr>
            <p:cNvSpPr>
              <a:spLocks noChangeShapeType="1"/>
            </p:cNvSpPr>
            <p:nvPr/>
          </p:nvSpPr>
          <p:spPr bwMode="auto">
            <a:xfrm flipV="1">
              <a:off x="1921" y="1177"/>
              <a:ext cx="0" cy="1175"/>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0" name="Line 118">
              <a:extLst>
                <a:ext uri="{FF2B5EF4-FFF2-40B4-BE49-F238E27FC236}">
                  <a16:creationId xmlns:a16="http://schemas.microsoft.com/office/drawing/2014/main" id="{24E04970-1C22-48D5-B6DA-3506C609F995}"/>
                </a:ext>
              </a:extLst>
            </p:cNvPr>
            <p:cNvSpPr>
              <a:spLocks noChangeShapeType="1"/>
            </p:cNvSpPr>
            <p:nvPr/>
          </p:nvSpPr>
          <p:spPr bwMode="auto">
            <a:xfrm flipH="1" flipV="1">
              <a:off x="1848" y="919"/>
              <a:ext cx="5" cy="1187"/>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Line 119">
              <a:extLst>
                <a:ext uri="{FF2B5EF4-FFF2-40B4-BE49-F238E27FC236}">
                  <a16:creationId xmlns:a16="http://schemas.microsoft.com/office/drawing/2014/main" id="{E9CE6F42-129B-49D4-87BB-C6059BEB69D2}"/>
                </a:ext>
              </a:extLst>
            </p:cNvPr>
            <p:cNvSpPr>
              <a:spLocks noChangeShapeType="1"/>
            </p:cNvSpPr>
            <p:nvPr/>
          </p:nvSpPr>
          <p:spPr bwMode="auto">
            <a:xfrm flipH="1">
              <a:off x="1997" y="1433"/>
              <a:ext cx="168" cy="0"/>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20">
              <a:extLst>
                <a:ext uri="{FF2B5EF4-FFF2-40B4-BE49-F238E27FC236}">
                  <a16:creationId xmlns:a16="http://schemas.microsoft.com/office/drawing/2014/main" id="{A58CF2F1-A7C2-4081-930D-AF7BF9DEC9A2}"/>
                </a:ext>
              </a:extLst>
            </p:cNvPr>
            <p:cNvSpPr>
              <a:spLocks/>
            </p:cNvSpPr>
            <p:nvPr/>
          </p:nvSpPr>
          <p:spPr bwMode="auto">
            <a:xfrm>
              <a:off x="2137" y="1395"/>
              <a:ext cx="94" cy="76"/>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Line 121">
              <a:extLst>
                <a:ext uri="{FF2B5EF4-FFF2-40B4-BE49-F238E27FC236}">
                  <a16:creationId xmlns:a16="http://schemas.microsoft.com/office/drawing/2014/main" id="{949CC041-F3B5-4887-9DD2-DEF946BB7EB7}"/>
                </a:ext>
              </a:extLst>
            </p:cNvPr>
            <p:cNvSpPr>
              <a:spLocks noChangeShapeType="1"/>
            </p:cNvSpPr>
            <p:nvPr/>
          </p:nvSpPr>
          <p:spPr bwMode="auto">
            <a:xfrm flipH="1">
              <a:off x="1921" y="1177"/>
              <a:ext cx="244" cy="0"/>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4" name="Freeform 122">
              <a:extLst>
                <a:ext uri="{FF2B5EF4-FFF2-40B4-BE49-F238E27FC236}">
                  <a16:creationId xmlns:a16="http://schemas.microsoft.com/office/drawing/2014/main" id="{FFBC5F8A-2668-40BF-91FB-C20E6580F689}"/>
                </a:ext>
              </a:extLst>
            </p:cNvPr>
            <p:cNvSpPr>
              <a:spLocks/>
            </p:cNvSpPr>
            <p:nvPr/>
          </p:nvSpPr>
          <p:spPr bwMode="auto">
            <a:xfrm>
              <a:off x="2137" y="1139"/>
              <a:ext cx="94" cy="76"/>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5" name="Line 123">
              <a:extLst>
                <a:ext uri="{FF2B5EF4-FFF2-40B4-BE49-F238E27FC236}">
                  <a16:creationId xmlns:a16="http://schemas.microsoft.com/office/drawing/2014/main" id="{3B926B2A-5534-4647-B92B-5C4BEACCD966}"/>
                </a:ext>
              </a:extLst>
            </p:cNvPr>
            <p:cNvSpPr>
              <a:spLocks noChangeShapeType="1"/>
            </p:cNvSpPr>
            <p:nvPr/>
          </p:nvSpPr>
          <p:spPr bwMode="auto">
            <a:xfrm flipH="1">
              <a:off x="2392" y="1433"/>
              <a:ext cx="464" cy="0"/>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24">
              <a:extLst>
                <a:ext uri="{FF2B5EF4-FFF2-40B4-BE49-F238E27FC236}">
                  <a16:creationId xmlns:a16="http://schemas.microsoft.com/office/drawing/2014/main" id="{98FF4B65-CC1A-48BF-9EBC-D8D398809173}"/>
                </a:ext>
              </a:extLst>
            </p:cNvPr>
            <p:cNvSpPr>
              <a:spLocks/>
            </p:cNvSpPr>
            <p:nvPr/>
          </p:nvSpPr>
          <p:spPr bwMode="auto">
            <a:xfrm>
              <a:off x="2828" y="1395"/>
              <a:ext cx="95" cy="76"/>
            </a:xfrm>
            <a:custGeom>
              <a:avLst/>
              <a:gdLst>
                <a:gd name="T0" fmla="*/ 95 w 95"/>
                <a:gd name="T1" fmla="*/ 38 h 76"/>
                <a:gd name="T2" fmla="*/ 0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4" y="38"/>
                  </a:lnTo>
                  <a:lnTo>
                    <a:pt x="0" y="76"/>
                  </a:lnTo>
                  <a:lnTo>
                    <a:pt x="95" y="38"/>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Line 125">
              <a:extLst>
                <a:ext uri="{FF2B5EF4-FFF2-40B4-BE49-F238E27FC236}">
                  <a16:creationId xmlns:a16="http://schemas.microsoft.com/office/drawing/2014/main" id="{1C3618DE-6B53-474E-9B0A-2F1C1EC84886}"/>
                </a:ext>
              </a:extLst>
            </p:cNvPr>
            <p:cNvSpPr>
              <a:spLocks noChangeShapeType="1"/>
            </p:cNvSpPr>
            <p:nvPr/>
          </p:nvSpPr>
          <p:spPr bwMode="auto">
            <a:xfrm flipH="1" flipV="1">
              <a:off x="2402" y="1177"/>
              <a:ext cx="438" cy="2"/>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8" name="Freeform 126">
              <a:extLst>
                <a:ext uri="{FF2B5EF4-FFF2-40B4-BE49-F238E27FC236}">
                  <a16:creationId xmlns:a16="http://schemas.microsoft.com/office/drawing/2014/main" id="{29C9D7E8-8FC9-4569-BA3C-5C0C84ADEE96}"/>
                </a:ext>
              </a:extLst>
            </p:cNvPr>
            <p:cNvSpPr>
              <a:spLocks/>
            </p:cNvSpPr>
            <p:nvPr/>
          </p:nvSpPr>
          <p:spPr bwMode="auto">
            <a:xfrm>
              <a:off x="2814" y="1139"/>
              <a:ext cx="94" cy="78"/>
            </a:xfrm>
            <a:custGeom>
              <a:avLst/>
              <a:gdLst>
                <a:gd name="T0" fmla="*/ 94 w 94"/>
                <a:gd name="T1" fmla="*/ 40 h 78"/>
                <a:gd name="T2" fmla="*/ 0 w 94"/>
                <a:gd name="T3" fmla="*/ 0 h 78"/>
                <a:gd name="T4" fmla="*/ 21 w 94"/>
                <a:gd name="T5" fmla="*/ 38 h 78"/>
                <a:gd name="T6" fmla="*/ 0 w 94"/>
                <a:gd name="T7" fmla="*/ 78 h 78"/>
                <a:gd name="T8" fmla="*/ 94 w 94"/>
                <a:gd name="T9" fmla="*/ 40 h 78"/>
              </a:gdLst>
              <a:ahLst/>
              <a:cxnLst>
                <a:cxn ang="0">
                  <a:pos x="T0" y="T1"/>
                </a:cxn>
                <a:cxn ang="0">
                  <a:pos x="T2" y="T3"/>
                </a:cxn>
                <a:cxn ang="0">
                  <a:pos x="T4" y="T5"/>
                </a:cxn>
                <a:cxn ang="0">
                  <a:pos x="T6" y="T7"/>
                </a:cxn>
                <a:cxn ang="0">
                  <a:pos x="T8" y="T9"/>
                </a:cxn>
              </a:cxnLst>
              <a:rect l="0" t="0" r="r" b="b"/>
              <a:pathLst>
                <a:path w="94" h="78">
                  <a:moveTo>
                    <a:pt x="94" y="40"/>
                  </a:moveTo>
                  <a:lnTo>
                    <a:pt x="0" y="0"/>
                  </a:lnTo>
                  <a:lnTo>
                    <a:pt x="21" y="38"/>
                  </a:lnTo>
                  <a:lnTo>
                    <a:pt x="0" y="78"/>
                  </a:lnTo>
                  <a:lnTo>
                    <a:pt x="94" y="4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19" name="Line 127">
              <a:extLst>
                <a:ext uri="{FF2B5EF4-FFF2-40B4-BE49-F238E27FC236}">
                  <a16:creationId xmlns:a16="http://schemas.microsoft.com/office/drawing/2014/main" id="{6B076C64-7424-42BA-A5DE-413A3DA81237}"/>
                </a:ext>
              </a:extLst>
            </p:cNvPr>
            <p:cNvSpPr>
              <a:spLocks noChangeShapeType="1"/>
            </p:cNvSpPr>
            <p:nvPr/>
          </p:nvSpPr>
          <p:spPr bwMode="auto">
            <a:xfrm flipH="1">
              <a:off x="3091" y="1433"/>
              <a:ext cx="464" cy="0"/>
            </a:xfrm>
            <a:prstGeom prst="line">
              <a:avLst/>
            </a:prstGeom>
            <a:noFill/>
            <a:ln w="15875"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28">
              <a:extLst>
                <a:ext uri="{FF2B5EF4-FFF2-40B4-BE49-F238E27FC236}">
                  <a16:creationId xmlns:a16="http://schemas.microsoft.com/office/drawing/2014/main" id="{401D8FBB-24F8-4AFA-A265-91DEC4E69D41}"/>
                </a:ext>
              </a:extLst>
            </p:cNvPr>
            <p:cNvSpPr>
              <a:spLocks/>
            </p:cNvSpPr>
            <p:nvPr/>
          </p:nvSpPr>
          <p:spPr bwMode="auto">
            <a:xfrm>
              <a:off x="3526" y="1395"/>
              <a:ext cx="95" cy="76"/>
            </a:xfrm>
            <a:custGeom>
              <a:avLst/>
              <a:gdLst>
                <a:gd name="T0" fmla="*/ 95 w 95"/>
                <a:gd name="T1" fmla="*/ 38 h 76"/>
                <a:gd name="T2" fmla="*/ 0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4" y="38"/>
                  </a:lnTo>
                  <a:lnTo>
                    <a:pt x="0" y="76"/>
                  </a:lnTo>
                  <a:lnTo>
                    <a:pt x="95" y="38"/>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Line 129">
              <a:extLst>
                <a:ext uri="{FF2B5EF4-FFF2-40B4-BE49-F238E27FC236}">
                  <a16:creationId xmlns:a16="http://schemas.microsoft.com/office/drawing/2014/main" id="{66C57507-5673-4669-B8D1-1DE428293A46}"/>
                </a:ext>
              </a:extLst>
            </p:cNvPr>
            <p:cNvSpPr>
              <a:spLocks noChangeShapeType="1"/>
            </p:cNvSpPr>
            <p:nvPr/>
          </p:nvSpPr>
          <p:spPr bwMode="auto">
            <a:xfrm flipH="1">
              <a:off x="3091" y="1177"/>
              <a:ext cx="464" cy="0"/>
            </a:xfrm>
            <a:prstGeom prst="line">
              <a:avLst/>
            </a:prstGeom>
            <a:noFill/>
            <a:ln w="15875"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22" name="Freeform 130">
              <a:extLst>
                <a:ext uri="{FF2B5EF4-FFF2-40B4-BE49-F238E27FC236}">
                  <a16:creationId xmlns:a16="http://schemas.microsoft.com/office/drawing/2014/main" id="{8BD95934-1A26-4E84-9081-50C0DBBBAD9D}"/>
                </a:ext>
              </a:extLst>
            </p:cNvPr>
            <p:cNvSpPr>
              <a:spLocks/>
            </p:cNvSpPr>
            <p:nvPr/>
          </p:nvSpPr>
          <p:spPr bwMode="auto">
            <a:xfrm>
              <a:off x="3526" y="1139"/>
              <a:ext cx="95" cy="76"/>
            </a:xfrm>
            <a:custGeom>
              <a:avLst/>
              <a:gdLst>
                <a:gd name="T0" fmla="*/ 95 w 95"/>
                <a:gd name="T1" fmla="*/ 38 h 76"/>
                <a:gd name="T2" fmla="*/ 0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4" y="38"/>
                  </a:lnTo>
                  <a:lnTo>
                    <a:pt x="0" y="76"/>
                  </a:lnTo>
                  <a:lnTo>
                    <a:pt x="95" y="3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0C0"/>
                </a:solidFill>
              </a:endParaRPr>
            </a:p>
          </p:txBody>
        </p:sp>
        <p:sp>
          <p:nvSpPr>
            <p:cNvPr id="323" name="Rectangle 131">
              <a:extLst>
                <a:ext uri="{FF2B5EF4-FFF2-40B4-BE49-F238E27FC236}">
                  <a16:creationId xmlns:a16="http://schemas.microsoft.com/office/drawing/2014/main" id="{6AC99A7D-8AAF-40A9-A165-0CA9872A04BF}"/>
                </a:ext>
              </a:extLst>
            </p:cNvPr>
            <p:cNvSpPr>
              <a:spLocks noChangeArrowheads="1"/>
            </p:cNvSpPr>
            <p:nvPr/>
          </p:nvSpPr>
          <p:spPr bwMode="auto">
            <a:xfrm>
              <a:off x="4328" y="1731"/>
              <a:ext cx="21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4" name="Rectangle 132">
              <a:extLst>
                <a:ext uri="{FF2B5EF4-FFF2-40B4-BE49-F238E27FC236}">
                  <a16:creationId xmlns:a16="http://schemas.microsoft.com/office/drawing/2014/main" id="{D215B70B-0948-4888-89CE-351AF5C33ADB}"/>
                </a:ext>
              </a:extLst>
            </p:cNvPr>
            <p:cNvSpPr>
              <a:spLocks noChangeArrowheads="1"/>
            </p:cNvSpPr>
            <p:nvPr/>
          </p:nvSpPr>
          <p:spPr bwMode="auto">
            <a:xfrm>
              <a:off x="4328" y="1979"/>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5" name="Rectangle 133">
              <a:extLst>
                <a:ext uri="{FF2B5EF4-FFF2-40B4-BE49-F238E27FC236}">
                  <a16:creationId xmlns:a16="http://schemas.microsoft.com/office/drawing/2014/main" id="{3D158D58-39F5-4199-89E0-6941799A8F79}"/>
                </a:ext>
              </a:extLst>
            </p:cNvPr>
            <p:cNvSpPr>
              <a:spLocks noChangeArrowheads="1"/>
            </p:cNvSpPr>
            <p:nvPr/>
          </p:nvSpPr>
          <p:spPr bwMode="auto">
            <a:xfrm>
              <a:off x="4328" y="2225"/>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6" name="Rectangle 134">
              <a:extLst>
                <a:ext uri="{FF2B5EF4-FFF2-40B4-BE49-F238E27FC236}">
                  <a16:creationId xmlns:a16="http://schemas.microsoft.com/office/drawing/2014/main" id="{A0D3E5AE-95F5-49FA-BFD6-84FEE53C08DC}"/>
                </a:ext>
              </a:extLst>
            </p:cNvPr>
            <p:cNvSpPr>
              <a:spLocks noChangeArrowheads="1"/>
            </p:cNvSpPr>
            <p:nvPr/>
          </p:nvSpPr>
          <p:spPr bwMode="auto">
            <a:xfrm>
              <a:off x="4328" y="2486"/>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7" name="Rectangle 135">
              <a:extLst>
                <a:ext uri="{FF2B5EF4-FFF2-40B4-BE49-F238E27FC236}">
                  <a16:creationId xmlns:a16="http://schemas.microsoft.com/office/drawing/2014/main" id="{FF26243F-2F4A-47F8-B3FC-320043516A5F}"/>
                </a:ext>
              </a:extLst>
            </p:cNvPr>
            <p:cNvSpPr>
              <a:spLocks noChangeArrowheads="1"/>
            </p:cNvSpPr>
            <p:nvPr/>
          </p:nvSpPr>
          <p:spPr bwMode="auto">
            <a:xfrm>
              <a:off x="4305" y="1720"/>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Rectangle 136">
              <a:extLst>
                <a:ext uri="{FF2B5EF4-FFF2-40B4-BE49-F238E27FC236}">
                  <a16:creationId xmlns:a16="http://schemas.microsoft.com/office/drawing/2014/main" id="{22EDE4D2-0EED-4671-949D-86D45881DABA}"/>
                </a:ext>
              </a:extLst>
            </p:cNvPr>
            <p:cNvSpPr>
              <a:spLocks noChangeArrowheads="1"/>
            </p:cNvSpPr>
            <p:nvPr/>
          </p:nvSpPr>
          <p:spPr bwMode="auto">
            <a:xfrm>
              <a:off x="4305" y="1971"/>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Rectangle 137">
              <a:extLst>
                <a:ext uri="{FF2B5EF4-FFF2-40B4-BE49-F238E27FC236}">
                  <a16:creationId xmlns:a16="http://schemas.microsoft.com/office/drawing/2014/main" id="{FBC7BADC-ABB1-4870-B67E-2AB99F76DF3D}"/>
                </a:ext>
              </a:extLst>
            </p:cNvPr>
            <p:cNvSpPr>
              <a:spLocks noChangeArrowheads="1"/>
            </p:cNvSpPr>
            <p:nvPr/>
          </p:nvSpPr>
          <p:spPr bwMode="auto">
            <a:xfrm>
              <a:off x="4305" y="2222"/>
              <a:ext cx="152"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Rectangle 138">
              <a:extLst>
                <a:ext uri="{FF2B5EF4-FFF2-40B4-BE49-F238E27FC236}">
                  <a16:creationId xmlns:a16="http://schemas.microsoft.com/office/drawing/2014/main" id="{501BE04E-9C59-43DA-AC36-6BBA34AB2D34}"/>
                </a:ext>
              </a:extLst>
            </p:cNvPr>
            <p:cNvSpPr>
              <a:spLocks noChangeArrowheads="1"/>
            </p:cNvSpPr>
            <p:nvPr/>
          </p:nvSpPr>
          <p:spPr bwMode="auto">
            <a:xfrm>
              <a:off x="4305" y="2471"/>
              <a:ext cx="152"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Rectangle 139">
              <a:extLst>
                <a:ext uri="{FF2B5EF4-FFF2-40B4-BE49-F238E27FC236}">
                  <a16:creationId xmlns:a16="http://schemas.microsoft.com/office/drawing/2014/main" id="{67401B75-7D37-4392-9904-C5008D340104}"/>
                </a:ext>
              </a:extLst>
            </p:cNvPr>
            <p:cNvSpPr>
              <a:spLocks noChangeArrowheads="1"/>
            </p:cNvSpPr>
            <p:nvPr/>
          </p:nvSpPr>
          <p:spPr bwMode="auto">
            <a:xfrm>
              <a:off x="4300" y="879"/>
              <a:ext cx="159" cy="248"/>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Rectangle 140">
              <a:extLst>
                <a:ext uri="{FF2B5EF4-FFF2-40B4-BE49-F238E27FC236}">
                  <a16:creationId xmlns:a16="http://schemas.microsoft.com/office/drawing/2014/main" id="{87DDADD8-3CE4-4C02-9F09-74136329241A}"/>
                </a:ext>
              </a:extLst>
            </p:cNvPr>
            <p:cNvSpPr>
              <a:spLocks noChangeArrowheads="1"/>
            </p:cNvSpPr>
            <p:nvPr/>
          </p:nvSpPr>
          <p:spPr bwMode="auto">
            <a:xfrm>
              <a:off x="2234" y="627"/>
              <a:ext cx="156"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Rectangle 141">
              <a:extLst>
                <a:ext uri="{FF2B5EF4-FFF2-40B4-BE49-F238E27FC236}">
                  <a16:creationId xmlns:a16="http://schemas.microsoft.com/office/drawing/2014/main" id="{74A0BCD9-BECF-4E6B-B501-7E057E0E1823}"/>
                </a:ext>
              </a:extLst>
            </p:cNvPr>
            <p:cNvSpPr>
              <a:spLocks noChangeArrowheads="1"/>
            </p:cNvSpPr>
            <p:nvPr/>
          </p:nvSpPr>
          <p:spPr bwMode="auto">
            <a:xfrm>
              <a:off x="2920" y="627"/>
              <a:ext cx="159"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Rectangle 142">
              <a:extLst>
                <a:ext uri="{FF2B5EF4-FFF2-40B4-BE49-F238E27FC236}">
                  <a16:creationId xmlns:a16="http://schemas.microsoft.com/office/drawing/2014/main" id="{92BA7AE1-F5EA-4691-9DA1-A6A29172C284}"/>
                </a:ext>
              </a:extLst>
            </p:cNvPr>
            <p:cNvSpPr>
              <a:spLocks noChangeArrowheads="1"/>
            </p:cNvSpPr>
            <p:nvPr/>
          </p:nvSpPr>
          <p:spPr bwMode="auto">
            <a:xfrm>
              <a:off x="1545" y="627"/>
              <a:ext cx="158"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Rectangle 143">
              <a:extLst>
                <a:ext uri="{FF2B5EF4-FFF2-40B4-BE49-F238E27FC236}">
                  <a16:creationId xmlns:a16="http://schemas.microsoft.com/office/drawing/2014/main" id="{21D8E2E4-8007-4FAC-9D16-A5ABE496EB6A}"/>
                </a:ext>
              </a:extLst>
            </p:cNvPr>
            <p:cNvSpPr>
              <a:spLocks noChangeArrowheads="1"/>
            </p:cNvSpPr>
            <p:nvPr/>
          </p:nvSpPr>
          <p:spPr bwMode="auto">
            <a:xfrm>
              <a:off x="3611" y="627"/>
              <a:ext cx="157"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Rectangle 144">
              <a:extLst>
                <a:ext uri="{FF2B5EF4-FFF2-40B4-BE49-F238E27FC236}">
                  <a16:creationId xmlns:a16="http://schemas.microsoft.com/office/drawing/2014/main" id="{ACEC04E0-6BFF-46CE-8471-AD8B06932A5A}"/>
                </a:ext>
              </a:extLst>
            </p:cNvPr>
            <p:cNvSpPr>
              <a:spLocks noChangeArrowheads="1"/>
            </p:cNvSpPr>
            <p:nvPr/>
          </p:nvSpPr>
          <p:spPr bwMode="auto">
            <a:xfrm>
              <a:off x="4300" y="620"/>
              <a:ext cx="157" cy="249"/>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Rectangle 145">
              <a:extLst>
                <a:ext uri="{FF2B5EF4-FFF2-40B4-BE49-F238E27FC236}">
                  <a16:creationId xmlns:a16="http://schemas.microsoft.com/office/drawing/2014/main" id="{E4C01C45-0AD7-4B8A-B50A-663822252B6F}"/>
                </a:ext>
              </a:extLst>
            </p:cNvPr>
            <p:cNvSpPr>
              <a:spLocks noChangeArrowheads="1"/>
            </p:cNvSpPr>
            <p:nvPr/>
          </p:nvSpPr>
          <p:spPr bwMode="auto">
            <a:xfrm>
              <a:off x="4300" y="1127"/>
              <a:ext cx="159" cy="251"/>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Rectangle 146">
              <a:extLst>
                <a:ext uri="{FF2B5EF4-FFF2-40B4-BE49-F238E27FC236}">
                  <a16:creationId xmlns:a16="http://schemas.microsoft.com/office/drawing/2014/main" id="{30066179-702C-4C45-9DEF-E08FBE9C07FF}"/>
                </a:ext>
              </a:extLst>
            </p:cNvPr>
            <p:cNvSpPr>
              <a:spLocks noChangeArrowheads="1"/>
            </p:cNvSpPr>
            <p:nvPr/>
          </p:nvSpPr>
          <p:spPr bwMode="auto">
            <a:xfrm>
              <a:off x="4300" y="1378"/>
              <a:ext cx="159" cy="252"/>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Rectangle 147">
              <a:extLst>
                <a:ext uri="{FF2B5EF4-FFF2-40B4-BE49-F238E27FC236}">
                  <a16:creationId xmlns:a16="http://schemas.microsoft.com/office/drawing/2014/main" id="{21AC3E4F-B086-4392-9EC6-BBE186616CC0}"/>
                </a:ext>
              </a:extLst>
            </p:cNvPr>
            <p:cNvSpPr>
              <a:spLocks noChangeArrowheads="1"/>
            </p:cNvSpPr>
            <p:nvPr/>
          </p:nvSpPr>
          <p:spPr bwMode="auto">
            <a:xfrm>
              <a:off x="2024" y="639"/>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7030A0"/>
                  </a:solidFill>
                  <a:effectLst/>
                  <a:latin typeface="Arial Rounded MT Bold" panose="020F0704030504030204" pitchFamily="34" charset="0"/>
                </a:rPr>
                <a:t>f</a:t>
              </a:r>
              <a:endParaRPr kumimoji="0" lang="zh-CN" altLang="zh-CN" sz="1800" b="0" i="0" u="none" strike="noStrike" cap="none" normalizeH="0" baseline="0">
                <a:ln>
                  <a:noFill/>
                </a:ln>
                <a:solidFill>
                  <a:srgbClr val="7030A0"/>
                </a:solidFill>
                <a:effectLst/>
              </a:endParaRPr>
            </a:p>
          </p:txBody>
        </p:sp>
        <p:sp>
          <p:nvSpPr>
            <p:cNvPr id="340" name="Rectangle 148">
              <a:extLst>
                <a:ext uri="{FF2B5EF4-FFF2-40B4-BE49-F238E27FC236}">
                  <a16:creationId xmlns:a16="http://schemas.microsoft.com/office/drawing/2014/main" id="{31984954-01EE-403C-95ED-81840D04365F}"/>
                </a:ext>
              </a:extLst>
            </p:cNvPr>
            <p:cNvSpPr>
              <a:spLocks noChangeArrowheads="1"/>
            </p:cNvSpPr>
            <p:nvPr/>
          </p:nvSpPr>
          <p:spPr bwMode="auto">
            <a:xfrm>
              <a:off x="2087" y="784"/>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7030A0"/>
                  </a:solidFill>
                  <a:effectLst/>
                  <a:latin typeface="Arial Rounded MT Bold" panose="020F0704030504030204" pitchFamily="34" charset="0"/>
                </a:rPr>
                <a:t>4</a:t>
              </a:r>
              <a:endParaRPr kumimoji="0" lang="zh-CN" altLang="zh-CN" sz="1800" b="0" i="0" u="none" strike="noStrike" cap="none" normalizeH="0" baseline="0">
                <a:ln>
                  <a:noFill/>
                </a:ln>
                <a:solidFill>
                  <a:srgbClr val="7030A0"/>
                </a:solidFill>
                <a:effectLst/>
              </a:endParaRPr>
            </a:p>
          </p:txBody>
        </p:sp>
        <p:sp>
          <p:nvSpPr>
            <p:cNvPr id="341" name="Rectangle 149">
              <a:extLst>
                <a:ext uri="{FF2B5EF4-FFF2-40B4-BE49-F238E27FC236}">
                  <a16:creationId xmlns:a16="http://schemas.microsoft.com/office/drawing/2014/main" id="{9C4726BE-8ACB-40BD-B173-385515774BD7}"/>
                </a:ext>
              </a:extLst>
            </p:cNvPr>
            <p:cNvSpPr>
              <a:spLocks noChangeArrowheads="1"/>
            </p:cNvSpPr>
            <p:nvPr/>
          </p:nvSpPr>
          <p:spPr bwMode="auto">
            <a:xfrm>
              <a:off x="2677" y="903"/>
              <a:ext cx="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B050"/>
                  </a:solidFill>
                  <a:effectLst/>
                  <a:latin typeface="Arial Rounded MT Bold" panose="020F0704030504030204" pitchFamily="34" charset="0"/>
                </a:rPr>
                <a:t>f</a:t>
              </a:r>
              <a:endParaRPr kumimoji="0" lang="zh-CN" altLang="zh-CN" sz="1800" b="0" i="0" u="none" strike="noStrike" cap="none" normalizeH="0" baseline="0">
                <a:ln>
                  <a:noFill/>
                </a:ln>
                <a:solidFill>
                  <a:srgbClr val="00B050"/>
                </a:solidFill>
                <a:effectLst/>
              </a:endParaRPr>
            </a:p>
          </p:txBody>
        </p:sp>
        <p:sp>
          <p:nvSpPr>
            <p:cNvPr id="342" name="Rectangle 150">
              <a:extLst>
                <a:ext uri="{FF2B5EF4-FFF2-40B4-BE49-F238E27FC236}">
                  <a16:creationId xmlns:a16="http://schemas.microsoft.com/office/drawing/2014/main" id="{20601C18-67B0-4E0D-94FE-5B407CB50756}"/>
                </a:ext>
              </a:extLst>
            </p:cNvPr>
            <p:cNvSpPr>
              <a:spLocks noChangeArrowheads="1"/>
            </p:cNvSpPr>
            <p:nvPr/>
          </p:nvSpPr>
          <p:spPr bwMode="auto">
            <a:xfrm>
              <a:off x="2741" y="1047"/>
              <a:ext cx="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B050"/>
                  </a:solidFill>
                  <a:effectLst/>
                  <a:latin typeface="Arial Rounded MT Bold" panose="020F0704030504030204" pitchFamily="34" charset="0"/>
                </a:rPr>
                <a:t>3</a:t>
              </a:r>
              <a:endParaRPr kumimoji="0" lang="zh-CN" altLang="zh-CN" sz="1800" b="0" i="0" u="none" strike="noStrike" cap="none" normalizeH="0" baseline="0">
                <a:ln>
                  <a:noFill/>
                </a:ln>
                <a:solidFill>
                  <a:srgbClr val="00B050"/>
                </a:solidFill>
                <a:effectLst/>
              </a:endParaRPr>
            </a:p>
          </p:txBody>
        </p:sp>
        <p:sp>
          <p:nvSpPr>
            <p:cNvPr id="343" name="Rectangle 151">
              <a:extLst>
                <a:ext uri="{FF2B5EF4-FFF2-40B4-BE49-F238E27FC236}">
                  <a16:creationId xmlns:a16="http://schemas.microsoft.com/office/drawing/2014/main" id="{9CB07ECA-685F-43C5-8DFB-549E245398C6}"/>
                </a:ext>
              </a:extLst>
            </p:cNvPr>
            <p:cNvSpPr>
              <a:spLocks noChangeArrowheads="1"/>
            </p:cNvSpPr>
            <p:nvPr/>
          </p:nvSpPr>
          <p:spPr bwMode="auto">
            <a:xfrm>
              <a:off x="4081" y="1979"/>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4" name="Rectangle 152">
              <a:extLst>
                <a:ext uri="{FF2B5EF4-FFF2-40B4-BE49-F238E27FC236}">
                  <a16:creationId xmlns:a16="http://schemas.microsoft.com/office/drawing/2014/main" id="{75D066E8-50EF-4B72-A47C-E1C949114767}"/>
                </a:ext>
              </a:extLst>
            </p:cNvPr>
            <p:cNvSpPr>
              <a:spLocks noChangeArrowheads="1"/>
            </p:cNvSpPr>
            <p:nvPr/>
          </p:nvSpPr>
          <p:spPr bwMode="auto">
            <a:xfrm>
              <a:off x="4144" y="2123"/>
              <a:ext cx="1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5" name="Rectangle 153">
              <a:extLst>
                <a:ext uri="{FF2B5EF4-FFF2-40B4-BE49-F238E27FC236}">
                  <a16:creationId xmlns:a16="http://schemas.microsoft.com/office/drawing/2014/main" id="{3780BB1E-78F0-414F-9110-7647A446B4F3}"/>
                </a:ext>
              </a:extLst>
            </p:cNvPr>
            <p:cNvSpPr>
              <a:spLocks noChangeArrowheads="1"/>
            </p:cNvSpPr>
            <p:nvPr/>
          </p:nvSpPr>
          <p:spPr bwMode="auto">
            <a:xfrm>
              <a:off x="4081" y="2225"/>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6" name="Rectangle 154">
              <a:extLst>
                <a:ext uri="{FF2B5EF4-FFF2-40B4-BE49-F238E27FC236}">
                  <a16:creationId xmlns:a16="http://schemas.microsoft.com/office/drawing/2014/main" id="{404A7BB7-28BB-430D-AD09-927592149A7B}"/>
                </a:ext>
              </a:extLst>
            </p:cNvPr>
            <p:cNvSpPr>
              <a:spLocks noChangeArrowheads="1"/>
            </p:cNvSpPr>
            <p:nvPr/>
          </p:nvSpPr>
          <p:spPr bwMode="auto">
            <a:xfrm>
              <a:off x="4144" y="2369"/>
              <a:ext cx="19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7" name="Rectangle 155">
              <a:extLst>
                <a:ext uri="{FF2B5EF4-FFF2-40B4-BE49-F238E27FC236}">
                  <a16:creationId xmlns:a16="http://schemas.microsoft.com/office/drawing/2014/main" id="{0E9BD5C1-C091-4BDC-8E1C-AB4C861E42BD}"/>
                </a:ext>
              </a:extLst>
            </p:cNvPr>
            <p:cNvSpPr>
              <a:spLocks noChangeArrowheads="1"/>
            </p:cNvSpPr>
            <p:nvPr/>
          </p:nvSpPr>
          <p:spPr bwMode="auto">
            <a:xfrm>
              <a:off x="4081" y="2486"/>
              <a:ext cx="15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8" name="Rectangle 156">
              <a:extLst>
                <a:ext uri="{FF2B5EF4-FFF2-40B4-BE49-F238E27FC236}">
                  <a16:creationId xmlns:a16="http://schemas.microsoft.com/office/drawing/2014/main" id="{E77536AD-C162-4CA8-AFF7-099E05FF6457}"/>
                </a:ext>
              </a:extLst>
            </p:cNvPr>
            <p:cNvSpPr>
              <a:spLocks noChangeArrowheads="1"/>
            </p:cNvSpPr>
            <p:nvPr/>
          </p:nvSpPr>
          <p:spPr bwMode="auto">
            <a:xfrm>
              <a:off x="4144" y="2630"/>
              <a:ext cx="1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9" name="Rectangle 157">
              <a:extLst>
                <a:ext uri="{FF2B5EF4-FFF2-40B4-BE49-F238E27FC236}">
                  <a16:creationId xmlns:a16="http://schemas.microsoft.com/office/drawing/2014/main" id="{C4E335F1-BC87-4762-9313-FC10DE80106F}"/>
                </a:ext>
              </a:extLst>
            </p:cNvPr>
            <p:cNvSpPr>
              <a:spLocks noChangeArrowheads="1"/>
            </p:cNvSpPr>
            <p:nvPr/>
          </p:nvSpPr>
          <p:spPr bwMode="auto">
            <a:xfrm>
              <a:off x="4081" y="1731"/>
              <a:ext cx="15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0" name="Rectangle 158">
              <a:extLst>
                <a:ext uri="{FF2B5EF4-FFF2-40B4-BE49-F238E27FC236}">
                  <a16:creationId xmlns:a16="http://schemas.microsoft.com/office/drawing/2014/main" id="{2C893144-7444-4864-AF95-ABF480A73BDC}"/>
                </a:ext>
              </a:extLst>
            </p:cNvPr>
            <p:cNvSpPr>
              <a:spLocks noChangeArrowheads="1"/>
            </p:cNvSpPr>
            <p:nvPr/>
          </p:nvSpPr>
          <p:spPr bwMode="auto">
            <a:xfrm>
              <a:off x="4144" y="1876"/>
              <a:ext cx="19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20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1" name="Line 159">
              <a:extLst>
                <a:ext uri="{FF2B5EF4-FFF2-40B4-BE49-F238E27FC236}">
                  <a16:creationId xmlns:a16="http://schemas.microsoft.com/office/drawing/2014/main" id="{9227EA2A-4454-414F-8843-5184EBE2A69C}"/>
                </a:ext>
              </a:extLst>
            </p:cNvPr>
            <p:cNvSpPr>
              <a:spLocks noChangeShapeType="1"/>
            </p:cNvSpPr>
            <p:nvPr/>
          </p:nvSpPr>
          <p:spPr bwMode="auto">
            <a:xfrm flipH="1">
              <a:off x="3091" y="665"/>
              <a:ext cx="447" cy="0"/>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160">
              <a:extLst>
                <a:ext uri="{FF2B5EF4-FFF2-40B4-BE49-F238E27FC236}">
                  <a16:creationId xmlns:a16="http://schemas.microsoft.com/office/drawing/2014/main" id="{F9EB644D-88C8-4CC1-8609-F414109A9DAE}"/>
                </a:ext>
              </a:extLst>
            </p:cNvPr>
            <p:cNvSpPr>
              <a:spLocks/>
            </p:cNvSpPr>
            <p:nvPr/>
          </p:nvSpPr>
          <p:spPr bwMode="auto">
            <a:xfrm>
              <a:off x="3510" y="627"/>
              <a:ext cx="94" cy="76"/>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Line 161">
              <a:extLst>
                <a:ext uri="{FF2B5EF4-FFF2-40B4-BE49-F238E27FC236}">
                  <a16:creationId xmlns:a16="http://schemas.microsoft.com/office/drawing/2014/main" id="{8F4EC179-1CFC-4E35-9A38-24657AEBA575}"/>
                </a:ext>
              </a:extLst>
            </p:cNvPr>
            <p:cNvSpPr>
              <a:spLocks noChangeShapeType="1"/>
            </p:cNvSpPr>
            <p:nvPr/>
          </p:nvSpPr>
          <p:spPr bwMode="auto">
            <a:xfrm flipH="1">
              <a:off x="2390" y="928"/>
              <a:ext cx="464" cy="0"/>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162">
              <a:extLst>
                <a:ext uri="{FF2B5EF4-FFF2-40B4-BE49-F238E27FC236}">
                  <a16:creationId xmlns:a16="http://schemas.microsoft.com/office/drawing/2014/main" id="{D0DFAFBA-9276-4523-9693-ACFC24E229C7}"/>
                </a:ext>
              </a:extLst>
            </p:cNvPr>
            <p:cNvSpPr>
              <a:spLocks/>
            </p:cNvSpPr>
            <p:nvPr/>
          </p:nvSpPr>
          <p:spPr bwMode="auto">
            <a:xfrm>
              <a:off x="2826" y="890"/>
              <a:ext cx="94" cy="79"/>
            </a:xfrm>
            <a:custGeom>
              <a:avLst/>
              <a:gdLst>
                <a:gd name="T0" fmla="*/ 94 w 94"/>
                <a:gd name="T1" fmla="*/ 38 h 79"/>
                <a:gd name="T2" fmla="*/ 0 w 94"/>
                <a:gd name="T3" fmla="*/ 0 h 79"/>
                <a:gd name="T4" fmla="*/ 23 w 94"/>
                <a:gd name="T5" fmla="*/ 38 h 79"/>
                <a:gd name="T6" fmla="*/ 0 w 94"/>
                <a:gd name="T7" fmla="*/ 79 h 79"/>
                <a:gd name="T8" fmla="*/ 94 w 94"/>
                <a:gd name="T9" fmla="*/ 38 h 79"/>
              </a:gdLst>
              <a:ahLst/>
              <a:cxnLst>
                <a:cxn ang="0">
                  <a:pos x="T0" y="T1"/>
                </a:cxn>
                <a:cxn ang="0">
                  <a:pos x="T2" y="T3"/>
                </a:cxn>
                <a:cxn ang="0">
                  <a:pos x="T4" y="T5"/>
                </a:cxn>
                <a:cxn ang="0">
                  <a:pos x="T6" y="T7"/>
                </a:cxn>
                <a:cxn ang="0">
                  <a:pos x="T8" y="T9"/>
                </a:cxn>
              </a:cxnLst>
              <a:rect l="0" t="0" r="r" b="b"/>
              <a:pathLst>
                <a:path w="94" h="79">
                  <a:moveTo>
                    <a:pt x="94" y="38"/>
                  </a:moveTo>
                  <a:lnTo>
                    <a:pt x="0" y="0"/>
                  </a:lnTo>
                  <a:lnTo>
                    <a:pt x="23" y="38"/>
                  </a:lnTo>
                  <a:lnTo>
                    <a:pt x="0" y="79"/>
                  </a:lnTo>
                  <a:lnTo>
                    <a:pt x="94" y="38"/>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Line 163">
              <a:extLst>
                <a:ext uri="{FF2B5EF4-FFF2-40B4-BE49-F238E27FC236}">
                  <a16:creationId xmlns:a16="http://schemas.microsoft.com/office/drawing/2014/main" id="{8C2C976E-6DF0-4704-9B67-9892B7B2CF94}"/>
                </a:ext>
              </a:extLst>
            </p:cNvPr>
            <p:cNvSpPr>
              <a:spLocks noChangeShapeType="1"/>
            </p:cNvSpPr>
            <p:nvPr/>
          </p:nvSpPr>
          <p:spPr bwMode="auto">
            <a:xfrm flipH="1">
              <a:off x="1777" y="668"/>
              <a:ext cx="390" cy="0"/>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164">
              <a:extLst>
                <a:ext uri="{FF2B5EF4-FFF2-40B4-BE49-F238E27FC236}">
                  <a16:creationId xmlns:a16="http://schemas.microsoft.com/office/drawing/2014/main" id="{42FEEEA7-03F9-4D6E-B21E-B43BD7A00A28}"/>
                </a:ext>
              </a:extLst>
            </p:cNvPr>
            <p:cNvSpPr>
              <a:spLocks/>
            </p:cNvSpPr>
            <p:nvPr/>
          </p:nvSpPr>
          <p:spPr bwMode="auto">
            <a:xfrm>
              <a:off x="2139" y="630"/>
              <a:ext cx="95" cy="76"/>
            </a:xfrm>
            <a:custGeom>
              <a:avLst/>
              <a:gdLst>
                <a:gd name="T0" fmla="*/ 95 w 95"/>
                <a:gd name="T1" fmla="*/ 38 h 76"/>
                <a:gd name="T2" fmla="*/ 0 w 95"/>
                <a:gd name="T3" fmla="*/ 0 h 76"/>
                <a:gd name="T4" fmla="*/ 21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1" y="38"/>
                  </a:lnTo>
                  <a:lnTo>
                    <a:pt x="0" y="76"/>
                  </a:lnTo>
                  <a:lnTo>
                    <a:pt x="95" y="38"/>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Line 165">
              <a:extLst>
                <a:ext uri="{FF2B5EF4-FFF2-40B4-BE49-F238E27FC236}">
                  <a16:creationId xmlns:a16="http://schemas.microsoft.com/office/drawing/2014/main" id="{C3F7CBEB-D5D1-483C-82A3-94BF4F2919EB}"/>
                </a:ext>
              </a:extLst>
            </p:cNvPr>
            <p:cNvSpPr>
              <a:spLocks noChangeShapeType="1"/>
            </p:cNvSpPr>
            <p:nvPr/>
          </p:nvSpPr>
          <p:spPr bwMode="auto">
            <a:xfrm flipH="1" flipV="1">
              <a:off x="3081" y="926"/>
              <a:ext cx="474" cy="5"/>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166">
              <a:extLst>
                <a:ext uri="{FF2B5EF4-FFF2-40B4-BE49-F238E27FC236}">
                  <a16:creationId xmlns:a16="http://schemas.microsoft.com/office/drawing/2014/main" id="{893D0D99-B945-41C5-847B-4ABDB45E5381}"/>
                </a:ext>
              </a:extLst>
            </p:cNvPr>
            <p:cNvSpPr>
              <a:spLocks/>
            </p:cNvSpPr>
            <p:nvPr/>
          </p:nvSpPr>
          <p:spPr bwMode="auto">
            <a:xfrm>
              <a:off x="3526" y="893"/>
              <a:ext cx="95" cy="76"/>
            </a:xfrm>
            <a:custGeom>
              <a:avLst/>
              <a:gdLst>
                <a:gd name="T0" fmla="*/ 95 w 95"/>
                <a:gd name="T1" fmla="*/ 38 h 76"/>
                <a:gd name="T2" fmla="*/ 0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4" y="38"/>
                  </a:lnTo>
                  <a:lnTo>
                    <a:pt x="0" y="76"/>
                  </a:lnTo>
                  <a:lnTo>
                    <a:pt x="95" y="38"/>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Line 167">
              <a:extLst>
                <a:ext uri="{FF2B5EF4-FFF2-40B4-BE49-F238E27FC236}">
                  <a16:creationId xmlns:a16="http://schemas.microsoft.com/office/drawing/2014/main" id="{9FF1B444-3F4A-4CEE-9ECB-CAA6EC61F2AA}"/>
                </a:ext>
              </a:extLst>
            </p:cNvPr>
            <p:cNvSpPr>
              <a:spLocks noChangeShapeType="1"/>
            </p:cNvSpPr>
            <p:nvPr/>
          </p:nvSpPr>
          <p:spPr bwMode="auto">
            <a:xfrm flipH="1" flipV="1">
              <a:off x="2402" y="665"/>
              <a:ext cx="442" cy="5"/>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168">
              <a:extLst>
                <a:ext uri="{FF2B5EF4-FFF2-40B4-BE49-F238E27FC236}">
                  <a16:creationId xmlns:a16="http://schemas.microsoft.com/office/drawing/2014/main" id="{F3469732-AA0B-48FC-9B33-90E81F5B08AB}"/>
                </a:ext>
              </a:extLst>
            </p:cNvPr>
            <p:cNvSpPr>
              <a:spLocks/>
            </p:cNvSpPr>
            <p:nvPr/>
          </p:nvSpPr>
          <p:spPr bwMode="auto">
            <a:xfrm>
              <a:off x="2818" y="630"/>
              <a:ext cx="95" cy="78"/>
            </a:xfrm>
            <a:custGeom>
              <a:avLst/>
              <a:gdLst>
                <a:gd name="T0" fmla="*/ 95 w 95"/>
                <a:gd name="T1" fmla="*/ 40 h 78"/>
                <a:gd name="T2" fmla="*/ 0 w 95"/>
                <a:gd name="T3" fmla="*/ 0 h 78"/>
                <a:gd name="T4" fmla="*/ 22 w 95"/>
                <a:gd name="T5" fmla="*/ 40 h 78"/>
                <a:gd name="T6" fmla="*/ 0 w 95"/>
                <a:gd name="T7" fmla="*/ 78 h 78"/>
                <a:gd name="T8" fmla="*/ 95 w 95"/>
                <a:gd name="T9" fmla="*/ 40 h 78"/>
              </a:gdLst>
              <a:ahLst/>
              <a:cxnLst>
                <a:cxn ang="0">
                  <a:pos x="T0" y="T1"/>
                </a:cxn>
                <a:cxn ang="0">
                  <a:pos x="T2" y="T3"/>
                </a:cxn>
                <a:cxn ang="0">
                  <a:pos x="T4" y="T5"/>
                </a:cxn>
                <a:cxn ang="0">
                  <a:pos x="T6" y="T7"/>
                </a:cxn>
                <a:cxn ang="0">
                  <a:pos x="T8" y="T9"/>
                </a:cxn>
              </a:cxnLst>
              <a:rect l="0" t="0" r="r" b="b"/>
              <a:pathLst>
                <a:path w="95" h="78">
                  <a:moveTo>
                    <a:pt x="95" y="40"/>
                  </a:moveTo>
                  <a:lnTo>
                    <a:pt x="0" y="0"/>
                  </a:lnTo>
                  <a:lnTo>
                    <a:pt x="22" y="40"/>
                  </a:lnTo>
                  <a:lnTo>
                    <a:pt x="0" y="78"/>
                  </a:lnTo>
                  <a:lnTo>
                    <a:pt x="95" y="40"/>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Line 169">
              <a:extLst>
                <a:ext uri="{FF2B5EF4-FFF2-40B4-BE49-F238E27FC236}">
                  <a16:creationId xmlns:a16="http://schemas.microsoft.com/office/drawing/2014/main" id="{4D4EBD92-7B54-469E-987C-365FCE5D7843}"/>
                </a:ext>
              </a:extLst>
            </p:cNvPr>
            <p:cNvSpPr>
              <a:spLocks noChangeShapeType="1"/>
            </p:cNvSpPr>
            <p:nvPr/>
          </p:nvSpPr>
          <p:spPr bwMode="auto">
            <a:xfrm flipH="1" flipV="1">
              <a:off x="1848" y="919"/>
              <a:ext cx="315" cy="2"/>
            </a:xfrm>
            <a:prstGeom prst="line">
              <a:avLst/>
            </a:prstGeom>
            <a:noFill/>
            <a:ln w="15875"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170">
              <a:extLst>
                <a:ext uri="{FF2B5EF4-FFF2-40B4-BE49-F238E27FC236}">
                  <a16:creationId xmlns:a16="http://schemas.microsoft.com/office/drawing/2014/main" id="{BCC7BA63-A375-4429-BF57-CBCC11CD0F1D}"/>
                </a:ext>
              </a:extLst>
            </p:cNvPr>
            <p:cNvSpPr>
              <a:spLocks/>
            </p:cNvSpPr>
            <p:nvPr/>
          </p:nvSpPr>
          <p:spPr bwMode="auto">
            <a:xfrm>
              <a:off x="2134" y="883"/>
              <a:ext cx="95" cy="76"/>
            </a:xfrm>
            <a:custGeom>
              <a:avLst/>
              <a:gdLst>
                <a:gd name="T0" fmla="*/ 95 w 95"/>
                <a:gd name="T1" fmla="*/ 38 h 76"/>
                <a:gd name="T2" fmla="*/ 3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3" y="0"/>
                  </a:lnTo>
                  <a:lnTo>
                    <a:pt x="24" y="38"/>
                  </a:lnTo>
                  <a:lnTo>
                    <a:pt x="0" y="76"/>
                  </a:lnTo>
                  <a:lnTo>
                    <a:pt x="95" y="38"/>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Line 171">
              <a:extLst>
                <a:ext uri="{FF2B5EF4-FFF2-40B4-BE49-F238E27FC236}">
                  <a16:creationId xmlns:a16="http://schemas.microsoft.com/office/drawing/2014/main" id="{1E87F429-1E8A-498D-8095-176B6572F5B0}"/>
                </a:ext>
              </a:extLst>
            </p:cNvPr>
            <p:cNvSpPr>
              <a:spLocks noChangeShapeType="1"/>
            </p:cNvSpPr>
            <p:nvPr/>
          </p:nvSpPr>
          <p:spPr bwMode="auto">
            <a:xfrm>
              <a:off x="1786" y="668"/>
              <a:ext cx="0" cy="1191"/>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Line 172">
              <a:extLst>
                <a:ext uri="{FF2B5EF4-FFF2-40B4-BE49-F238E27FC236}">
                  <a16:creationId xmlns:a16="http://schemas.microsoft.com/office/drawing/2014/main" id="{99F126B2-E5D5-4294-99B4-C4ACF5512C10}"/>
                </a:ext>
              </a:extLst>
            </p:cNvPr>
            <p:cNvSpPr>
              <a:spLocks noChangeShapeType="1"/>
            </p:cNvSpPr>
            <p:nvPr/>
          </p:nvSpPr>
          <p:spPr bwMode="auto">
            <a:xfrm flipH="1">
              <a:off x="1703" y="1859"/>
              <a:ext cx="83" cy="0"/>
            </a:xfrm>
            <a:prstGeom prst="line">
              <a:avLst/>
            </a:prstGeom>
            <a:noFill/>
            <a:ln w="15875" cap="flat">
              <a:solidFill>
                <a:srgbClr val="7030A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Rectangle 174">
              <a:extLst>
                <a:ext uri="{FF2B5EF4-FFF2-40B4-BE49-F238E27FC236}">
                  <a16:creationId xmlns:a16="http://schemas.microsoft.com/office/drawing/2014/main" id="{04BF0168-AFB1-4D8D-8891-2CC08108CB8F}"/>
                </a:ext>
              </a:extLst>
            </p:cNvPr>
            <p:cNvSpPr>
              <a:spLocks noChangeArrowheads="1"/>
            </p:cNvSpPr>
            <p:nvPr/>
          </p:nvSpPr>
          <p:spPr bwMode="auto">
            <a:xfrm>
              <a:off x="1299" y="2819"/>
              <a:ext cx="412"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Line 175">
              <a:extLst>
                <a:ext uri="{FF2B5EF4-FFF2-40B4-BE49-F238E27FC236}">
                  <a16:creationId xmlns:a16="http://schemas.microsoft.com/office/drawing/2014/main" id="{2370E274-BAA4-4E65-8F57-060BBE165222}"/>
                </a:ext>
              </a:extLst>
            </p:cNvPr>
            <p:cNvSpPr>
              <a:spLocks noChangeShapeType="1"/>
            </p:cNvSpPr>
            <p:nvPr/>
          </p:nvSpPr>
          <p:spPr bwMode="auto">
            <a:xfrm>
              <a:off x="1711" y="2954"/>
              <a:ext cx="276" cy="0"/>
            </a:xfrm>
            <a:prstGeom prst="line">
              <a:avLst/>
            </a:prstGeom>
            <a:noFill/>
            <a:ln w="460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Rectangle 176">
              <a:extLst>
                <a:ext uri="{FF2B5EF4-FFF2-40B4-BE49-F238E27FC236}">
                  <a16:creationId xmlns:a16="http://schemas.microsoft.com/office/drawing/2014/main" id="{2ED29248-43C6-4142-AB98-38FB44385452}"/>
                </a:ext>
              </a:extLst>
            </p:cNvPr>
            <p:cNvSpPr>
              <a:spLocks noChangeArrowheads="1"/>
            </p:cNvSpPr>
            <p:nvPr/>
          </p:nvSpPr>
          <p:spPr bwMode="auto">
            <a:xfrm>
              <a:off x="1422" y="2812"/>
              <a:ext cx="23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8" name="Rectangle 177">
              <a:extLst>
                <a:ext uri="{FF2B5EF4-FFF2-40B4-BE49-F238E27FC236}">
                  <a16:creationId xmlns:a16="http://schemas.microsoft.com/office/drawing/2014/main" id="{3BC00121-1405-44C3-AD1F-1E5D65DEB09D}"/>
                </a:ext>
              </a:extLst>
            </p:cNvPr>
            <p:cNvSpPr>
              <a:spLocks noChangeArrowheads="1"/>
            </p:cNvSpPr>
            <p:nvPr/>
          </p:nvSpPr>
          <p:spPr bwMode="auto">
            <a:xfrm>
              <a:off x="1554" y="2955"/>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9" name="Rectangle 178">
              <a:extLst>
                <a:ext uri="{FF2B5EF4-FFF2-40B4-BE49-F238E27FC236}">
                  <a16:creationId xmlns:a16="http://schemas.microsoft.com/office/drawing/2014/main" id="{6D7F7B1E-CF4D-4C1F-A924-7F47C556A2FD}"/>
                </a:ext>
              </a:extLst>
            </p:cNvPr>
            <p:cNvSpPr>
              <a:spLocks noChangeArrowheads="1"/>
            </p:cNvSpPr>
            <p:nvPr/>
          </p:nvSpPr>
          <p:spPr bwMode="auto">
            <a:xfrm>
              <a:off x="1987" y="2819"/>
              <a:ext cx="410"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Line 179">
              <a:extLst>
                <a:ext uri="{FF2B5EF4-FFF2-40B4-BE49-F238E27FC236}">
                  <a16:creationId xmlns:a16="http://schemas.microsoft.com/office/drawing/2014/main" id="{B2C6DA40-C2F2-46B9-9C14-331FC962FEBC}"/>
                </a:ext>
              </a:extLst>
            </p:cNvPr>
            <p:cNvSpPr>
              <a:spLocks noChangeShapeType="1"/>
            </p:cNvSpPr>
            <p:nvPr/>
          </p:nvSpPr>
          <p:spPr bwMode="auto">
            <a:xfrm>
              <a:off x="2397" y="2954"/>
              <a:ext cx="279" cy="0"/>
            </a:xfrm>
            <a:prstGeom prst="line">
              <a:avLst/>
            </a:prstGeom>
            <a:noFill/>
            <a:ln w="460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Rectangle 180">
              <a:extLst>
                <a:ext uri="{FF2B5EF4-FFF2-40B4-BE49-F238E27FC236}">
                  <a16:creationId xmlns:a16="http://schemas.microsoft.com/office/drawing/2014/main" id="{AA8847C3-BDEA-42AF-A4D7-E33EB772B349}"/>
                </a:ext>
              </a:extLst>
            </p:cNvPr>
            <p:cNvSpPr>
              <a:spLocks noChangeArrowheads="1"/>
            </p:cNvSpPr>
            <p:nvPr/>
          </p:nvSpPr>
          <p:spPr bwMode="auto">
            <a:xfrm>
              <a:off x="2111" y="2812"/>
              <a:ext cx="2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2" name="Rectangle 181">
              <a:extLst>
                <a:ext uri="{FF2B5EF4-FFF2-40B4-BE49-F238E27FC236}">
                  <a16:creationId xmlns:a16="http://schemas.microsoft.com/office/drawing/2014/main" id="{79EDE757-A8EB-431C-82E7-C371E22DC415}"/>
                </a:ext>
              </a:extLst>
            </p:cNvPr>
            <p:cNvSpPr>
              <a:spLocks noChangeArrowheads="1"/>
            </p:cNvSpPr>
            <p:nvPr/>
          </p:nvSpPr>
          <p:spPr bwMode="auto">
            <a:xfrm>
              <a:off x="2242" y="2955"/>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3" name="Rectangle 182">
              <a:extLst>
                <a:ext uri="{FF2B5EF4-FFF2-40B4-BE49-F238E27FC236}">
                  <a16:creationId xmlns:a16="http://schemas.microsoft.com/office/drawing/2014/main" id="{0B319D69-03D2-4965-B116-540DCC74A655}"/>
                </a:ext>
              </a:extLst>
            </p:cNvPr>
            <p:cNvSpPr>
              <a:spLocks noChangeArrowheads="1"/>
            </p:cNvSpPr>
            <p:nvPr/>
          </p:nvSpPr>
          <p:spPr bwMode="auto">
            <a:xfrm>
              <a:off x="2676" y="2819"/>
              <a:ext cx="410"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Line 183">
              <a:extLst>
                <a:ext uri="{FF2B5EF4-FFF2-40B4-BE49-F238E27FC236}">
                  <a16:creationId xmlns:a16="http://schemas.microsoft.com/office/drawing/2014/main" id="{974CE6F9-4447-414E-A06D-C856CAD5632B}"/>
                </a:ext>
              </a:extLst>
            </p:cNvPr>
            <p:cNvSpPr>
              <a:spLocks noChangeShapeType="1"/>
            </p:cNvSpPr>
            <p:nvPr/>
          </p:nvSpPr>
          <p:spPr bwMode="auto">
            <a:xfrm>
              <a:off x="3086" y="2954"/>
              <a:ext cx="277" cy="0"/>
            </a:xfrm>
            <a:prstGeom prst="line">
              <a:avLst/>
            </a:prstGeom>
            <a:noFill/>
            <a:ln w="460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Rectangle 184">
              <a:extLst>
                <a:ext uri="{FF2B5EF4-FFF2-40B4-BE49-F238E27FC236}">
                  <a16:creationId xmlns:a16="http://schemas.microsoft.com/office/drawing/2014/main" id="{E190F970-2DDC-4048-8647-747DEF05E7B7}"/>
                </a:ext>
              </a:extLst>
            </p:cNvPr>
            <p:cNvSpPr>
              <a:spLocks noChangeArrowheads="1"/>
            </p:cNvSpPr>
            <p:nvPr/>
          </p:nvSpPr>
          <p:spPr bwMode="auto">
            <a:xfrm>
              <a:off x="2799" y="2812"/>
              <a:ext cx="2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6" name="Rectangle 185">
              <a:extLst>
                <a:ext uri="{FF2B5EF4-FFF2-40B4-BE49-F238E27FC236}">
                  <a16:creationId xmlns:a16="http://schemas.microsoft.com/office/drawing/2014/main" id="{E0DF280E-2895-4BD5-AD23-DF1F9DD4C76B}"/>
                </a:ext>
              </a:extLst>
            </p:cNvPr>
            <p:cNvSpPr>
              <a:spLocks noChangeArrowheads="1"/>
            </p:cNvSpPr>
            <p:nvPr/>
          </p:nvSpPr>
          <p:spPr bwMode="auto">
            <a:xfrm>
              <a:off x="2930" y="2955"/>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7" name="Rectangle 186">
              <a:extLst>
                <a:ext uri="{FF2B5EF4-FFF2-40B4-BE49-F238E27FC236}">
                  <a16:creationId xmlns:a16="http://schemas.microsoft.com/office/drawing/2014/main" id="{6D96A5B7-30CE-4BED-882F-81A2EA18F6D4}"/>
                </a:ext>
              </a:extLst>
            </p:cNvPr>
            <p:cNvSpPr>
              <a:spLocks noChangeArrowheads="1"/>
            </p:cNvSpPr>
            <p:nvPr/>
          </p:nvSpPr>
          <p:spPr bwMode="auto">
            <a:xfrm>
              <a:off x="3363" y="2819"/>
              <a:ext cx="412"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Rectangle 187">
              <a:extLst>
                <a:ext uri="{FF2B5EF4-FFF2-40B4-BE49-F238E27FC236}">
                  <a16:creationId xmlns:a16="http://schemas.microsoft.com/office/drawing/2014/main" id="{25E3E479-8A71-4979-BF90-DBBBD560656C}"/>
                </a:ext>
              </a:extLst>
            </p:cNvPr>
            <p:cNvSpPr>
              <a:spLocks noChangeArrowheads="1"/>
            </p:cNvSpPr>
            <p:nvPr/>
          </p:nvSpPr>
          <p:spPr bwMode="auto">
            <a:xfrm>
              <a:off x="3487" y="2812"/>
              <a:ext cx="2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9" name="Rectangle 188">
              <a:extLst>
                <a:ext uri="{FF2B5EF4-FFF2-40B4-BE49-F238E27FC236}">
                  <a16:creationId xmlns:a16="http://schemas.microsoft.com/office/drawing/2014/main" id="{37DAD6A1-BFFD-489C-9FA6-AF6BD58DED50}"/>
                </a:ext>
              </a:extLst>
            </p:cNvPr>
            <p:cNvSpPr>
              <a:spLocks noChangeArrowheads="1"/>
            </p:cNvSpPr>
            <p:nvPr/>
          </p:nvSpPr>
          <p:spPr bwMode="auto">
            <a:xfrm>
              <a:off x="3618" y="2955"/>
              <a:ext cx="13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0" name="Line 189">
              <a:extLst>
                <a:ext uri="{FF2B5EF4-FFF2-40B4-BE49-F238E27FC236}">
                  <a16:creationId xmlns:a16="http://schemas.microsoft.com/office/drawing/2014/main" id="{9BED6D46-8009-4195-ACB6-CF6347E83C96}"/>
                </a:ext>
              </a:extLst>
            </p:cNvPr>
            <p:cNvSpPr>
              <a:spLocks noChangeShapeType="1"/>
            </p:cNvSpPr>
            <p:nvPr/>
          </p:nvSpPr>
          <p:spPr bwMode="auto">
            <a:xfrm>
              <a:off x="3775" y="2954"/>
              <a:ext cx="277" cy="0"/>
            </a:xfrm>
            <a:prstGeom prst="line">
              <a:avLst/>
            </a:prstGeom>
            <a:noFill/>
            <a:ln w="460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Rectangle 190">
              <a:extLst>
                <a:ext uri="{FF2B5EF4-FFF2-40B4-BE49-F238E27FC236}">
                  <a16:creationId xmlns:a16="http://schemas.microsoft.com/office/drawing/2014/main" id="{CE5B6BC4-7907-4C54-AD30-34F3BA7E0720}"/>
                </a:ext>
              </a:extLst>
            </p:cNvPr>
            <p:cNvSpPr>
              <a:spLocks noChangeArrowheads="1"/>
            </p:cNvSpPr>
            <p:nvPr/>
          </p:nvSpPr>
          <p:spPr bwMode="auto">
            <a:xfrm>
              <a:off x="4052" y="2819"/>
              <a:ext cx="409" cy="270"/>
            </a:xfrm>
            <a:prstGeom prst="rect">
              <a:avLst/>
            </a:prstGeom>
            <a:noFill/>
            <a:ln w="460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Rectangle 191">
              <a:extLst>
                <a:ext uri="{FF2B5EF4-FFF2-40B4-BE49-F238E27FC236}">
                  <a16:creationId xmlns:a16="http://schemas.microsoft.com/office/drawing/2014/main" id="{F59DB1E0-5C40-403D-A49F-D6399B60A0E3}"/>
                </a:ext>
              </a:extLst>
            </p:cNvPr>
            <p:cNvSpPr>
              <a:spLocks noChangeArrowheads="1"/>
            </p:cNvSpPr>
            <p:nvPr/>
          </p:nvSpPr>
          <p:spPr bwMode="auto">
            <a:xfrm>
              <a:off x="4175" y="2812"/>
              <a:ext cx="22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3" name="Rectangle 192">
              <a:extLst>
                <a:ext uri="{FF2B5EF4-FFF2-40B4-BE49-F238E27FC236}">
                  <a16:creationId xmlns:a16="http://schemas.microsoft.com/office/drawing/2014/main" id="{771D8400-0C10-4241-B54F-F262DC62BD92}"/>
                </a:ext>
              </a:extLst>
            </p:cNvPr>
            <p:cNvSpPr>
              <a:spLocks noChangeArrowheads="1"/>
            </p:cNvSpPr>
            <p:nvPr/>
          </p:nvSpPr>
          <p:spPr bwMode="auto">
            <a:xfrm>
              <a:off x="4306" y="2955"/>
              <a:ext cx="13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79013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Counting Rule Duplication Problem</a:t>
            </a:r>
            <a:endParaRPr lang="zh-CN" altLang="en-US" dirty="0"/>
          </a:p>
        </p:txBody>
      </p:sp>
      <p:sp>
        <p:nvSpPr>
          <p:cNvPr id="3" name="Content Placeholder 2"/>
          <p:cNvSpPr>
            <a:spLocks noGrp="1"/>
          </p:cNvSpPr>
          <p:nvPr>
            <p:ph idx="1"/>
          </p:nvPr>
        </p:nvSpPr>
        <p:spPr/>
        <p:txBody>
          <a:bodyPr/>
          <a:lstStyle/>
          <a:p>
            <a:r>
              <a:rPr lang="en-US" altLang="zh-CN" dirty="0"/>
              <a:t>Duplicating all the rules wastes flow entries</a:t>
            </a:r>
          </a:p>
          <a:p>
            <a:r>
              <a:rPr lang="en-US" altLang="zh-CN" dirty="0"/>
              <a:t>Adaptively duplicate the counting rules</a:t>
            </a:r>
          </a:p>
          <a:p>
            <a:r>
              <a:rPr lang="en-US" altLang="zh-CN" dirty="0"/>
              <a:t>Many flows require extra rules simultaneously</a:t>
            </a:r>
          </a:p>
          <a:p>
            <a:r>
              <a:rPr lang="en-US" altLang="zh-CN" dirty="0">
                <a:solidFill>
                  <a:srgbClr val="FF0000"/>
                </a:solidFill>
              </a:rPr>
              <a:t>Where</a:t>
            </a:r>
            <a:r>
              <a:rPr lang="en-US" altLang="zh-CN" dirty="0"/>
              <a:t> to duplicate the rule for each flow?</a:t>
            </a:r>
          </a:p>
          <a:p>
            <a:r>
              <a:rPr lang="en-US" altLang="zh-CN" dirty="0"/>
              <a:t>Counting Rule Duplication Problem (</a:t>
            </a:r>
            <a:r>
              <a:rPr lang="en-US" altLang="zh-CN" dirty="0" err="1"/>
              <a:t>CRDP</a:t>
            </a:r>
            <a:r>
              <a:rPr lang="en-US" altLang="zh-CN" dirty="0"/>
              <a:t>)</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42906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23950"/>
            <a:ext cx="5576887" cy="3389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ltLang="zh-CN" dirty="0"/>
              <a:t>CRDP Formulation</a:t>
            </a:r>
            <a:endParaRPr lang="zh-CN" altLang="en-US" dirty="0"/>
          </a:p>
        </p:txBody>
      </p:sp>
      <p:sp>
        <p:nvSpPr>
          <p:cNvPr id="3" name="Content Placeholder 2"/>
          <p:cNvSpPr>
            <a:spLocks noGrp="1"/>
          </p:cNvSpPr>
          <p:nvPr>
            <p:ph idx="1"/>
          </p:nvPr>
        </p:nvSpPr>
        <p:spPr>
          <a:xfrm>
            <a:off x="457200" y="1200151"/>
            <a:ext cx="3886200" cy="3394472"/>
          </a:xfrm>
        </p:spPr>
        <p:txBody>
          <a:bodyPr>
            <a:normAutofit/>
          </a:bodyPr>
          <a:lstStyle/>
          <a:p>
            <a:r>
              <a:rPr lang="en-US" altLang="zh-CN" i="1" dirty="0"/>
              <a:t>N </a:t>
            </a:r>
            <a:r>
              <a:rPr lang="en-US" altLang="zh-CN" dirty="0"/>
              <a:t>switches</a:t>
            </a:r>
          </a:p>
          <a:p>
            <a:r>
              <a:rPr lang="en-US" altLang="zh-CN" i="1" dirty="0"/>
              <a:t>M </a:t>
            </a:r>
            <a:r>
              <a:rPr lang="en-US" altLang="zh-CN" dirty="0"/>
              <a:t>flows</a:t>
            </a:r>
          </a:p>
          <a:p>
            <a:r>
              <a:rPr lang="en-US" altLang="zh-CN" i="1" dirty="0" err="1"/>
              <a:t>a</a:t>
            </a:r>
            <a:r>
              <a:rPr lang="en-US" altLang="zh-CN" i="1" baseline="-25000" dirty="0" err="1"/>
              <a:t>ij</a:t>
            </a:r>
            <a:r>
              <a:rPr lang="en-US" altLang="zh-CN" i="1" dirty="0"/>
              <a:t> </a:t>
            </a:r>
            <a:r>
              <a:rPr lang="en-US" altLang="zh-CN" dirty="0"/>
              <a:t>memory</a:t>
            </a:r>
          </a:p>
          <a:p>
            <a:r>
              <a:rPr lang="en-US" altLang="zh-CN" i="1" dirty="0" err="1"/>
              <a:t>b</a:t>
            </a:r>
            <a:r>
              <a:rPr lang="en-US" altLang="zh-CN" i="1" baseline="-25000" dirty="0" err="1"/>
              <a:t>ij</a:t>
            </a:r>
            <a:r>
              <a:rPr lang="en-US" altLang="zh-CN" i="1" dirty="0"/>
              <a:t> </a:t>
            </a:r>
            <a:r>
              <a:rPr lang="en-US" altLang="zh-CN" dirty="0"/>
              <a:t>table</a:t>
            </a:r>
            <a:r>
              <a:rPr lang="en-US" altLang="zh-CN" i="1" dirty="0"/>
              <a:t> </a:t>
            </a:r>
            <a:r>
              <a:rPr lang="en-US" altLang="zh-CN" dirty="0"/>
              <a:t>entries</a:t>
            </a:r>
          </a:p>
          <a:p>
            <a:r>
              <a:rPr lang="en-US" altLang="zh-CN" dirty="0"/>
              <a:t>Flow </a:t>
            </a:r>
            <a:r>
              <a:rPr lang="en-US" altLang="zh-CN" i="1" dirty="0" err="1"/>
              <a:t>M</a:t>
            </a:r>
            <a:r>
              <a:rPr lang="en-US" altLang="zh-CN" i="1" baseline="-25000" dirty="0" err="1"/>
              <a:t>i</a:t>
            </a:r>
            <a:r>
              <a:rPr lang="en-US" altLang="zh-CN" i="1" dirty="0"/>
              <a:t> </a:t>
            </a:r>
            <a:r>
              <a:rPr lang="en-US" altLang="zh-CN" dirty="0"/>
              <a:t>to switch </a:t>
            </a:r>
            <a:r>
              <a:rPr lang="en-US" altLang="zh-CN" i="1" dirty="0" err="1"/>
              <a:t>N</a:t>
            </a:r>
            <a:r>
              <a:rPr lang="en-US" altLang="zh-CN" i="1" baseline="-25000" dirty="0" err="1"/>
              <a:t>j</a:t>
            </a:r>
            <a:r>
              <a:rPr lang="en-US" altLang="zh-CN" i="1" dirty="0"/>
              <a:t> </a:t>
            </a:r>
            <a:endParaRPr lang="en-US" altLang="zh-CN" dirty="0"/>
          </a:p>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内容占位符 2">
            <a:extLst>
              <a:ext uri="{FF2B5EF4-FFF2-40B4-BE49-F238E27FC236}">
                <a16:creationId xmlns:a16="http://schemas.microsoft.com/office/drawing/2014/main" id="{04F09750-B05C-4F55-85AE-5FB9880D36F9}"/>
              </a:ext>
            </a:extLst>
          </p:cNvPr>
          <p:cNvSpPr txBox="1">
            <a:spLocks/>
          </p:cNvSpPr>
          <p:nvPr/>
        </p:nvSpPr>
        <p:spPr>
          <a:xfrm>
            <a:off x="1249891" y="4456112"/>
            <a:ext cx="6644219" cy="5540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CRDP is NP-hard!</a:t>
            </a:r>
            <a:endParaRPr lang="zh-CN" altLang="en-US" sz="2800" dirty="0">
              <a:solidFill>
                <a:srgbClr val="FF0000"/>
              </a:solidFill>
            </a:endParaRPr>
          </a:p>
        </p:txBody>
      </p:sp>
    </p:spTree>
    <p:extLst>
      <p:ext uri="{BB962C8B-B14F-4D97-AF65-F5344CB8AC3E}">
        <p14:creationId xmlns:p14="http://schemas.microsoft.com/office/powerpoint/2010/main" val="118063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Heuristics</a:t>
            </a:r>
            <a:endParaRPr lang="zh-CN" altLang="en-US" dirty="0"/>
          </a:p>
        </p:txBody>
      </p:sp>
      <p:sp>
        <p:nvSpPr>
          <p:cNvPr id="3" name="Content Placeholder 2"/>
          <p:cNvSpPr>
            <a:spLocks noGrp="1"/>
          </p:cNvSpPr>
          <p:nvPr>
            <p:ph idx="1"/>
          </p:nvPr>
        </p:nvSpPr>
        <p:spPr/>
        <p:txBody>
          <a:bodyPr>
            <a:normAutofit/>
          </a:bodyPr>
          <a:lstStyle/>
          <a:p>
            <a:r>
              <a:rPr lang="en-US" altLang="zh-CN" dirty="0"/>
              <a:t>Counting memory and #flow entries</a:t>
            </a:r>
          </a:p>
          <a:p>
            <a:pPr lvl="1"/>
            <a:r>
              <a:rPr lang="en-US" altLang="zh-CN" dirty="0"/>
              <a:t>Should not go beyond their capacities</a:t>
            </a:r>
          </a:p>
          <a:p>
            <a:pPr lvl="1"/>
            <a:r>
              <a:rPr lang="en-US" altLang="zh-CN" dirty="0"/>
              <a:t>Should be balanced for all switches</a:t>
            </a:r>
          </a:p>
          <a:p>
            <a:r>
              <a:rPr lang="en-US" altLang="zh-CN" dirty="0"/>
              <a:t>Lightest-Loaded-First duplication (</a:t>
            </a:r>
            <a:r>
              <a:rPr lang="en-US" altLang="zh-CN" dirty="0" err="1"/>
              <a:t>LLF</a:t>
            </a:r>
            <a:r>
              <a:rPr lang="en-US" altLang="zh-CN" dirty="0"/>
              <a:t>)</a:t>
            </a:r>
          </a:p>
          <a:p>
            <a:pPr lvl="1"/>
            <a:r>
              <a:rPr lang="en-US" altLang="zh-CN" dirty="0"/>
              <a:t>Greedily duplicate the counting rule</a:t>
            </a:r>
          </a:p>
          <a:p>
            <a:r>
              <a:rPr lang="en-US" altLang="zh-CN" dirty="0"/>
              <a:t>The flows with shorter path first</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7363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Duplication</a:t>
            </a:r>
            <a:endParaRPr lang="zh-CN" altLang="en-US" dirty="0"/>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AutoShape 3">
            <a:extLst>
              <a:ext uri="{FF2B5EF4-FFF2-40B4-BE49-F238E27FC236}">
                <a16:creationId xmlns:a16="http://schemas.microsoft.com/office/drawing/2014/main" id="{E390CFCC-CD96-421B-AF73-BA17B3C46CF0}"/>
              </a:ext>
            </a:extLst>
          </p:cNvPr>
          <p:cNvSpPr>
            <a:spLocks noChangeAspect="1" noChangeArrowheads="1" noTextEdit="1"/>
          </p:cNvSpPr>
          <p:nvPr/>
        </p:nvSpPr>
        <p:spPr bwMode="auto">
          <a:xfrm>
            <a:off x="2039938" y="1276350"/>
            <a:ext cx="5062537"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C16E79AA-3C6B-4A5E-8D4D-5BDE3833EA61}"/>
              </a:ext>
            </a:extLst>
          </p:cNvPr>
          <p:cNvSpPr>
            <a:spLocks noChangeArrowheads="1"/>
          </p:cNvSpPr>
          <p:nvPr/>
        </p:nvSpPr>
        <p:spPr bwMode="auto">
          <a:xfrm>
            <a:off x="5775325" y="2362200"/>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17F29BBB-C25D-4B7D-8277-772ED24F1D43}"/>
              </a:ext>
            </a:extLst>
          </p:cNvPr>
          <p:cNvSpPr>
            <a:spLocks noChangeArrowheads="1"/>
          </p:cNvSpPr>
          <p:nvPr/>
        </p:nvSpPr>
        <p:spPr bwMode="auto">
          <a:xfrm>
            <a:off x="5775325" y="2754313"/>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71AA1825-5E44-4CBF-9149-07E0F095444E}"/>
              </a:ext>
            </a:extLst>
          </p:cNvPr>
          <p:cNvSpPr>
            <a:spLocks noChangeArrowheads="1"/>
          </p:cNvSpPr>
          <p:nvPr/>
        </p:nvSpPr>
        <p:spPr bwMode="auto">
          <a:xfrm>
            <a:off x="5775325" y="3141663"/>
            <a:ext cx="3333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3F1A1761-7A84-4C89-BCA0-5EFDF56CA7D0}"/>
              </a:ext>
            </a:extLst>
          </p:cNvPr>
          <p:cNvSpPr>
            <a:spLocks noChangeArrowheads="1"/>
          </p:cNvSpPr>
          <p:nvPr/>
        </p:nvSpPr>
        <p:spPr bwMode="auto">
          <a:xfrm>
            <a:off x="5775325" y="3554413"/>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8DB79475-71D6-4925-8D42-2AD3EA776C4B}"/>
              </a:ext>
            </a:extLst>
          </p:cNvPr>
          <p:cNvSpPr>
            <a:spLocks noChangeArrowheads="1"/>
          </p:cNvSpPr>
          <p:nvPr/>
        </p:nvSpPr>
        <p:spPr bwMode="auto">
          <a:xfrm>
            <a:off x="4675187" y="2362200"/>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0">
            <a:extLst>
              <a:ext uri="{FF2B5EF4-FFF2-40B4-BE49-F238E27FC236}">
                <a16:creationId xmlns:a16="http://schemas.microsoft.com/office/drawing/2014/main" id="{1B8A59A7-E4D4-4987-A7D6-D3F33BA0C679}"/>
              </a:ext>
            </a:extLst>
          </p:cNvPr>
          <p:cNvSpPr>
            <a:spLocks noChangeArrowheads="1"/>
          </p:cNvSpPr>
          <p:nvPr/>
        </p:nvSpPr>
        <p:spPr bwMode="auto">
          <a:xfrm>
            <a:off x="4675187" y="2754313"/>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1">
            <a:extLst>
              <a:ext uri="{FF2B5EF4-FFF2-40B4-BE49-F238E27FC236}">
                <a16:creationId xmlns:a16="http://schemas.microsoft.com/office/drawing/2014/main" id="{56F1EA2D-F11A-4F3D-A7E6-0446EB5377BA}"/>
              </a:ext>
            </a:extLst>
          </p:cNvPr>
          <p:cNvSpPr>
            <a:spLocks noChangeArrowheads="1"/>
          </p:cNvSpPr>
          <p:nvPr/>
        </p:nvSpPr>
        <p:spPr bwMode="auto">
          <a:xfrm>
            <a:off x="4675187" y="3141663"/>
            <a:ext cx="3333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2">
            <a:extLst>
              <a:ext uri="{FF2B5EF4-FFF2-40B4-BE49-F238E27FC236}">
                <a16:creationId xmlns:a16="http://schemas.microsoft.com/office/drawing/2014/main" id="{35D4ED40-7574-46F8-91EE-92A5ED069525}"/>
              </a:ext>
            </a:extLst>
          </p:cNvPr>
          <p:cNvSpPr>
            <a:spLocks noChangeArrowheads="1"/>
          </p:cNvSpPr>
          <p:nvPr/>
        </p:nvSpPr>
        <p:spPr bwMode="auto">
          <a:xfrm>
            <a:off x="4675187" y="3538538"/>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A728CCF2-188C-442B-99D4-1939267D6307}"/>
              </a:ext>
            </a:extLst>
          </p:cNvPr>
          <p:cNvSpPr>
            <a:spLocks noChangeArrowheads="1"/>
          </p:cNvSpPr>
          <p:nvPr/>
        </p:nvSpPr>
        <p:spPr bwMode="auto">
          <a:xfrm>
            <a:off x="3595688" y="2362200"/>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4">
            <a:extLst>
              <a:ext uri="{FF2B5EF4-FFF2-40B4-BE49-F238E27FC236}">
                <a16:creationId xmlns:a16="http://schemas.microsoft.com/office/drawing/2014/main" id="{9382E0A0-F598-4160-9609-B7465C0F6EA0}"/>
              </a:ext>
            </a:extLst>
          </p:cNvPr>
          <p:cNvSpPr>
            <a:spLocks noChangeArrowheads="1"/>
          </p:cNvSpPr>
          <p:nvPr/>
        </p:nvSpPr>
        <p:spPr bwMode="auto">
          <a:xfrm>
            <a:off x="3595688" y="2754313"/>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5">
            <a:extLst>
              <a:ext uri="{FF2B5EF4-FFF2-40B4-BE49-F238E27FC236}">
                <a16:creationId xmlns:a16="http://schemas.microsoft.com/office/drawing/2014/main" id="{39667371-EA21-4D02-A489-73842B8FD59A}"/>
              </a:ext>
            </a:extLst>
          </p:cNvPr>
          <p:cNvSpPr>
            <a:spLocks noChangeArrowheads="1"/>
          </p:cNvSpPr>
          <p:nvPr/>
        </p:nvSpPr>
        <p:spPr bwMode="auto">
          <a:xfrm>
            <a:off x="3595688" y="3141663"/>
            <a:ext cx="3333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6">
            <a:extLst>
              <a:ext uri="{FF2B5EF4-FFF2-40B4-BE49-F238E27FC236}">
                <a16:creationId xmlns:a16="http://schemas.microsoft.com/office/drawing/2014/main" id="{3B4EC1D3-C8D6-4005-8182-98099716F1C9}"/>
              </a:ext>
            </a:extLst>
          </p:cNvPr>
          <p:cNvSpPr>
            <a:spLocks noChangeArrowheads="1"/>
          </p:cNvSpPr>
          <p:nvPr/>
        </p:nvSpPr>
        <p:spPr bwMode="auto">
          <a:xfrm>
            <a:off x="2505075" y="3157538"/>
            <a:ext cx="190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70C0"/>
              </a:solidFill>
              <a:effectLst/>
            </a:endParaRPr>
          </a:p>
        </p:txBody>
      </p:sp>
      <p:sp>
        <p:nvSpPr>
          <p:cNvPr id="19" name="Rectangle 17">
            <a:extLst>
              <a:ext uri="{FF2B5EF4-FFF2-40B4-BE49-F238E27FC236}">
                <a16:creationId xmlns:a16="http://schemas.microsoft.com/office/drawing/2014/main" id="{7B558153-2FC8-489B-A67A-E324154E9369}"/>
              </a:ext>
            </a:extLst>
          </p:cNvPr>
          <p:cNvSpPr>
            <a:spLocks noChangeArrowheads="1"/>
          </p:cNvSpPr>
          <p:nvPr/>
        </p:nvSpPr>
        <p:spPr bwMode="auto">
          <a:xfrm>
            <a:off x="2495550" y="2362200"/>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8">
            <a:extLst>
              <a:ext uri="{FF2B5EF4-FFF2-40B4-BE49-F238E27FC236}">
                <a16:creationId xmlns:a16="http://schemas.microsoft.com/office/drawing/2014/main" id="{40B99D16-36F4-4058-8BCD-700B4A18A340}"/>
              </a:ext>
            </a:extLst>
          </p:cNvPr>
          <p:cNvSpPr>
            <a:spLocks noChangeArrowheads="1"/>
          </p:cNvSpPr>
          <p:nvPr/>
        </p:nvSpPr>
        <p:spPr bwMode="auto">
          <a:xfrm>
            <a:off x="2495550" y="2754313"/>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9">
            <a:extLst>
              <a:ext uri="{FF2B5EF4-FFF2-40B4-BE49-F238E27FC236}">
                <a16:creationId xmlns:a16="http://schemas.microsoft.com/office/drawing/2014/main" id="{6C8348CF-78C8-4AA2-893D-E738EEBA9843}"/>
              </a:ext>
            </a:extLst>
          </p:cNvPr>
          <p:cNvSpPr>
            <a:spLocks noChangeArrowheads="1"/>
          </p:cNvSpPr>
          <p:nvPr/>
        </p:nvSpPr>
        <p:spPr bwMode="auto">
          <a:xfrm>
            <a:off x="3584575" y="3538538"/>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0">
            <a:extLst>
              <a:ext uri="{FF2B5EF4-FFF2-40B4-BE49-F238E27FC236}">
                <a16:creationId xmlns:a16="http://schemas.microsoft.com/office/drawing/2014/main" id="{FC66EF1A-70D1-45C8-9D5B-CECEA9B07634}"/>
              </a:ext>
            </a:extLst>
          </p:cNvPr>
          <p:cNvSpPr>
            <a:spLocks noChangeArrowheads="1"/>
          </p:cNvSpPr>
          <p:nvPr/>
        </p:nvSpPr>
        <p:spPr bwMode="auto">
          <a:xfrm>
            <a:off x="2505075" y="3554413"/>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a:extLst>
              <a:ext uri="{FF2B5EF4-FFF2-40B4-BE49-F238E27FC236}">
                <a16:creationId xmlns:a16="http://schemas.microsoft.com/office/drawing/2014/main" id="{0ED32F33-545F-4C46-83DF-40CC10EAE084}"/>
              </a:ext>
            </a:extLst>
          </p:cNvPr>
          <p:cNvSpPr>
            <a:spLocks noChangeArrowheads="1"/>
          </p:cNvSpPr>
          <p:nvPr/>
        </p:nvSpPr>
        <p:spPr bwMode="auto">
          <a:xfrm>
            <a:off x="3584575" y="1825625"/>
            <a:ext cx="19075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735DD855-E420-4BB9-A79E-D146388D7DF2}"/>
              </a:ext>
            </a:extLst>
          </p:cNvPr>
          <p:cNvSpPr>
            <a:spLocks noChangeArrowheads="1"/>
          </p:cNvSpPr>
          <p:nvPr/>
        </p:nvSpPr>
        <p:spPr bwMode="auto">
          <a:xfrm>
            <a:off x="4675187" y="1825625"/>
            <a:ext cx="190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500" b="0" i="0" u="none" strike="noStrike" cap="none" normalizeH="0" baseline="0" dirty="0">
                <a:ln>
                  <a:noFill/>
                </a:ln>
                <a:solidFill>
                  <a:srgbClr val="0070C0"/>
                </a:solidFill>
                <a:effectLst/>
                <a:latin typeface="Arial Rounded MT Bold" panose="020F0704030504030204" pitchFamily="34" charset="0"/>
              </a:rPr>
              <a:t>1</a:t>
            </a:r>
            <a:endParaRPr kumimoji="0" lang="zh-CN" altLang="zh-CN" sz="1800" b="0" i="0" u="none" strike="noStrike" cap="none" normalizeH="0" baseline="0" dirty="0">
              <a:ln>
                <a:noFill/>
              </a:ln>
              <a:solidFill>
                <a:srgbClr val="0070C0"/>
              </a:solidFill>
              <a:effectLst/>
            </a:endParaRPr>
          </a:p>
        </p:txBody>
      </p:sp>
      <p:sp>
        <p:nvSpPr>
          <p:cNvPr id="25" name="Rectangle 23">
            <a:extLst>
              <a:ext uri="{FF2B5EF4-FFF2-40B4-BE49-F238E27FC236}">
                <a16:creationId xmlns:a16="http://schemas.microsoft.com/office/drawing/2014/main" id="{341FD9E9-0526-4BCA-A740-3ABF1B5A3F2D}"/>
              </a:ext>
            </a:extLst>
          </p:cNvPr>
          <p:cNvSpPr>
            <a:spLocks noChangeArrowheads="1"/>
          </p:cNvSpPr>
          <p:nvPr/>
        </p:nvSpPr>
        <p:spPr bwMode="auto">
          <a:xfrm>
            <a:off x="2460625" y="2344738"/>
            <a:ext cx="246062" cy="39370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4">
            <a:extLst>
              <a:ext uri="{FF2B5EF4-FFF2-40B4-BE49-F238E27FC236}">
                <a16:creationId xmlns:a16="http://schemas.microsoft.com/office/drawing/2014/main" id="{6081E405-52DC-4BED-A2C2-771DDB22D295}"/>
              </a:ext>
            </a:extLst>
          </p:cNvPr>
          <p:cNvSpPr>
            <a:spLocks noChangeArrowheads="1"/>
          </p:cNvSpPr>
          <p:nvPr/>
        </p:nvSpPr>
        <p:spPr bwMode="auto">
          <a:xfrm>
            <a:off x="2460625" y="2738438"/>
            <a:ext cx="246062" cy="398463"/>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5">
            <a:extLst>
              <a:ext uri="{FF2B5EF4-FFF2-40B4-BE49-F238E27FC236}">
                <a16:creationId xmlns:a16="http://schemas.microsoft.com/office/drawing/2014/main" id="{F52061A7-6229-4441-A006-A6832098D9CD}"/>
              </a:ext>
            </a:extLst>
          </p:cNvPr>
          <p:cNvSpPr>
            <a:spLocks noChangeArrowheads="1"/>
          </p:cNvSpPr>
          <p:nvPr/>
        </p:nvSpPr>
        <p:spPr bwMode="auto">
          <a:xfrm>
            <a:off x="3551238" y="3533775"/>
            <a:ext cx="24765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6">
            <a:extLst>
              <a:ext uri="{FF2B5EF4-FFF2-40B4-BE49-F238E27FC236}">
                <a16:creationId xmlns:a16="http://schemas.microsoft.com/office/drawing/2014/main" id="{4CC2153B-963C-45EF-B539-ED9A907DAEA8}"/>
              </a:ext>
            </a:extLst>
          </p:cNvPr>
          <p:cNvSpPr>
            <a:spLocks noChangeArrowheads="1"/>
          </p:cNvSpPr>
          <p:nvPr/>
        </p:nvSpPr>
        <p:spPr bwMode="auto">
          <a:xfrm>
            <a:off x="2460625" y="3533775"/>
            <a:ext cx="246062"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7">
            <a:extLst>
              <a:ext uri="{FF2B5EF4-FFF2-40B4-BE49-F238E27FC236}">
                <a16:creationId xmlns:a16="http://schemas.microsoft.com/office/drawing/2014/main" id="{3D810227-B66C-4101-9BB2-BBE492B1387A}"/>
              </a:ext>
            </a:extLst>
          </p:cNvPr>
          <p:cNvSpPr>
            <a:spLocks noChangeArrowheads="1"/>
          </p:cNvSpPr>
          <p:nvPr/>
        </p:nvSpPr>
        <p:spPr bwMode="auto">
          <a:xfrm>
            <a:off x="3551238" y="2341563"/>
            <a:ext cx="24765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8">
            <a:extLst>
              <a:ext uri="{FF2B5EF4-FFF2-40B4-BE49-F238E27FC236}">
                <a16:creationId xmlns:a16="http://schemas.microsoft.com/office/drawing/2014/main" id="{D7123564-B1EF-4101-876D-83D39552A199}"/>
              </a:ext>
            </a:extLst>
          </p:cNvPr>
          <p:cNvSpPr>
            <a:spLocks noChangeArrowheads="1"/>
          </p:cNvSpPr>
          <p:nvPr/>
        </p:nvSpPr>
        <p:spPr bwMode="auto">
          <a:xfrm>
            <a:off x="3551238" y="2738438"/>
            <a:ext cx="247650" cy="398463"/>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9">
            <a:extLst>
              <a:ext uri="{FF2B5EF4-FFF2-40B4-BE49-F238E27FC236}">
                <a16:creationId xmlns:a16="http://schemas.microsoft.com/office/drawing/2014/main" id="{2154E192-FD80-45D8-8D27-0324EB74E35C}"/>
              </a:ext>
            </a:extLst>
          </p:cNvPr>
          <p:cNvSpPr>
            <a:spLocks noChangeArrowheads="1"/>
          </p:cNvSpPr>
          <p:nvPr/>
        </p:nvSpPr>
        <p:spPr bwMode="auto">
          <a:xfrm>
            <a:off x="3551238" y="3136900"/>
            <a:ext cx="24765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30">
            <a:extLst>
              <a:ext uri="{FF2B5EF4-FFF2-40B4-BE49-F238E27FC236}">
                <a16:creationId xmlns:a16="http://schemas.microsoft.com/office/drawing/2014/main" id="{1CD65C87-8FF6-426B-83DF-642884214F47}"/>
              </a:ext>
            </a:extLst>
          </p:cNvPr>
          <p:cNvSpPr>
            <a:spLocks noChangeArrowheads="1"/>
          </p:cNvSpPr>
          <p:nvPr/>
        </p:nvSpPr>
        <p:spPr bwMode="auto">
          <a:xfrm>
            <a:off x="2460625" y="3136900"/>
            <a:ext cx="246062" cy="39370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1">
            <a:extLst>
              <a:ext uri="{FF2B5EF4-FFF2-40B4-BE49-F238E27FC236}">
                <a16:creationId xmlns:a16="http://schemas.microsoft.com/office/drawing/2014/main" id="{7E0E6B30-3553-4035-8C31-3496F423057B}"/>
              </a:ext>
            </a:extLst>
          </p:cNvPr>
          <p:cNvSpPr>
            <a:spLocks noChangeArrowheads="1"/>
          </p:cNvSpPr>
          <p:nvPr/>
        </p:nvSpPr>
        <p:spPr bwMode="auto">
          <a:xfrm>
            <a:off x="4638675" y="2341563"/>
            <a:ext cx="24765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2">
            <a:extLst>
              <a:ext uri="{FF2B5EF4-FFF2-40B4-BE49-F238E27FC236}">
                <a16:creationId xmlns:a16="http://schemas.microsoft.com/office/drawing/2014/main" id="{F72FA931-D107-42E7-A940-F5D991E9270F}"/>
              </a:ext>
            </a:extLst>
          </p:cNvPr>
          <p:cNvSpPr>
            <a:spLocks noChangeArrowheads="1"/>
          </p:cNvSpPr>
          <p:nvPr/>
        </p:nvSpPr>
        <p:spPr bwMode="auto">
          <a:xfrm>
            <a:off x="4638675" y="2738438"/>
            <a:ext cx="247650" cy="398463"/>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3">
            <a:extLst>
              <a:ext uri="{FF2B5EF4-FFF2-40B4-BE49-F238E27FC236}">
                <a16:creationId xmlns:a16="http://schemas.microsoft.com/office/drawing/2014/main" id="{9E32245D-5DCD-4431-A090-647E7850D14B}"/>
              </a:ext>
            </a:extLst>
          </p:cNvPr>
          <p:cNvSpPr>
            <a:spLocks noChangeArrowheads="1"/>
          </p:cNvSpPr>
          <p:nvPr/>
        </p:nvSpPr>
        <p:spPr bwMode="auto">
          <a:xfrm>
            <a:off x="4638675" y="3136900"/>
            <a:ext cx="24765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ADD77CEB-5044-4160-B8EE-0510EC017915}"/>
              </a:ext>
            </a:extLst>
          </p:cNvPr>
          <p:cNvSpPr>
            <a:spLocks/>
          </p:cNvSpPr>
          <p:nvPr/>
        </p:nvSpPr>
        <p:spPr bwMode="auto">
          <a:xfrm>
            <a:off x="4638675" y="3541713"/>
            <a:ext cx="247650" cy="396875"/>
          </a:xfrm>
          <a:custGeom>
            <a:avLst/>
            <a:gdLst>
              <a:gd name="T0" fmla="*/ 156 w 156"/>
              <a:gd name="T1" fmla="*/ 250 h 250"/>
              <a:gd name="T2" fmla="*/ 0 w 156"/>
              <a:gd name="T3" fmla="*/ 250 h 250"/>
              <a:gd name="T4" fmla="*/ 0 w 156"/>
              <a:gd name="T5" fmla="*/ 2 h 250"/>
              <a:gd name="T6" fmla="*/ 156 w 156"/>
              <a:gd name="T7" fmla="*/ 0 h 250"/>
              <a:gd name="T8" fmla="*/ 156 w 156"/>
              <a:gd name="T9" fmla="*/ 250 h 250"/>
            </a:gdLst>
            <a:ahLst/>
            <a:cxnLst>
              <a:cxn ang="0">
                <a:pos x="T0" y="T1"/>
              </a:cxn>
              <a:cxn ang="0">
                <a:pos x="T2" y="T3"/>
              </a:cxn>
              <a:cxn ang="0">
                <a:pos x="T4" y="T5"/>
              </a:cxn>
              <a:cxn ang="0">
                <a:pos x="T6" y="T7"/>
              </a:cxn>
              <a:cxn ang="0">
                <a:pos x="T8" y="T9"/>
              </a:cxn>
            </a:cxnLst>
            <a:rect l="0" t="0" r="r" b="b"/>
            <a:pathLst>
              <a:path w="156" h="250">
                <a:moveTo>
                  <a:pt x="156" y="250"/>
                </a:moveTo>
                <a:lnTo>
                  <a:pt x="0" y="250"/>
                </a:lnTo>
                <a:lnTo>
                  <a:pt x="0" y="2"/>
                </a:lnTo>
                <a:lnTo>
                  <a:pt x="156" y="0"/>
                </a:lnTo>
                <a:lnTo>
                  <a:pt x="156" y="250"/>
                </a:lnTo>
                <a:close/>
              </a:path>
            </a:pathLst>
          </a:cu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5">
            <a:extLst>
              <a:ext uri="{FF2B5EF4-FFF2-40B4-BE49-F238E27FC236}">
                <a16:creationId xmlns:a16="http://schemas.microsoft.com/office/drawing/2014/main" id="{54BE9FCE-40C8-48B3-97F9-6C49693E650C}"/>
              </a:ext>
            </a:extLst>
          </p:cNvPr>
          <p:cNvSpPr>
            <a:spLocks noChangeArrowheads="1"/>
          </p:cNvSpPr>
          <p:nvPr/>
        </p:nvSpPr>
        <p:spPr bwMode="auto">
          <a:xfrm>
            <a:off x="5737225" y="2341563"/>
            <a:ext cx="239712"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6">
            <a:extLst>
              <a:ext uri="{FF2B5EF4-FFF2-40B4-BE49-F238E27FC236}">
                <a16:creationId xmlns:a16="http://schemas.microsoft.com/office/drawing/2014/main" id="{80A66344-FA31-4132-B4CA-17D952F231CB}"/>
              </a:ext>
            </a:extLst>
          </p:cNvPr>
          <p:cNvSpPr>
            <a:spLocks noChangeArrowheads="1"/>
          </p:cNvSpPr>
          <p:nvPr/>
        </p:nvSpPr>
        <p:spPr bwMode="auto">
          <a:xfrm>
            <a:off x="5737225" y="2738438"/>
            <a:ext cx="239712" cy="398463"/>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7">
            <a:extLst>
              <a:ext uri="{FF2B5EF4-FFF2-40B4-BE49-F238E27FC236}">
                <a16:creationId xmlns:a16="http://schemas.microsoft.com/office/drawing/2014/main" id="{AC15CC5B-7FB0-4008-AF52-7E255EA4D8C5}"/>
              </a:ext>
            </a:extLst>
          </p:cNvPr>
          <p:cNvSpPr>
            <a:spLocks noChangeArrowheads="1"/>
          </p:cNvSpPr>
          <p:nvPr/>
        </p:nvSpPr>
        <p:spPr bwMode="auto">
          <a:xfrm>
            <a:off x="5737225" y="3136900"/>
            <a:ext cx="239712"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8">
            <a:extLst>
              <a:ext uri="{FF2B5EF4-FFF2-40B4-BE49-F238E27FC236}">
                <a16:creationId xmlns:a16="http://schemas.microsoft.com/office/drawing/2014/main" id="{FED5377D-9417-4778-8C8C-971A5699B907}"/>
              </a:ext>
            </a:extLst>
          </p:cNvPr>
          <p:cNvSpPr>
            <a:spLocks noChangeArrowheads="1"/>
          </p:cNvSpPr>
          <p:nvPr/>
        </p:nvSpPr>
        <p:spPr bwMode="auto">
          <a:xfrm>
            <a:off x="5737225" y="3533775"/>
            <a:ext cx="239712" cy="39370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39">
            <a:extLst>
              <a:ext uri="{FF2B5EF4-FFF2-40B4-BE49-F238E27FC236}">
                <a16:creationId xmlns:a16="http://schemas.microsoft.com/office/drawing/2014/main" id="{5DECA382-53E8-4A76-8E5B-DAF1EFDE24C3}"/>
              </a:ext>
            </a:extLst>
          </p:cNvPr>
          <p:cNvSpPr>
            <a:spLocks noChangeArrowheads="1"/>
          </p:cNvSpPr>
          <p:nvPr/>
        </p:nvSpPr>
        <p:spPr bwMode="auto">
          <a:xfrm>
            <a:off x="3551238" y="1408113"/>
            <a:ext cx="24765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0">
            <a:extLst>
              <a:ext uri="{FF2B5EF4-FFF2-40B4-BE49-F238E27FC236}">
                <a16:creationId xmlns:a16="http://schemas.microsoft.com/office/drawing/2014/main" id="{5A0CCAAA-EBF9-4277-8447-8F2BC7FBBC36}"/>
              </a:ext>
            </a:extLst>
          </p:cNvPr>
          <p:cNvSpPr>
            <a:spLocks noChangeArrowheads="1"/>
          </p:cNvSpPr>
          <p:nvPr/>
        </p:nvSpPr>
        <p:spPr bwMode="auto">
          <a:xfrm>
            <a:off x="3551238" y="1804988"/>
            <a:ext cx="247650" cy="39370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1">
            <a:extLst>
              <a:ext uri="{FF2B5EF4-FFF2-40B4-BE49-F238E27FC236}">
                <a16:creationId xmlns:a16="http://schemas.microsoft.com/office/drawing/2014/main" id="{8AE0CDEF-F885-4FB3-9213-7BEAE3FCEA9F}"/>
              </a:ext>
            </a:extLst>
          </p:cNvPr>
          <p:cNvSpPr>
            <a:spLocks noChangeArrowheads="1"/>
          </p:cNvSpPr>
          <p:nvPr/>
        </p:nvSpPr>
        <p:spPr bwMode="auto">
          <a:xfrm>
            <a:off x="4638675" y="1408113"/>
            <a:ext cx="24765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2">
            <a:extLst>
              <a:ext uri="{FF2B5EF4-FFF2-40B4-BE49-F238E27FC236}">
                <a16:creationId xmlns:a16="http://schemas.microsoft.com/office/drawing/2014/main" id="{C9EAB527-90E4-4D36-B810-F59682B2F090}"/>
              </a:ext>
            </a:extLst>
          </p:cNvPr>
          <p:cNvSpPr>
            <a:spLocks noChangeArrowheads="1"/>
          </p:cNvSpPr>
          <p:nvPr/>
        </p:nvSpPr>
        <p:spPr bwMode="auto">
          <a:xfrm>
            <a:off x="4638675" y="1804988"/>
            <a:ext cx="247650" cy="39370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3">
            <a:extLst>
              <a:ext uri="{FF2B5EF4-FFF2-40B4-BE49-F238E27FC236}">
                <a16:creationId xmlns:a16="http://schemas.microsoft.com/office/drawing/2014/main" id="{32AC2706-108D-4489-93D3-6DF97C9A3793}"/>
              </a:ext>
            </a:extLst>
          </p:cNvPr>
          <p:cNvSpPr>
            <a:spLocks noChangeArrowheads="1"/>
          </p:cNvSpPr>
          <p:nvPr/>
        </p:nvSpPr>
        <p:spPr bwMode="auto">
          <a:xfrm>
            <a:off x="2460625" y="1408113"/>
            <a:ext cx="246062"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4">
            <a:extLst>
              <a:ext uri="{FF2B5EF4-FFF2-40B4-BE49-F238E27FC236}">
                <a16:creationId xmlns:a16="http://schemas.microsoft.com/office/drawing/2014/main" id="{1CF9A6CE-3103-4B23-A853-6138621B6E67}"/>
              </a:ext>
            </a:extLst>
          </p:cNvPr>
          <p:cNvSpPr>
            <a:spLocks noChangeArrowheads="1"/>
          </p:cNvSpPr>
          <p:nvPr/>
        </p:nvSpPr>
        <p:spPr bwMode="auto">
          <a:xfrm>
            <a:off x="2460625" y="1804988"/>
            <a:ext cx="246062" cy="39370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5">
            <a:extLst>
              <a:ext uri="{FF2B5EF4-FFF2-40B4-BE49-F238E27FC236}">
                <a16:creationId xmlns:a16="http://schemas.microsoft.com/office/drawing/2014/main" id="{7529B05F-A3FD-4495-B5A7-856F077AF4CC}"/>
              </a:ext>
            </a:extLst>
          </p:cNvPr>
          <p:cNvSpPr>
            <a:spLocks noChangeArrowheads="1"/>
          </p:cNvSpPr>
          <p:nvPr/>
        </p:nvSpPr>
        <p:spPr bwMode="auto">
          <a:xfrm>
            <a:off x="5734050" y="1408113"/>
            <a:ext cx="24765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6">
            <a:extLst>
              <a:ext uri="{FF2B5EF4-FFF2-40B4-BE49-F238E27FC236}">
                <a16:creationId xmlns:a16="http://schemas.microsoft.com/office/drawing/2014/main" id="{11F39E3A-BED6-4F61-A968-07CC3FC7A395}"/>
              </a:ext>
            </a:extLst>
          </p:cNvPr>
          <p:cNvSpPr>
            <a:spLocks noChangeArrowheads="1"/>
          </p:cNvSpPr>
          <p:nvPr/>
        </p:nvSpPr>
        <p:spPr bwMode="auto">
          <a:xfrm>
            <a:off x="5734050" y="1804988"/>
            <a:ext cx="247650" cy="39370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7">
            <a:extLst>
              <a:ext uri="{FF2B5EF4-FFF2-40B4-BE49-F238E27FC236}">
                <a16:creationId xmlns:a16="http://schemas.microsoft.com/office/drawing/2014/main" id="{25B67402-8C0F-4A7F-92E0-8F987D2B0E15}"/>
              </a:ext>
            </a:extLst>
          </p:cNvPr>
          <p:cNvSpPr>
            <a:spLocks noChangeArrowheads="1"/>
          </p:cNvSpPr>
          <p:nvPr/>
        </p:nvSpPr>
        <p:spPr bwMode="auto">
          <a:xfrm>
            <a:off x="2114550" y="3538538"/>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E60012"/>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CD9E916E-C135-4880-B423-64287A7A1DD8}"/>
              </a:ext>
            </a:extLst>
          </p:cNvPr>
          <p:cNvSpPr>
            <a:spLocks noChangeArrowheads="1"/>
          </p:cNvSpPr>
          <p:nvPr/>
        </p:nvSpPr>
        <p:spPr bwMode="auto">
          <a:xfrm>
            <a:off x="2216150" y="3771900"/>
            <a:ext cx="1984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E60012"/>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D9448E9E-CA78-473E-B14F-184C1659D55D}"/>
              </a:ext>
            </a:extLst>
          </p:cNvPr>
          <p:cNvSpPr>
            <a:spLocks noChangeArrowheads="1"/>
          </p:cNvSpPr>
          <p:nvPr/>
        </p:nvSpPr>
        <p:spPr bwMode="auto">
          <a:xfrm>
            <a:off x="3219450" y="1843088"/>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E60012"/>
                </a:solidFill>
                <a:effectLst/>
                <a:latin typeface="Arial Rounded MT Bold" panose="020F0704030504030204" pitchFamily="34" charset="0"/>
              </a:rPr>
              <a:t>f</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C17FCFAE-4F04-4454-9BB5-7B95E4593F41}"/>
              </a:ext>
            </a:extLst>
          </p:cNvPr>
          <p:cNvSpPr>
            <a:spLocks noChangeArrowheads="1"/>
          </p:cNvSpPr>
          <p:nvPr/>
        </p:nvSpPr>
        <p:spPr bwMode="auto">
          <a:xfrm>
            <a:off x="3321050" y="2073275"/>
            <a:ext cx="1984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E60012"/>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6EA751F2-EB17-49A8-B618-3868817E5862}"/>
              </a:ext>
            </a:extLst>
          </p:cNvPr>
          <p:cNvSpPr>
            <a:spLocks noChangeArrowheads="1"/>
          </p:cNvSpPr>
          <p:nvPr/>
        </p:nvSpPr>
        <p:spPr bwMode="auto">
          <a:xfrm>
            <a:off x="4249738" y="3538538"/>
            <a:ext cx="250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39F840E9-7BB7-42EA-B8D9-4BAB8F670C71}"/>
              </a:ext>
            </a:extLst>
          </p:cNvPr>
          <p:cNvSpPr>
            <a:spLocks noChangeArrowheads="1"/>
          </p:cNvSpPr>
          <p:nvPr/>
        </p:nvSpPr>
        <p:spPr bwMode="auto">
          <a:xfrm>
            <a:off x="4351338" y="3771900"/>
            <a:ext cx="1984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3E8DD258-6938-4EB3-B3A8-C7556C3FC20C}"/>
              </a:ext>
            </a:extLst>
          </p:cNvPr>
          <p:cNvSpPr>
            <a:spLocks noChangeArrowheads="1"/>
          </p:cNvSpPr>
          <p:nvPr/>
        </p:nvSpPr>
        <p:spPr bwMode="auto">
          <a:xfrm>
            <a:off x="2114550" y="3141663"/>
            <a:ext cx="1079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70C0"/>
              </a:solidFill>
              <a:effectLst/>
            </a:endParaRPr>
          </a:p>
        </p:txBody>
      </p:sp>
      <p:sp>
        <p:nvSpPr>
          <p:cNvPr id="56" name="Rectangle 54">
            <a:extLst>
              <a:ext uri="{FF2B5EF4-FFF2-40B4-BE49-F238E27FC236}">
                <a16:creationId xmlns:a16="http://schemas.microsoft.com/office/drawing/2014/main" id="{48A3CB2F-738B-4B60-9384-0E91721802B0}"/>
              </a:ext>
            </a:extLst>
          </p:cNvPr>
          <p:cNvSpPr>
            <a:spLocks noChangeArrowheads="1"/>
          </p:cNvSpPr>
          <p:nvPr/>
        </p:nvSpPr>
        <p:spPr bwMode="auto">
          <a:xfrm>
            <a:off x="2216150" y="3375025"/>
            <a:ext cx="1143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70C0"/>
                </a:solidFill>
                <a:effectLst/>
                <a:latin typeface="Arial Rounded MT Bold" panose="020F0704030504030204" pitchFamily="34" charset="0"/>
              </a:rPr>
              <a:t>2</a:t>
            </a:r>
            <a:endParaRPr kumimoji="0" lang="zh-CN" altLang="zh-CN" sz="1800" b="0" i="0" u="none" strike="noStrike" cap="none" normalizeH="0" baseline="0">
              <a:ln>
                <a:noFill/>
              </a:ln>
              <a:solidFill>
                <a:srgbClr val="0070C0"/>
              </a:solidFill>
              <a:effectLst/>
            </a:endParaRPr>
          </a:p>
        </p:txBody>
      </p:sp>
      <p:sp>
        <p:nvSpPr>
          <p:cNvPr id="57" name="Rectangle 55">
            <a:extLst>
              <a:ext uri="{FF2B5EF4-FFF2-40B4-BE49-F238E27FC236}">
                <a16:creationId xmlns:a16="http://schemas.microsoft.com/office/drawing/2014/main" id="{14F6EA81-816F-4E85-9918-17C088EAA1DA}"/>
              </a:ext>
            </a:extLst>
          </p:cNvPr>
          <p:cNvSpPr>
            <a:spLocks noChangeArrowheads="1"/>
          </p:cNvSpPr>
          <p:nvPr/>
        </p:nvSpPr>
        <p:spPr bwMode="auto">
          <a:xfrm>
            <a:off x="4249738" y="1836738"/>
            <a:ext cx="1079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dirty="0">
                <a:ln>
                  <a:noFill/>
                </a:ln>
                <a:solidFill>
                  <a:srgbClr val="0070C0"/>
                </a:solidFill>
                <a:effectLst/>
                <a:latin typeface="Arial Rounded MT Bold" panose="020F0704030504030204" pitchFamily="34" charset="0"/>
              </a:rPr>
              <a:t>f</a:t>
            </a:r>
            <a:endParaRPr kumimoji="0" lang="zh-CN" altLang="zh-CN" sz="1800" b="0" i="0" u="none" strike="noStrike" cap="none" normalizeH="0" baseline="0" dirty="0">
              <a:ln>
                <a:noFill/>
              </a:ln>
              <a:solidFill>
                <a:srgbClr val="0070C0"/>
              </a:solidFill>
              <a:effectLst/>
            </a:endParaRPr>
          </a:p>
        </p:txBody>
      </p:sp>
      <p:sp>
        <p:nvSpPr>
          <p:cNvPr id="58" name="Rectangle 56">
            <a:extLst>
              <a:ext uri="{FF2B5EF4-FFF2-40B4-BE49-F238E27FC236}">
                <a16:creationId xmlns:a16="http://schemas.microsoft.com/office/drawing/2014/main" id="{FB509ECA-0197-4358-9A33-5E7F33C897A8}"/>
              </a:ext>
            </a:extLst>
          </p:cNvPr>
          <p:cNvSpPr>
            <a:spLocks noChangeArrowheads="1"/>
          </p:cNvSpPr>
          <p:nvPr/>
        </p:nvSpPr>
        <p:spPr bwMode="auto">
          <a:xfrm>
            <a:off x="4349750" y="2070100"/>
            <a:ext cx="1143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a:ln>
                  <a:noFill/>
                </a:ln>
                <a:solidFill>
                  <a:srgbClr val="0070C0"/>
                </a:solidFill>
                <a:effectLst/>
                <a:latin typeface="Arial Rounded MT Bold" panose="020F0704030504030204" pitchFamily="34" charset="0"/>
              </a:rPr>
              <a:t>2</a:t>
            </a:r>
            <a:endParaRPr kumimoji="0" lang="zh-CN" altLang="zh-CN" sz="1800" b="0" i="0" u="none" strike="noStrike" cap="none" normalizeH="0" baseline="0" dirty="0">
              <a:ln>
                <a:noFill/>
              </a:ln>
              <a:solidFill>
                <a:srgbClr val="0070C0"/>
              </a:solidFill>
              <a:effectLst/>
            </a:endParaRPr>
          </a:p>
        </p:txBody>
      </p:sp>
      <p:sp>
        <p:nvSpPr>
          <p:cNvPr id="59" name="Rectangle 57">
            <a:extLst>
              <a:ext uri="{FF2B5EF4-FFF2-40B4-BE49-F238E27FC236}">
                <a16:creationId xmlns:a16="http://schemas.microsoft.com/office/drawing/2014/main" id="{938A51B0-8AB4-430F-B518-1A510A10A314}"/>
              </a:ext>
            </a:extLst>
          </p:cNvPr>
          <p:cNvSpPr>
            <a:spLocks noChangeArrowheads="1"/>
          </p:cNvSpPr>
          <p:nvPr/>
        </p:nvSpPr>
        <p:spPr bwMode="auto">
          <a:xfrm>
            <a:off x="2114550" y="2754313"/>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414A3E9F-A8D6-475E-A656-BD8F21D7BAD1}"/>
              </a:ext>
            </a:extLst>
          </p:cNvPr>
          <p:cNvSpPr>
            <a:spLocks noChangeArrowheads="1"/>
          </p:cNvSpPr>
          <p:nvPr/>
        </p:nvSpPr>
        <p:spPr bwMode="auto">
          <a:xfrm>
            <a:off x="2216150" y="2982913"/>
            <a:ext cx="1984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54AE0599-8A3F-4D5D-926B-D3B9C553B64B}"/>
              </a:ext>
            </a:extLst>
          </p:cNvPr>
          <p:cNvSpPr>
            <a:spLocks noChangeArrowheads="1"/>
          </p:cNvSpPr>
          <p:nvPr/>
        </p:nvSpPr>
        <p:spPr bwMode="auto">
          <a:xfrm>
            <a:off x="4249738" y="2754313"/>
            <a:ext cx="250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4A361C1F-8AA2-4D3C-B7E9-D06F1E8A24B1}"/>
              </a:ext>
            </a:extLst>
          </p:cNvPr>
          <p:cNvSpPr>
            <a:spLocks noChangeArrowheads="1"/>
          </p:cNvSpPr>
          <p:nvPr/>
        </p:nvSpPr>
        <p:spPr bwMode="auto">
          <a:xfrm>
            <a:off x="4351338" y="2982913"/>
            <a:ext cx="3079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B55528E3-EA85-4C86-9916-D75A182BE720}"/>
              </a:ext>
            </a:extLst>
          </p:cNvPr>
          <p:cNvSpPr>
            <a:spLocks noChangeArrowheads="1"/>
          </p:cNvSpPr>
          <p:nvPr/>
        </p:nvSpPr>
        <p:spPr bwMode="auto">
          <a:xfrm>
            <a:off x="5383212" y="2754313"/>
            <a:ext cx="250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4" name="Rectangle 62">
            <a:extLst>
              <a:ext uri="{FF2B5EF4-FFF2-40B4-BE49-F238E27FC236}">
                <a16:creationId xmlns:a16="http://schemas.microsoft.com/office/drawing/2014/main" id="{B9D61EFA-7652-4236-BC51-C3E90E8657DB}"/>
              </a:ext>
            </a:extLst>
          </p:cNvPr>
          <p:cNvSpPr>
            <a:spLocks noChangeArrowheads="1"/>
          </p:cNvSpPr>
          <p:nvPr/>
        </p:nvSpPr>
        <p:spPr bwMode="auto">
          <a:xfrm>
            <a:off x="5484812" y="2982913"/>
            <a:ext cx="3063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5" name="Rectangle 63">
            <a:extLst>
              <a:ext uri="{FF2B5EF4-FFF2-40B4-BE49-F238E27FC236}">
                <a16:creationId xmlns:a16="http://schemas.microsoft.com/office/drawing/2014/main" id="{ADBE1A4D-6726-493E-B7EA-838516CA47F9}"/>
              </a:ext>
            </a:extLst>
          </p:cNvPr>
          <p:cNvSpPr>
            <a:spLocks noChangeArrowheads="1"/>
          </p:cNvSpPr>
          <p:nvPr/>
        </p:nvSpPr>
        <p:spPr bwMode="auto">
          <a:xfrm>
            <a:off x="3219450" y="3554413"/>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7" name="Rectangle 64">
            <a:extLst>
              <a:ext uri="{FF2B5EF4-FFF2-40B4-BE49-F238E27FC236}">
                <a16:creationId xmlns:a16="http://schemas.microsoft.com/office/drawing/2014/main" id="{F26395B8-AB77-41F9-9D3B-8A023F0C6B19}"/>
              </a:ext>
            </a:extLst>
          </p:cNvPr>
          <p:cNvSpPr>
            <a:spLocks noChangeArrowheads="1"/>
          </p:cNvSpPr>
          <p:nvPr/>
        </p:nvSpPr>
        <p:spPr bwMode="auto">
          <a:xfrm>
            <a:off x="3321050" y="3787775"/>
            <a:ext cx="1984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8" name="Rectangle 65">
            <a:extLst>
              <a:ext uri="{FF2B5EF4-FFF2-40B4-BE49-F238E27FC236}">
                <a16:creationId xmlns:a16="http://schemas.microsoft.com/office/drawing/2014/main" id="{04F418E8-E2A9-4F17-AA82-D21101EC61A3}"/>
              </a:ext>
            </a:extLst>
          </p:cNvPr>
          <p:cNvSpPr>
            <a:spLocks noChangeArrowheads="1"/>
          </p:cNvSpPr>
          <p:nvPr/>
        </p:nvSpPr>
        <p:spPr bwMode="auto">
          <a:xfrm>
            <a:off x="3219450" y="3141663"/>
            <a:ext cx="2524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49" name="Rectangle 66">
            <a:extLst>
              <a:ext uri="{FF2B5EF4-FFF2-40B4-BE49-F238E27FC236}">
                <a16:creationId xmlns:a16="http://schemas.microsoft.com/office/drawing/2014/main" id="{61EF8EDD-ED5C-4671-B723-55B98724EF05}"/>
              </a:ext>
            </a:extLst>
          </p:cNvPr>
          <p:cNvSpPr>
            <a:spLocks noChangeArrowheads="1"/>
          </p:cNvSpPr>
          <p:nvPr/>
        </p:nvSpPr>
        <p:spPr bwMode="auto">
          <a:xfrm>
            <a:off x="3321050" y="3375025"/>
            <a:ext cx="1984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0" name="Rectangle 67">
            <a:extLst>
              <a:ext uri="{FF2B5EF4-FFF2-40B4-BE49-F238E27FC236}">
                <a16:creationId xmlns:a16="http://schemas.microsoft.com/office/drawing/2014/main" id="{D503501D-F30F-491A-B8CA-B0DAE785A571}"/>
              </a:ext>
            </a:extLst>
          </p:cNvPr>
          <p:cNvSpPr>
            <a:spLocks noChangeArrowheads="1"/>
          </p:cNvSpPr>
          <p:nvPr/>
        </p:nvSpPr>
        <p:spPr bwMode="auto">
          <a:xfrm>
            <a:off x="4249738" y="3141663"/>
            <a:ext cx="2508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1" name="Rectangle 68">
            <a:extLst>
              <a:ext uri="{FF2B5EF4-FFF2-40B4-BE49-F238E27FC236}">
                <a16:creationId xmlns:a16="http://schemas.microsoft.com/office/drawing/2014/main" id="{C4F10191-AAF0-47EB-8EF8-08DC7910C620}"/>
              </a:ext>
            </a:extLst>
          </p:cNvPr>
          <p:cNvSpPr>
            <a:spLocks noChangeArrowheads="1"/>
          </p:cNvSpPr>
          <p:nvPr/>
        </p:nvSpPr>
        <p:spPr bwMode="auto">
          <a:xfrm>
            <a:off x="4351338" y="3375025"/>
            <a:ext cx="3079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2" name="Rectangle 69">
            <a:extLst>
              <a:ext uri="{FF2B5EF4-FFF2-40B4-BE49-F238E27FC236}">
                <a16:creationId xmlns:a16="http://schemas.microsoft.com/office/drawing/2014/main" id="{51969D9B-D065-4518-8A31-9C3AE31768ED}"/>
              </a:ext>
            </a:extLst>
          </p:cNvPr>
          <p:cNvSpPr>
            <a:spLocks noChangeArrowheads="1"/>
          </p:cNvSpPr>
          <p:nvPr/>
        </p:nvSpPr>
        <p:spPr bwMode="auto">
          <a:xfrm>
            <a:off x="5383212" y="3141663"/>
            <a:ext cx="2508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3" name="Rectangle 70">
            <a:extLst>
              <a:ext uri="{FF2B5EF4-FFF2-40B4-BE49-F238E27FC236}">
                <a16:creationId xmlns:a16="http://schemas.microsoft.com/office/drawing/2014/main" id="{68ED8130-6CB3-4F32-B477-2AD0DD5A85BF}"/>
              </a:ext>
            </a:extLst>
          </p:cNvPr>
          <p:cNvSpPr>
            <a:spLocks noChangeArrowheads="1"/>
          </p:cNvSpPr>
          <p:nvPr/>
        </p:nvSpPr>
        <p:spPr bwMode="auto">
          <a:xfrm>
            <a:off x="5484812" y="3375025"/>
            <a:ext cx="3063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4" name="Rectangle 71">
            <a:extLst>
              <a:ext uri="{FF2B5EF4-FFF2-40B4-BE49-F238E27FC236}">
                <a16:creationId xmlns:a16="http://schemas.microsoft.com/office/drawing/2014/main" id="{B38BF222-7CE5-4BA3-B1F9-6B88C29A3E50}"/>
              </a:ext>
            </a:extLst>
          </p:cNvPr>
          <p:cNvSpPr>
            <a:spLocks noChangeArrowheads="1"/>
          </p:cNvSpPr>
          <p:nvPr/>
        </p:nvSpPr>
        <p:spPr bwMode="auto">
          <a:xfrm>
            <a:off x="5383212" y="3554413"/>
            <a:ext cx="250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5" name="Rectangle 72">
            <a:extLst>
              <a:ext uri="{FF2B5EF4-FFF2-40B4-BE49-F238E27FC236}">
                <a16:creationId xmlns:a16="http://schemas.microsoft.com/office/drawing/2014/main" id="{FD20507D-2A3D-4384-B108-BDF8D471C37F}"/>
              </a:ext>
            </a:extLst>
          </p:cNvPr>
          <p:cNvSpPr>
            <a:spLocks noChangeArrowheads="1"/>
          </p:cNvSpPr>
          <p:nvPr/>
        </p:nvSpPr>
        <p:spPr bwMode="auto">
          <a:xfrm>
            <a:off x="5484812" y="3787775"/>
            <a:ext cx="3063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6" name="Rectangle 73">
            <a:extLst>
              <a:ext uri="{FF2B5EF4-FFF2-40B4-BE49-F238E27FC236}">
                <a16:creationId xmlns:a16="http://schemas.microsoft.com/office/drawing/2014/main" id="{014C52DE-EDC1-4B57-BCA1-807DE8E62CAF}"/>
              </a:ext>
            </a:extLst>
          </p:cNvPr>
          <p:cNvSpPr>
            <a:spLocks noChangeArrowheads="1"/>
          </p:cNvSpPr>
          <p:nvPr/>
        </p:nvSpPr>
        <p:spPr bwMode="auto">
          <a:xfrm>
            <a:off x="3219450" y="2754313"/>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7" name="Rectangle 74">
            <a:extLst>
              <a:ext uri="{FF2B5EF4-FFF2-40B4-BE49-F238E27FC236}">
                <a16:creationId xmlns:a16="http://schemas.microsoft.com/office/drawing/2014/main" id="{D47467A8-706F-469A-AF6A-09F2CE55EE49}"/>
              </a:ext>
            </a:extLst>
          </p:cNvPr>
          <p:cNvSpPr>
            <a:spLocks noChangeArrowheads="1"/>
          </p:cNvSpPr>
          <p:nvPr/>
        </p:nvSpPr>
        <p:spPr bwMode="auto">
          <a:xfrm>
            <a:off x="3321050" y="2982913"/>
            <a:ext cx="1984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8" name="Rectangle 75">
            <a:extLst>
              <a:ext uri="{FF2B5EF4-FFF2-40B4-BE49-F238E27FC236}">
                <a16:creationId xmlns:a16="http://schemas.microsoft.com/office/drawing/2014/main" id="{DA4F9E98-91F2-4233-98A8-B19FD1067F52}"/>
              </a:ext>
            </a:extLst>
          </p:cNvPr>
          <p:cNvSpPr>
            <a:spLocks noChangeArrowheads="1"/>
          </p:cNvSpPr>
          <p:nvPr/>
        </p:nvSpPr>
        <p:spPr bwMode="auto">
          <a:xfrm>
            <a:off x="3219450" y="2362200"/>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59" name="Rectangle 76">
            <a:extLst>
              <a:ext uri="{FF2B5EF4-FFF2-40B4-BE49-F238E27FC236}">
                <a16:creationId xmlns:a16="http://schemas.microsoft.com/office/drawing/2014/main" id="{2FE6BF57-A8EA-4E96-A9C9-4A731B102B1C}"/>
              </a:ext>
            </a:extLst>
          </p:cNvPr>
          <p:cNvSpPr>
            <a:spLocks noChangeArrowheads="1"/>
          </p:cNvSpPr>
          <p:nvPr/>
        </p:nvSpPr>
        <p:spPr bwMode="auto">
          <a:xfrm>
            <a:off x="3321050" y="2592388"/>
            <a:ext cx="1984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0" name="Rectangle 77">
            <a:extLst>
              <a:ext uri="{FF2B5EF4-FFF2-40B4-BE49-F238E27FC236}">
                <a16:creationId xmlns:a16="http://schemas.microsoft.com/office/drawing/2014/main" id="{2D6F766C-182C-4C3B-B736-858C37520BBE}"/>
              </a:ext>
            </a:extLst>
          </p:cNvPr>
          <p:cNvSpPr>
            <a:spLocks noChangeArrowheads="1"/>
          </p:cNvSpPr>
          <p:nvPr/>
        </p:nvSpPr>
        <p:spPr bwMode="auto">
          <a:xfrm>
            <a:off x="2114550" y="2362200"/>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1" name="Rectangle 78">
            <a:extLst>
              <a:ext uri="{FF2B5EF4-FFF2-40B4-BE49-F238E27FC236}">
                <a16:creationId xmlns:a16="http://schemas.microsoft.com/office/drawing/2014/main" id="{C899F151-17AE-49A8-B277-59F7F92FCA6A}"/>
              </a:ext>
            </a:extLst>
          </p:cNvPr>
          <p:cNvSpPr>
            <a:spLocks noChangeArrowheads="1"/>
          </p:cNvSpPr>
          <p:nvPr/>
        </p:nvSpPr>
        <p:spPr bwMode="auto">
          <a:xfrm>
            <a:off x="2216150" y="2592388"/>
            <a:ext cx="1984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2" name="Rectangle 79">
            <a:extLst>
              <a:ext uri="{FF2B5EF4-FFF2-40B4-BE49-F238E27FC236}">
                <a16:creationId xmlns:a16="http://schemas.microsoft.com/office/drawing/2014/main" id="{F388C8B0-14F9-40E7-9ADD-EE05E6816736}"/>
              </a:ext>
            </a:extLst>
          </p:cNvPr>
          <p:cNvSpPr>
            <a:spLocks noChangeArrowheads="1"/>
          </p:cNvSpPr>
          <p:nvPr/>
        </p:nvSpPr>
        <p:spPr bwMode="auto">
          <a:xfrm>
            <a:off x="4249738" y="2362200"/>
            <a:ext cx="250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3" name="Rectangle 80">
            <a:extLst>
              <a:ext uri="{FF2B5EF4-FFF2-40B4-BE49-F238E27FC236}">
                <a16:creationId xmlns:a16="http://schemas.microsoft.com/office/drawing/2014/main" id="{E04BAD1D-D1CD-44B5-A00C-44A5E20771DC}"/>
              </a:ext>
            </a:extLst>
          </p:cNvPr>
          <p:cNvSpPr>
            <a:spLocks noChangeArrowheads="1"/>
          </p:cNvSpPr>
          <p:nvPr/>
        </p:nvSpPr>
        <p:spPr bwMode="auto">
          <a:xfrm>
            <a:off x="4351338" y="2592388"/>
            <a:ext cx="3079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4" name="Rectangle 81">
            <a:extLst>
              <a:ext uri="{FF2B5EF4-FFF2-40B4-BE49-F238E27FC236}">
                <a16:creationId xmlns:a16="http://schemas.microsoft.com/office/drawing/2014/main" id="{001B4EB6-DB82-404E-A8B4-C8CFF2223A53}"/>
              </a:ext>
            </a:extLst>
          </p:cNvPr>
          <p:cNvSpPr>
            <a:spLocks noChangeArrowheads="1"/>
          </p:cNvSpPr>
          <p:nvPr/>
        </p:nvSpPr>
        <p:spPr bwMode="auto">
          <a:xfrm>
            <a:off x="5383212" y="2362200"/>
            <a:ext cx="250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5" name="Rectangle 82">
            <a:extLst>
              <a:ext uri="{FF2B5EF4-FFF2-40B4-BE49-F238E27FC236}">
                <a16:creationId xmlns:a16="http://schemas.microsoft.com/office/drawing/2014/main" id="{A6FC9BEC-8878-4F5A-9481-04705CADEFD0}"/>
              </a:ext>
            </a:extLst>
          </p:cNvPr>
          <p:cNvSpPr>
            <a:spLocks noChangeArrowheads="1"/>
          </p:cNvSpPr>
          <p:nvPr/>
        </p:nvSpPr>
        <p:spPr bwMode="auto">
          <a:xfrm>
            <a:off x="5484812" y="2592388"/>
            <a:ext cx="30638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66" name="Line 83">
            <a:extLst>
              <a:ext uri="{FF2B5EF4-FFF2-40B4-BE49-F238E27FC236}">
                <a16:creationId xmlns:a16="http://schemas.microsoft.com/office/drawing/2014/main" id="{639267AF-9640-40CC-8F77-D5F86EEEECB1}"/>
              </a:ext>
            </a:extLst>
          </p:cNvPr>
          <p:cNvSpPr>
            <a:spLocks noChangeShapeType="1"/>
          </p:cNvSpPr>
          <p:nvPr/>
        </p:nvSpPr>
        <p:spPr bwMode="auto">
          <a:xfrm>
            <a:off x="2706688" y="3740150"/>
            <a:ext cx="428625" cy="0"/>
          </a:xfrm>
          <a:prstGeom prst="line">
            <a:avLst/>
          </a:prstGeom>
          <a:noFill/>
          <a:ln w="14288"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67" name="Line 84">
            <a:extLst>
              <a:ext uri="{FF2B5EF4-FFF2-40B4-BE49-F238E27FC236}">
                <a16:creationId xmlns:a16="http://schemas.microsoft.com/office/drawing/2014/main" id="{59395826-6F4E-4CA7-B523-9421ABA3BF6F}"/>
              </a:ext>
            </a:extLst>
          </p:cNvPr>
          <p:cNvSpPr>
            <a:spLocks noChangeShapeType="1"/>
          </p:cNvSpPr>
          <p:nvPr/>
        </p:nvSpPr>
        <p:spPr bwMode="auto">
          <a:xfrm>
            <a:off x="2706688" y="3332163"/>
            <a:ext cx="211137" cy="0"/>
          </a:xfrm>
          <a:prstGeom prst="line">
            <a:avLst/>
          </a:prstGeom>
          <a:noFill/>
          <a:ln w="14288"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68" name="Line 85">
            <a:extLst>
              <a:ext uri="{FF2B5EF4-FFF2-40B4-BE49-F238E27FC236}">
                <a16:creationId xmlns:a16="http://schemas.microsoft.com/office/drawing/2014/main" id="{E0900728-021E-461C-9A93-C7B724AFD003}"/>
              </a:ext>
            </a:extLst>
          </p:cNvPr>
          <p:cNvSpPr>
            <a:spLocks noChangeShapeType="1"/>
          </p:cNvSpPr>
          <p:nvPr/>
        </p:nvSpPr>
        <p:spPr bwMode="auto">
          <a:xfrm>
            <a:off x="2917825" y="1284288"/>
            <a:ext cx="1230312" cy="0"/>
          </a:xfrm>
          <a:prstGeom prst="line">
            <a:avLst/>
          </a:prstGeom>
          <a:noFill/>
          <a:ln w="14288"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69" name="Line 86">
            <a:extLst>
              <a:ext uri="{FF2B5EF4-FFF2-40B4-BE49-F238E27FC236}">
                <a16:creationId xmlns:a16="http://schemas.microsoft.com/office/drawing/2014/main" id="{599017FB-C077-4E24-8EC9-18AB6621A333}"/>
              </a:ext>
            </a:extLst>
          </p:cNvPr>
          <p:cNvSpPr>
            <a:spLocks noChangeShapeType="1"/>
          </p:cNvSpPr>
          <p:nvPr/>
        </p:nvSpPr>
        <p:spPr bwMode="auto">
          <a:xfrm flipH="1" flipV="1">
            <a:off x="3127375" y="1876425"/>
            <a:ext cx="7937" cy="1871663"/>
          </a:xfrm>
          <a:prstGeom prst="line">
            <a:avLst/>
          </a:prstGeom>
          <a:noFill/>
          <a:ln w="14288"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0" name="Line 87">
            <a:extLst>
              <a:ext uri="{FF2B5EF4-FFF2-40B4-BE49-F238E27FC236}">
                <a16:creationId xmlns:a16="http://schemas.microsoft.com/office/drawing/2014/main" id="{B40B18CA-EB3F-43A6-B3F2-E2320ECC8258}"/>
              </a:ext>
            </a:extLst>
          </p:cNvPr>
          <p:cNvSpPr>
            <a:spLocks noChangeShapeType="1"/>
          </p:cNvSpPr>
          <p:nvPr/>
        </p:nvSpPr>
        <p:spPr bwMode="auto">
          <a:xfrm flipV="1">
            <a:off x="2917825" y="1284288"/>
            <a:ext cx="0" cy="2047875"/>
          </a:xfrm>
          <a:prstGeom prst="line">
            <a:avLst/>
          </a:prstGeom>
          <a:noFill/>
          <a:ln w="14288"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1" name="Line 88">
            <a:extLst>
              <a:ext uri="{FF2B5EF4-FFF2-40B4-BE49-F238E27FC236}">
                <a16:creationId xmlns:a16="http://schemas.microsoft.com/office/drawing/2014/main" id="{761D9A3C-DDBC-4D62-BD35-2925A6C37DC7}"/>
              </a:ext>
            </a:extLst>
          </p:cNvPr>
          <p:cNvSpPr>
            <a:spLocks noChangeShapeType="1"/>
          </p:cNvSpPr>
          <p:nvPr/>
        </p:nvSpPr>
        <p:spPr bwMode="auto">
          <a:xfrm flipV="1">
            <a:off x="4148138" y="1284288"/>
            <a:ext cx="0" cy="592138"/>
          </a:xfrm>
          <a:prstGeom prst="line">
            <a:avLst/>
          </a:prstGeom>
          <a:noFill/>
          <a:ln w="14288"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2" name="Line 89">
            <a:extLst>
              <a:ext uri="{FF2B5EF4-FFF2-40B4-BE49-F238E27FC236}">
                <a16:creationId xmlns:a16="http://schemas.microsoft.com/office/drawing/2014/main" id="{92CC7417-DC28-4E60-A27B-B2D2C34E377C}"/>
              </a:ext>
            </a:extLst>
          </p:cNvPr>
          <p:cNvSpPr>
            <a:spLocks noChangeShapeType="1"/>
          </p:cNvSpPr>
          <p:nvPr/>
        </p:nvSpPr>
        <p:spPr bwMode="auto">
          <a:xfrm flipH="1">
            <a:off x="3127375" y="1876425"/>
            <a:ext cx="311150" cy="0"/>
          </a:xfrm>
          <a:prstGeom prst="line">
            <a:avLst/>
          </a:prstGeom>
          <a:noFill/>
          <a:ln w="14288" cap="flat">
            <a:solidFill>
              <a:srgbClr val="E6001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3" name="Freeform 90">
            <a:extLst>
              <a:ext uri="{FF2B5EF4-FFF2-40B4-BE49-F238E27FC236}">
                <a16:creationId xmlns:a16="http://schemas.microsoft.com/office/drawing/2014/main" id="{79A1431A-F50F-4B8C-8C55-BA539862D3F1}"/>
              </a:ext>
            </a:extLst>
          </p:cNvPr>
          <p:cNvSpPr>
            <a:spLocks/>
          </p:cNvSpPr>
          <p:nvPr/>
        </p:nvSpPr>
        <p:spPr bwMode="auto">
          <a:xfrm>
            <a:off x="3394075" y="1816100"/>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4" name="Line 91">
            <a:extLst>
              <a:ext uri="{FF2B5EF4-FFF2-40B4-BE49-F238E27FC236}">
                <a16:creationId xmlns:a16="http://schemas.microsoft.com/office/drawing/2014/main" id="{50DCB0D1-5694-4049-A67B-9CA10D82C2AA}"/>
              </a:ext>
            </a:extLst>
          </p:cNvPr>
          <p:cNvSpPr>
            <a:spLocks noChangeShapeType="1"/>
          </p:cNvSpPr>
          <p:nvPr/>
        </p:nvSpPr>
        <p:spPr bwMode="auto">
          <a:xfrm flipH="1">
            <a:off x="4148138" y="1876425"/>
            <a:ext cx="385762" cy="0"/>
          </a:xfrm>
          <a:prstGeom prst="line">
            <a:avLst/>
          </a:prstGeom>
          <a:noFill/>
          <a:ln w="14288"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75" name="Freeform 92">
            <a:extLst>
              <a:ext uri="{FF2B5EF4-FFF2-40B4-BE49-F238E27FC236}">
                <a16:creationId xmlns:a16="http://schemas.microsoft.com/office/drawing/2014/main" id="{FC779A80-1005-4154-879F-BDCD6EA33074}"/>
              </a:ext>
            </a:extLst>
          </p:cNvPr>
          <p:cNvSpPr>
            <a:spLocks/>
          </p:cNvSpPr>
          <p:nvPr/>
        </p:nvSpPr>
        <p:spPr bwMode="auto">
          <a:xfrm>
            <a:off x="4487863" y="1816100"/>
            <a:ext cx="150812" cy="120650"/>
          </a:xfrm>
          <a:custGeom>
            <a:avLst/>
            <a:gdLst>
              <a:gd name="T0" fmla="*/ 95 w 95"/>
              <a:gd name="T1" fmla="*/ 38 h 76"/>
              <a:gd name="T2" fmla="*/ 0 w 95"/>
              <a:gd name="T3" fmla="*/ 0 h 76"/>
              <a:gd name="T4" fmla="*/ 24 w 95"/>
              <a:gd name="T5" fmla="*/ 38 h 76"/>
              <a:gd name="T6" fmla="*/ 0 w 95"/>
              <a:gd name="T7" fmla="*/ 76 h 76"/>
              <a:gd name="T8" fmla="*/ 95 w 95"/>
              <a:gd name="T9" fmla="*/ 38 h 76"/>
            </a:gdLst>
            <a:ahLst/>
            <a:cxnLst>
              <a:cxn ang="0">
                <a:pos x="T0" y="T1"/>
              </a:cxn>
              <a:cxn ang="0">
                <a:pos x="T2" y="T3"/>
              </a:cxn>
              <a:cxn ang="0">
                <a:pos x="T4" y="T5"/>
              </a:cxn>
              <a:cxn ang="0">
                <a:pos x="T6" y="T7"/>
              </a:cxn>
              <a:cxn ang="0">
                <a:pos x="T8" y="T9"/>
              </a:cxn>
            </a:cxnLst>
            <a:rect l="0" t="0" r="r" b="b"/>
            <a:pathLst>
              <a:path w="95" h="76">
                <a:moveTo>
                  <a:pt x="95" y="38"/>
                </a:moveTo>
                <a:lnTo>
                  <a:pt x="0" y="0"/>
                </a:lnTo>
                <a:lnTo>
                  <a:pt x="24" y="38"/>
                </a:lnTo>
                <a:lnTo>
                  <a:pt x="0" y="76"/>
                </a:lnTo>
                <a:lnTo>
                  <a:pt x="95" y="3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6" name="Rectangle 93">
            <a:extLst>
              <a:ext uri="{FF2B5EF4-FFF2-40B4-BE49-F238E27FC236}">
                <a16:creationId xmlns:a16="http://schemas.microsoft.com/office/drawing/2014/main" id="{76DA06C0-4989-4944-BAB1-80BE6B1D3B23}"/>
              </a:ext>
            </a:extLst>
          </p:cNvPr>
          <p:cNvSpPr>
            <a:spLocks noChangeArrowheads="1"/>
          </p:cNvSpPr>
          <p:nvPr/>
        </p:nvSpPr>
        <p:spPr bwMode="auto">
          <a:xfrm>
            <a:off x="6864350" y="2349500"/>
            <a:ext cx="3349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77" name="Rectangle 94">
            <a:extLst>
              <a:ext uri="{FF2B5EF4-FFF2-40B4-BE49-F238E27FC236}">
                <a16:creationId xmlns:a16="http://schemas.microsoft.com/office/drawing/2014/main" id="{1AFAB536-C381-488B-A4BF-C7A7FF747AB0}"/>
              </a:ext>
            </a:extLst>
          </p:cNvPr>
          <p:cNvSpPr>
            <a:spLocks noChangeArrowheads="1"/>
          </p:cNvSpPr>
          <p:nvPr/>
        </p:nvSpPr>
        <p:spPr bwMode="auto">
          <a:xfrm>
            <a:off x="6864350" y="2741613"/>
            <a:ext cx="3349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78" name="Rectangle 95">
            <a:extLst>
              <a:ext uri="{FF2B5EF4-FFF2-40B4-BE49-F238E27FC236}">
                <a16:creationId xmlns:a16="http://schemas.microsoft.com/office/drawing/2014/main" id="{D0D852EE-E507-4A5A-83D0-DEDF99C2D50A}"/>
              </a:ext>
            </a:extLst>
          </p:cNvPr>
          <p:cNvSpPr>
            <a:spLocks noChangeArrowheads="1"/>
          </p:cNvSpPr>
          <p:nvPr/>
        </p:nvSpPr>
        <p:spPr bwMode="auto">
          <a:xfrm>
            <a:off x="6864350" y="3128963"/>
            <a:ext cx="33496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79" name="Rectangle 96">
            <a:extLst>
              <a:ext uri="{FF2B5EF4-FFF2-40B4-BE49-F238E27FC236}">
                <a16:creationId xmlns:a16="http://schemas.microsoft.com/office/drawing/2014/main" id="{DE60B22E-CDA5-4B55-8725-DC5FCF76494B}"/>
              </a:ext>
            </a:extLst>
          </p:cNvPr>
          <p:cNvSpPr>
            <a:spLocks noChangeArrowheads="1"/>
          </p:cNvSpPr>
          <p:nvPr/>
        </p:nvSpPr>
        <p:spPr bwMode="auto">
          <a:xfrm>
            <a:off x="6864350" y="3541713"/>
            <a:ext cx="3349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0" name="Rectangle 97">
            <a:extLst>
              <a:ext uri="{FF2B5EF4-FFF2-40B4-BE49-F238E27FC236}">
                <a16:creationId xmlns:a16="http://schemas.microsoft.com/office/drawing/2014/main" id="{C206C736-444D-4CDB-8884-A2764CE81BC0}"/>
              </a:ext>
            </a:extLst>
          </p:cNvPr>
          <p:cNvSpPr>
            <a:spLocks noChangeArrowheads="1"/>
          </p:cNvSpPr>
          <p:nvPr/>
        </p:nvSpPr>
        <p:spPr bwMode="auto">
          <a:xfrm>
            <a:off x="6827837" y="2330450"/>
            <a:ext cx="24130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1" name="Rectangle 98">
            <a:extLst>
              <a:ext uri="{FF2B5EF4-FFF2-40B4-BE49-F238E27FC236}">
                <a16:creationId xmlns:a16="http://schemas.microsoft.com/office/drawing/2014/main" id="{B3EB6355-13B2-4BFF-9902-FBDB3B6D24DB}"/>
              </a:ext>
            </a:extLst>
          </p:cNvPr>
          <p:cNvSpPr>
            <a:spLocks noChangeArrowheads="1"/>
          </p:cNvSpPr>
          <p:nvPr/>
        </p:nvSpPr>
        <p:spPr bwMode="auto">
          <a:xfrm>
            <a:off x="6827837" y="2727325"/>
            <a:ext cx="241300" cy="398463"/>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2" name="Rectangle 99">
            <a:extLst>
              <a:ext uri="{FF2B5EF4-FFF2-40B4-BE49-F238E27FC236}">
                <a16:creationId xmlns:a16="http://schemas.microsoft.com/office/drawing/2014/main" id="{B18DD679-23BC-4219-80A6-211D9BD74F46}"/>
              </a:ext>
            </a:extLst>
          </p:cNvPr>
          <p:cNvSpPr>
            <a:spLocks noChangeArrowheads="1"/>
          </p:cNvSpPr>
          <p:nvPr/>
        </p:nvSpPr>
        <p:spPr bwMode="auto">
          <a:xfrm>
            <a:off x="6827837" y="3125788"/>
            <a:ext cx="241300" cy="393700"/>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3" name="Rectangle 100">
            <a:extLst>
              <a:ext uri="{FF2B5EF4-FFF2-40B4-BE49-F238E27FC236}">
                <a16:creationId xmlns:a16="http://schemas.microsoft.com/office/drawing/2014/main" id="{4186AF49-CC53-44EF-8011-67D450090980}"/>
              </a:ext>
            </a:extLst>
          </p:cNvPr>
          <p:cNvSpPr>
            <a:spLocks noChangeArrowheads="1"/>
          </p:cNvSpPr>
          <p:nvPr/>
        </p:nvSpPr>
        <p:spPr bwMode="auto">
          <a:xfrm>
            <a:off x="6827837" y="3519488"/>
            <a:ext cx="241300"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4" name="Rectangle 101">
            <a:extLst>
              <a:ext uri="{FF2B5EF4-FFF2-40B4-BE49-F238E27FC236}">
                <a16:creationId xmlns:a16="http://schemas.microsoft.com/office/drawing/2014/main" id="{2069C96E-5FBA-43E6-90F1-32A4648BFF1B}"/>
              </a:ext>
            </a:extLst>
          </p:cNvPr>
          <p:cNvSpPr>
            <a:spLocks noChangeArrowheads="1"/>
          </p:cNvSpPr>
          <p:nvPr/>
        </p:nvSpPr>
        <p:spPr bwMode="auto">
          <a:xfrm>
            <a:off x="6821487" y="1392238"/>
            <a:ext cx="250825" cy="398463"/>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5" name="Rectangle 102">
            <a:extLst>
              <a:ext uri="{FF2B5EF4-FFF2-40B4-BE49-F238E27FC236}">
                <a16:creationId xmlns:a16="http://schemas.microsoft.com/office/drawing/2014/main" id="{48705CEC-59E2-4721-B610-C52562713FF7}"/>
              </a:ext>
            </a:extLst>
          </p:cNvPr>
          <p:cNvSpPr>
            <a:spLocks noChangeArrowheads="1"/>
          </p:cNvSpPr>
          <p:nvPr/>
        </p:nvSpPr>
        <p:spPr bwMode="auto">
          <a:xfrm>
            <a:off x="6821487" y="1790700"/>
            <a:ext cx="250825" cy="396875"/>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86" name="Rectangle 103">
            <a:extLst>
              <a:ext uri="{FF2B5EF4-FFF2-40B4-BE49-F238E27FC236}">
                <a16:creationId xmlns:a16="http://schemas.microsoft.com/office/drawing/2014/main" id="{692D59AB-3568-4B34-8FC6-C9D53E869DA2}"/>
              </a:ext>
            </a:extLst>
          </p:cNvPr>
          <p:cNvSpPr>
            <a:spLocks noChangeArrowheads="1"/>
          </p:cNvSpPr>
          <p:nvPr/>
        </p:nvSpPr>
        <p:spPr bwMode="auto">
          <a:xfrm>
            <a:off x="6472237" y="2741613"/>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7" name="Rectangle 104">
            <a:extLst>
              <a:ext uri="{FF2B5EF4-FFF2-40B4-BE49-F238E27FC236}">
                <a16:creationId xmlns:a16="http://schemas.microsoft.com/office/drawing/2014/main" id="{41869630-C738-441A-BFDA-6E3651166EF2}"/>
              </a:ext>
            </a:extLst>
          </p:cNvPr>
          <p:cNvSpPr>
            <a:spLocks noChangeArrowheads="1"/>
          </p:cNvSpPr>
          <p:nvPr/>
        </p:nvSpPr>
        <p:spPr bwMode="auto">
          <a:xfrm>
            <a:off x="6573837" y="2970213"/>
            <a:ext cx="3079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8" name="Rectangle 105">
            <a:extLst>
              <a:ext uri="{FF2B5EF4-FFF2-40B4-BE49-F238E27FC236}">
                <a16:creationId xmlns:a16="http://schemas.microsoft.com/office/drawing/2014/main" id="{927930DD-F428-4AFE-A21A-FE04744E41BE}"/>
              </a:ext>
            </a:extLst>
          </p:cNvPr>
          <p:cNvSpPr>
            <a:spLocks noChangeArrowheads="1"/>
          </p:cNvSpPr>
          <p:nvPr/>
        </p:nvSpPr>
        <p:spPr bwMode="auto">
          <a:xfrm>
            <a:off x="6472237" y="3128963"/>
            <a:ext cx="2524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89" name="Rectangle 106">
            <a:extLst>
              <a:ext uri="{FF2B5EF4-FFF2-40B4-BE49-F238E27FC236}">
                <a16:creationId xmlns:a16="http://schemas.microsoft.com/office/drawing/2014/main" id="{E68DEDE5-8B13-4398-AB71-929426A4D62B}"/>
              </a:ext>
            </a:extLst>
          </p:cNvPr>
          <p:cNvSpPr>
            <a:spLocks noChangeArrowheads="1"/>
          </p:cNvSpPr>
          <p:nvPr/>
        </p:nvSpPr>
        <p:spPr bwMode="auto">
          <a:xfrm>
            <a:off x="6573837" y="3362325"/>
            <a:ext cx="3079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0" name="Rectangle 107">
            <a:extLst>
              <a:ext uri="{FF2B5EF4-FFF2-40B4-BE49-F238E27FC236}">
                <a16:creationId xmlns:a16="http://schemas.microsoft.com/office/drawing/2014/main" id="{C74D64C4-0E8F-4B44-937E-DB64D0359FFF}"/>
              </a:ext>
            </a:extLst>
          </p:cNvPr>
          <p:cNvSpPr>
            <a:spLocks noChangeArrowheads="1"/>
          </p:cNvSpPr>
          <p:nvPr/>
        </p:nvSpPr>
        <p:spPr bwMode="auto">
          <a:xfrm>
            <a:off x="6472237" y="3541713"/>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1" name="Rectangle 108">
            <a:extLst>
              <a:ext uri="{FF2B5EF4-FFF2-40B4-BE49-F238E27FC236}">
                <a16:creationId xmlns:a16="http://schemas.microsoft.com/office/drawing/2014/main" id="{518E9BD3-1655-457C-A34E-341B299FE8C1}"/>
              </a:ext>
            </a:extLst>
          </p:cNvPr>
          <p:cNvSpPr>
            <a:spLocks noChangeArrowheads="1"/>
          </p:cNvSpPr>
          <p:nvPr/>
        </p:nvSpPr>
        <p:spPr bwMode="auto">
          <a:xfrm>
            <a:off x="6573837" y="3775075"/>
            <a:ext cx="3079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17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2" name="Rectangle 109">
            <a:extLst>
              <a:ext uri="{FF2B5EF4-FFF2-40B4-BE49-F238E27FC236}">
                <a16:creationId xmlns:a16="http://schemas.microsoft.com/office/drawing/2014/main" id="{505283B0-F5EF-484C-B8C8-B569C8322854}"/>
              </a:ext>
            </a:extLst>
          </p:cNvPr>
          <p:cNvSpPr>
            <a:spLocks noChangeArrowheads="1"/>
          </p:cNvSpPr>
          <p:nvPr/>
        </p:nvSpPr>
        <p:spPr bwMode="auto">
          <a:xfrm>
            <a:off x="6472237" y="2349500"/>
            <a:ext cx="252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3" name="Rectangle 110">
            <a:extLst>
              <a:ext uri="{FF2B5EF4-FFF2-40B4-BE49-F238E27FC236}">
                <a16:creationId xmlns:a16="http://schemas.microsoft.com/office/drawing/2014/main" id="{F358EB24-DBF2-4E78-8A6E-CAA4B577F65A}"/>
              </a:ext>
            </a:extLst>
          </p:cNvPr>
          <p:cNvSpPr>
            <a:spLocks noChangeArrowheads="1"/>
          </p:cNvSpPr>
          <p:nvPr/>
        </p:nvSpPr>
        <p:spPr bwMode="auto">
          <a:xfrm>
            <a:off x="6573837" y="2582863"/>
            <a:ext cx="3079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Arial Rounded MT Bold" panose="020F0704030504030204" pitchFamily="34" charset="0"/>
              </a:rPr>
              <a:t>20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4" name="Rectangle 111">
            <a:extLst>
              <a:ext uri="{FF2B5EF4-FFF2-40B4-BE49-F238E27FC236}">
                <a16:creationId xmlns:a16="http://schemas.microsoft.com/office/drawing/2014/main" id="{72C40536-6207-469D-868C-6FD840C4E34D}"/>
              </a:ext>
            </a:extLst>
          </p:cNvPr>
          <p:cNvSpPr>
            <a:spLocks noChangeArrowheads="1"/>
          </p:cNvSpPr>
          <p:nvPr/>
        </p:nvSpPr>
        <p:spPr bwMode="auto">
          <a:xfrm>
            <a:off x="2066925" y="4070350"/>
            <a:ext cx="652462" cy="42703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5" name="Line 112">
            <a:extLst>
              <a:ext uri="{FF2B5EF4-FFF2-40B4-BE49-F238E27FC236}">
                <a16:creationId xmlns:a16="http://schemas.microsoft.com/office/drawing/2014/main" id="{19C73C33-E875-4AF9-A320-1714D23B24F5}"/>
              </a:ext>
            </a:extLst>
          </p:cNvPr>
          <p:cNvSpPr>
            <a:spLocks noChangeShapeType="1"/>
          </p:cNvSpPr>
          <p:nvPr/>
        </p:nvSpPr>
        <p:spPr bwMode="auto">
          <a:xfrm>
            <a:off x="2719388" y="4284663"/>
            <a:ext cx="438150"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6" name="Rectangle 113">
            <a:extLst>
              <a:ext uri="{FF2B5EF4-FFF2-40B4-BE49-F238E27FC236}">
                <a16:creationId xmlns:a16="http://schemas.microsoft.com/office/drawing/2014/main" id="{75F861EE-60B9-468B-8D9F-11CF97A25E76}"/>
              </a:ext>
            </a:extLst>
          </p:cNvPr>
          <p:cNvSpPr>
            <a:spLocks noChangeArrowheads="1"/>
          </p:cNvSpPr>
          <p:nvPr/>
        </p:nvSpPr>
        <p:spPr bwMode="auto">
          <a:xfrm>
            <a:off x="2262188" y="4054475"/>
            <a:ext cx="368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7" name="Rectangle 114">
            <a:extLst>
              <a:ext uri="{FF2B5EF4-FFF2-40B4-BE49-F238E27FC236}">
                <a16:creationId xmlns:a16="http://schemas.microsoft.com/office/drawing/2014/main" id="{676FAAE7-3E4A-4632-8410-D890CBFA766C}"/>
              </a:ext>
            </a:extLst>
          </p:cNvPr>
          <p:cNvSpPr>
            <a:spLocks noChangeArrowheads="1"/>
          </p:cNvSpPr>
          <p:nvPr/>
        </p:nvSpPr>
        <p:spPr bwMode="auto">
          <a:xfrm>
            <a:off x="2470150" y="4283075"/>
            <a:ext cx="206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98" name="Rectangle 115">
            <a:extLst>
              <a:ext uri="{FF2B5EF4-FFF2-40B4-BE49-F238E27FC236}">
                <a16:creationId xmlns:a16="http://schemas.microsoft.com/office/drawing/2014/main" id="{00DDF957-CA34-499D-ABC2-0A348385752F}"/>
              </a:ext>
            </a:extLst>
          </p:cNvPr>
          <p:cNvSpPr>
            <a:spLocks noChangeArrowheads="1"/>
          </p:cNvSpPr>
          <p:nvPr/>
        </p:nvSpPr>
        <p:spPr bwMode="auto">
          <a:xfrm>
            <a:off x="3157538" y="4070350"/>
            <a:ext cx="649287" cy="42703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99" name="Line 116">
            <a:extLst>
              <a:ext uri="{FF2B5EF4-FFF2-40B4-BE49-F238E27FC236}">
                <a16:creationId xmlns:a16="http://schemas.microsoft.com/office/drawing/2014/main" id="{D5DA48B0-4A25-4079-A85B-5318CDD5CF4F}"/>
              </a:ext>
            </a:extLst>
          </p:cNvPr>
          <p:cNvSpPr>
            <a:spLocks noChangeShapeType="1"/>
          </p:cNvSpPr>
          <p:nvPr/>
        </p:nvSpPr>
        <p:spPr bwMode="auto">
          <a:xfrm>
            <a:off x="3806825" y="4284663"/>
            <a:ext cx="441325"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0" name="Rectangle 117">
            <a:extLst>
              <a:ext uri="{FF2B5EF4-FFF2-40B4-BE49-F238E27FC236}">
                <a16:creationId xmlns:a16="http://schemas.microsoft.com/office/drawing/2014/main" id="{15E51387-AC08-4274-9F99-D6A16719D0C7}"/>
              </a:ext>
            </a:extLst>
          </p:cNvPr>
          <p:cNvSpPr>
            <a:spLocks noChangeArrowheads="1"/>
          </p:cNvSpPr>
          <p:nvPr/>
        </p:nvSpPr>
        <p:spPr bwMode="auto">
          <a:xfrm>
            <a:off x="3352800" y="4054475"/>
            <a:ext cx="3667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1" name="Rectangle 118">
            <a:extLst>
              <a:ext uri="{FF2B5EF4-FFF2-40B4-BE49-F238E27FC236}">
                <a16:creationId xmlns:a16="http://schemas.microsoft.com/office/drawing/2014/main" id="{A998EC43-5944-42BE-97A0-1B9E5AE5B1D3}"/>
              </a:ext>
            </a:extLst>
          </p:cNvPr>
          <p:cNvSpPr>
            <a:spLocks noChangeArrowheads="1"/>
          </p:cNvSpPr>
          <p:nvPr/>
        </p:nvSpPr>
        <p:spPr bwMode="auto">
          <a:xfrm>
            <a:off x="3560763" y="4283075"/>
            <a:ext cx="206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2" name="Rectangle 119">
            <a:extLst>
              <a:ext uri="{FF2B5EF4-FFF2-40B4-BE49-F238E27FC236}">
                <a16:creationId xmlns:a16="http://schemas.microsoft.com/office/drawing/2014/main" id="{274288EB-0B09-46D4-8F38-49D7B70EA396}"/>
              </a:ext>
            </a:extLst>
          </p:cNvPr>
          <p:cNvSpPr>
            <a:spLocks noChangeArrowheads="1"/>
          </p:cNvSpPr>
          <p:nvPr/>
        </p:nvSpPr>
        <p:spPr bwMode="auto">
          <a:xfrm>
            <a:off x="4248150" y="4070350"/>
            <a:ext cx="649287" cy="42703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3" name="Line 120">
            <a:extLst>
              <a:ext uri="{FF2B5EF4-FFF2-40B4-BE49-F238E27FC236}">
                <a16:creationId xmlns:a16="http://schemas.microsoft.com/office/drawing/2014/main" id="{4C0DCAE9-6775-424D-BDE7-1B3A034370B4}"/>
              </a:ext>
            </a:extLst>
          </p:cNvPr>
          <p:cNvSpPr>
            <a:spLocks noChangeShapeType="1"/>
          </p:cNvSpPr>
          <p:nvPr/>
        </p:nvSpPr>
        <p:spPr bwMode="auto">
          <a:xfrm>
            <a:off x="4897437" y="4284663"/>
            <a:ext cx="438150"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4" name="Rectangle 121">
            <a:extLst>
              <a:ext uri="{FF2B5EF4-FFF2-40B4-BE49-F238E27FC236}">
                <a16:creationId xmlns:a16="http://schemas.microsoft.com/office/drawing/2014/main" id="{1E30762A-8200-43C3-B084-63B5B7B3C8DE}"/>
              </a:ext>
            </a:extLst>
          </p:cNvPr>
          <p:cNvSpPr>
            <a:spLocks noChangeArrowheads="1"/>
          </p:cNvSpPr>
          <p:nvPr/>
        </p:nvSpPr>
        <p:spPr bwMode="auto">
          <a:xfrm>
            <a:off x="4441825" y="4054475"/>
            <a:ext cx="368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5" name="Rectangle 122">
            <a:extLst>
              <a:ext uri="{FF2B5EF4-FFF2-40B4-BE49-F238E27FC236}">
                <a16:creationId xmlns:a16="http://schemas.microsoft.com/office/drawing/2014/main" id="{808C284A-9A43-4BF6-B95A-C536EE3952CD}"/>
              </a:ext>
            </a:extLst>
          </p:cNvPr>
          <p:cNvSpPr>
            <a:spLocks noChangeArrowheads="1"/>
          </p:cNvSpPr>
          <p:nvPr/>
        </p:nvSpPr>
        <p:spPr bwMode="auto">
          <a:xfrm>
            <a:off x="4651375" y="4283075"/>
            <a:ext cx="206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6" name="Rectangle 123">
            <a:extLst>
              <a:ext uri="{FF2B5EF4-FFF2-40B4-BE49-F238E27FC236}">
                <a16:creationId xmlns:a16="http://schemas.microsoft.com/office/drawing/2014/main" id="{F4C43359-A345-4D7B-B62C-D6938C7C0CE9}"/>
              </a:ext>
            </a:extLst>
          </p:cNvPr>
          <p:cNvSpPr>
            <a:spLocks noChangeArrowheads="1"/>
          </p:cNvSpPr>
          <p:nvPr/>
        </p:nvSpPr>
        <p:spPr bwMode="auto">
          <a:xfrm>
            <a:off x="5335587" y="4070350"/>
            <a:ext cx="652462" cy="42703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07" name="Rectangle 124">
            <a:extLst>
              <a:ext uri="{FF2B5EF4-FFF2-40B4-BE49-F238E27FC236}">
                <a16:creationId xmlns:a16="http://schemas.microsoft.com/office/drawing/2014/main" id="{B2933332-B535-4CF0-8377-EF48BB19BA21}"/>
              </a:ext>
            </a:extLst>
          </p:cNvPr>
          <p:cNvSpPr>
            <a:spLocks noChangeArrowheads="1"/>
          </p:cNvSpPr>
          <p:nvPr/>
        </p:nvSpPr>
        <p:spPr bwMode="auto">
          <a:xfrm>
            <a:off x="5532437" y="4054475"/>
            <a:ext cx="3667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8" name="Rectangle 125">
            <a:extLst>
              <a:ext uri="{FF2B5EF4-FFF2-40B4-BE49-F238E27FC236}">
                <a16:creationId xmlns:a16="http://schemas.microsoft.com/office/drawing/2014/main" id="{CE509E6F-7E88-44CB-ADE2-AF8992611974}"/>
              </a:ext>
            </a:extLst>
          </p:cNvPr>
          <p:cNvSpPr>
            <a:spLocks noChangeArrowheads="1"/>
          </p:cNvSpPr>
          <p:nvPr/>
        </p:nvSpPr>
        <p:spPr bwMode="auto">
          <a:xfrm>
            <a:off x="5740400" y="4283075"/>
            <a:ext cx="206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09" name="Line 126">
            <a:extLst>
              <a:ext uri="{FF2B5EF4-FFF2-40B4-BE49-F238E27FC236}">
                <a16:creationId xmlns:a16="http://schemas.microsoft.com/office/drawing/2014/main" id="{AB6994CF-6AD6-4AB7-BDB7-1F316C52E22D}"/>
              </a:ext>
            </a:extLst>
          </p:cNvPr>
          <p:cNvSpPr>
            <a:spLocks noChangeShapeType="1"/>
          </p:cNvSpPr>
          <p:nvPr/>
        </p:nvSpPr>
        <p:spPr bwMode="auto">
          <a:xfrm>
            <a:off x="5988050" y="4284663"/>
            <a:ext cx="439737" cy="0"/>
          </a:xfrm>
          <a:prstGeom prst="line">
            <a:avLst/>
          </a:prstGeom>
          <a:noFill/>
          <a:ln w="444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10" name="Rectangle 127">
            <a:extLst>
              <a:ext uri="{FF2B5EF4-FFF2-40B4-BE49-F238E27FC236}">
                <a16:creationId xmlns:a16="http://schemas.microsoft.com/office/drawing/2014/main" id="{1C2205B7-109A-42B4-AC00-BE34BE6036CE}"/>
              </a:ext>
            </a:extLst>
          </p:cNvPr>
          <p:cNvSpPr>
            <a:spLocks noChangeArrowheads="1"/>
          </p:cNvSpPr>
          <p:nvPr/>
        </p:nvSpPr>
        <p:spPr bwMode="auto">
          <a:xfrm>
            <a:off x="6427787" y="4070350"/>
            <a:ext cx="647700" cy="427038"/>
          </a:xfrm>
          <a:prstGeom prst="rect">
            <a:avLst/>
          </a:prstGeom>
          <a:noFill/>
          <a:ln w="444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11" name="Rectangle 128">
            <a:extLst>
              <a:ext uri="{FF2B5EF4-FFF2-40B4-BE49-F238E27FC236}">
                <a16:creationId xmlns:a16="http://schemas.microsoft.com/office/drawing/2014/main" id="{1A37ACBA-A131-4234-90BA-B049BEC32106}"/>
              </a:ext>
            </a:extLst>
          </p:cNvPr>
          <p:cNvSpPr>
            <a:spLocks noChangeArrowheads="1"/>
          </p:cNvSpPr>
          <p:nvPr/>
        </p:nvSpPr>
        <p:spPr bwMode="auto">
          <a:xfrm>
            <a:off x="6623050" y="4054475"/>
            <a:ext cx="3667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5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12" name="Rectangle 129">
            <a:extLst>
              <a:ext uri="{FF2B5EF4-FFF2-40B4-BE49-F238E27FC236}">
                <a16:creationId xmlns:a16="http://schemas.microsoft.com/office/drawing/2014/main" id="{5C6F390C-7A1A-48A9-962A-38894CE299DF}"/>
              </a:ext>
            </a:extLst>
          </p:cNvPr>
          <p:cNvSpPr>
            <a:spLocks noChangeArrowheads="1"/>
          </p:cNvSpPr>
          <p:nvPr/>
        </p:nvSpPr>
        <p:spPr bwMode="auto">
          <a:xfrm>
            <a:off x="6831012" y="4283075"/>
            <a:ext cx="206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3" name="内容占位符 2">
            <a:extLst>
              <a:ext uri="{FF2B5EF4-FFF2-40B4-BE49-F238E27FC236}">
                <a16:creationId xmlns:a16="http://schemas.microsoft.com/office/drawing/2014/main" id="{244BB1FD-4479-4ABC-A016-7DC5F4CAAF23}"/>
              </a:ext>
            </a:extLst>
          </p:cNvPr>
          <p:cNvSpPr txBox="1">
            <a:spLocks/>
          </p:cNvSpPr>
          <p:nvPr/>
        </p:nvSpPr>
        <p:spPr>
          <a:xfrm>
            <a:off x="730710" y="3486150"/>
            <a:ext cx="125049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S</a:t>
            </a:r>
            <a:r>
              <a:rPr lang="en-US" altLang="zh-CN" sz="2800" baseline="-25000" dirty="0">
                <a:solidFill>
                  <a:srgbClr val="FF0000"/>
                </a:solidFill>
              </a:rPr>
              <a:t>1</a:t>
            </a:r>
            <a:r>
              <a:rPr lang="en-US" altLang="zh-CN" sz="2800" dirty="0">
                <a:solidFill>
                  <a:srgbClr val="FF0000"/>
                </a:solidFill>
              </a:rPr>
              <a:t>-&gt;S</a:t>
            </a:r>
            <a:r>
              <a:rPr lang="en-US" altLang="zh-CN" sz="2800" baseline="-25000" dirty="0">
                <a:solidFill>
                  <a:srgbClr val="FF0000"/>
                </a:solidFill>
              </a:rPr>
              <a:t>2</a:t>
            </a:r>
            <a:endParaRPr lang="zh-CN" altLang="en-US" sz="2800" baseline="-25000" dirty="0">
              <a:solidFill>
                <a:srgbClr val="FF0000"/>
              </a:solidFill>
            </a:endParaRPr>
          </a:p>
        </p:txBody>
      </p:sp>
      <p:sp>
        <p:nvSpPr>
          <p:cNvPr id="134" name="内容占位符 2">
            <a:extLst>
              <a:ext uri="{FF2B5EF4-FFF2-40B4-BE49-F238E27FC236}">
                <a16:creationId xmlns:a16="http://schemas.microsoft.com/office/drawing/2014/main" id="{186BFE40-E825-4882-8E6B-F78B620ED2F7}"/>
              </a:ext>
            </a:extLst>
          </p:cNvPr>
          <p:cNvSpPr txBox="1">
            <a:spLocks/>
          </p:cNvSpPr>
          <p:nvPr/>
        </p:nvSpPr>
        <p:spPr>
          <a:xfrm>
            <a:off x="362829" y="2994224"/>
            <a:ext cx="1770771" cy="6443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0070C0"/>
                </a:solidFill>
              </a:rPr>
              <a:t>S</a:t>
            </a:r>
            <a:r>
              <a:rPr lang="en-US" altLang="zh-CN" sz="2800" baseline="-25000" dirty="0">
                <a:solidFill>
                  <a:srgbClr val="0070C0"/>
                </a:solidFill>
              </a:rPr>
              <a:t>1</a:t>
            </a:r>
            <a:r>
              <a:rPr lang="en-US" altLang="zh-CN" sz="2800" dirty="0">
                <a:solidFill>
                  <a:srgbClr val="0070C0"/>
                </a:solidFill>
              </a:rPr>
              <a:t>-&gt;S</a:t>
            </a:r>
            <a:r>
              <a:rPr lang="en-US" altLang="zh-CN" sz="2800" baseline="-25000" dirty="0">
                <a:solidFill>
                  <a:srgbClr val="0070C0"/>
                </a:solidFill>
              </a:rPr>
              <a:t>2</a:t>
            </a:r>
            <a:r>
              <a:rPr lang="en-US" altLang="zh-CN" sz="2800" dirty="0">
                <a:solidFill>
                  <a:srgbClr val="0070C0"/>
                </a:solidFill>
              </a:rPr>
              <a:t>-&gt;S</a:t>
            </a:r>
            <a:r>
              <a:rPr lang="en-US" altLang="zh-CN" sz="2800" baseline="-25000" dirty="0">
                <a:solidFill>
                  <a:srgbClr val="0070C0"/>
                </a:solidFill>
              </a:rPr>
              <a:t>3</a:t>
            </a:r>
            <a:endParaRPr lang="zh-CN" altLang="en-US" sz="2800" baseline="-25000" dirty="0">
              <a:solidFill>
                <a:srgbClr val="0070C0"/>
              </a:solidFill>
            </a:endParaRPr>
          </a:p>
        </p:txBody>
      </p:sp>
    </p:spTree>
    <p:extLst>
      <p:ext uri="{BB962C8B-B14F-4D97-AF65-F5344CB8AC3E}">
        <p14:creationId xmlns:p14="http://schemas.microsoft.com/office/powerpoint/2010/main" val="82394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0"/>
                                  </p:stCondLst>
                                  <p:childTnLst>
                                    <p:set>
                                      <p:cBhvr>
                                        <p:cTn id="6" dur="1" fill="hold">
                                          <p:stCondLst>
                                            <p:cond delay="0"/>
                                          </p:stCondLst>
                                        </p:cTn>
                                        <p:tgtEl>
                                          <p:spTgt spid="6166"/>
                                        </p:tgtEl>
                                        <p:attrNameLst>
                                          <p:attrName>style.visibility</p:attrName>
                                        </p:attrNameLst>
                                      </p:cBhvr>
                                      <p:to>
                                        <p:strVal val="visible"/>
                                      </p:to>
                                    </p:set>
                                    <p:animEffect transition="in" filter="wipe(left)">
                                      <p:cBhvr>
                                        <p:cTn id="7" dur="500"/>
                                        <p:tgtEl>
                                          <p:spTgt spid="6166"/>
                                        </p:tgtEl>
                                      </p:cBhvr>
                                    </p:animEffect>
                                  </p:childTnLst>
                                </p:cTn>
                              </p:par>
                            </p:childTnLst>
                          </p:cTn>
                        </p:par>
                        <p:par>
                          <p:cTn id="8" fill="hold">
                            <p:stCondLst>
                              <p:cond delay="20500"/>
                            </p:stCondLst>
                            <p:childTnLst>
                              <p:par>
                                <p:cTn id="9" presetID="22" presetClass="entr" presetSubtype="4" fill="hold" grpId="0" nodeType="afterEffect">
                                  <p:stCondLst>
                                    <p:cond delay="0"/>
                                  </p:stCondLst>
                                  <p:childTnLst>
                                    <p:set>
                                      <p:cBhvr>
                                        <p:cTn id="10" dur="1" fill="hold">
                                          <p:stCondLst>
                                            <p:cond delay="0"/>
                                          </p:stCondLst>
                                        </p:cTn>
                                        <p:tgtEl>
                                          <p:spTgt spid="6169"/>
                                        </p:tgtEl>
                                        <p:attrNameLst>
                                          <p:attrName>style.visibility</p:attrName>
                                        </p:attrNameLst>
                                      </p:cBhvr>
                                      <p:to>
                                        <p:strVal val="visible"/>
                                      </p:to>
                                    </p:set>
                                    <p:animEffect transition="in" filter="wipe(down)">
                                      <p:cBhvr>
                                        <p:cTn id="11" dur="500"/>
                                        <p:tgtEl>
                                          <p:spTgt spid="6169"/>
                                        </p:tgtEl>
                                      </p:cBhvr>
                                    </p:animEffect>
                                  </p:childTnLst>
                                </p:cTn>
                              </p:par>
                            </p:childTnLst>
                          </p:cTn>
                        </p:par>
                        <p:par>
                          <p:cTn id="12" fill="hold">
                            <p:stCondLst>
                              <p:cond delay="21000"/>
                            </p:stCondLst>
                            <p:childTnLst>
                              <p:par>
                                <p:cTn id="13" presetID="22" presetClass="entr" presetSubtype="8" fill="hold" grpId="0" nodeType="afterEffect">
                                  <p:stCondLst>
                                    <p:cond delay="0"/>
                                  </p:stCondLst>
                                  <p:childTnLst>
                                    <p:set>
                                      <p:cBhvr>
                                        <p:cTn id="14" dur="1" fill="hold">
                                          <p:stCondLst>
                                            <p:cond delay="0"/>
                                          </p:stCondLst>
                                        </p:cTn>
                                        <p:tgtEl>
                                          <p:spTgt spid="6172"/>
                                        </p:tgtEl>
                                        <p:attrNameLst>
                                          <p:attrName>style.visibility</p:attrName>
                                        </p:attrNameLst>
                                      </p:cBhvr>
                                      <p:to>
                                        <p:strVal val="visible"/>
                                      </p:to>
                                    </p:set>
                                    <p:animEffect transition="in" filter="wipe(left)">
                                      <p:cBhvr>
                                        <p:cTn id="15" dur="500"/>
                                        <p:tgtEl>
                                          <p:spTgt spid="6172"/>
                                        </p:tgtEl>
                                      </p:cBhvr>
                                    </p:animEffect>
                                  </p:childTnLst>
                                </p:cTn>
                              </p:par>
                            </p:childTnLst>
                          </p:cTn>
                        </p:par>
                        <p:par>
                          <p:cTn id="16" fill="hold">
                            <p:stCondLst>
                              <p:cond delay="21500"/>
                            </p:stCondLst>
                            <p:childTnLst>
                              <p:par>
                                <p:cTn id="17" presetID="22" presetClass="entr" presetSubtype="8" fill="hold" grpId="0" nodeType="afterEffect">
                                  <p:stCondLst>
                                    <p:cond delay="0"/>
                                  </p:stCondLst>
                                  <p:childTnLst>
                                    <p:set>
                                      <p:cBhvr>
                                        <p:cTn id="18" dur="1" fill="hold">
                                          <p:stCondLst>
                                            <p:cond delay="0"/>
                                          </p:stCondLst>
                                        </p:cTn>
                                        <p:tgtEl>
                                          <p:spTgt spid="6173"/>
                                        </p:tgtEl>
                                        <p:attrNameLst>
                                          <p:attrName>style.visibility</p:attrName>
                                        </p:attrNameLst>
                                      </p:cBhvr>
                                      <p:to>
                                        <p:strVal val="visible"/>
                                      </p:to>
                                    </p:set>
                                    <p:animEffect transition="in" filter="wipe(left)">
                                      <p:cBhvr>
                                        <p:cTn id="19" dur="500"/>
                                        <p:tgtEl>
                                          <p:spTgt spid="6173"/>
                                        </p:tgtEl>
                                      </p:cBhvr>
                                    </p:animEffect>
                                  </p:childTnLst>
                                </p:cTn>
                              </p:par>
                            </p:childTnLst>
                          </p:cTn>
                        </p:par>
                        <p:par>
                          <p:cTn id="20" fill="hold">
                            <p:stCondLst>
                              <p:cond delay="22000"/>
                            </p:stCondLst>
                            <p:childTnLst>
                              <p:par>
                                <p:cTn id="21" presetID="10"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par>
                          <p:cTn id="30" fill="hold">
                            <p:stCondLst>
                              <p:cond delay="22500"/>
                            </p:stCondLst>
                            <p:childTnLst>
                              <p:par>
                                <p:cTn id="31" presetID="22" presetClass="entr" presetSubtype="8" fill="hold" grpId="0" nodeType="afterEffect">
                                  <p:stCondLst>
                                    <p:cond delay="10000"/>
                                  </p:stCondLst>
                                  <p:childTnLst>
                                    <p:set>
                                      <p:cBhvr>
                                        <p:cTn id="32" dur="1" fill="hold">
                                          <p:stCondLst>
                                            <p:cond delay="0"/>
                                          </p:stCondLst>
                                        </p:cTn>
                                        <p:tgtEl>
                                          <p:spTgt spid="6167"/>
                                        </p:tgtEl>
                                        <p:attrNameLst>
                                          <p:attrName>style.visibility</p:attrName>
                                        </p:attrNameLst>
                                      </p:cBhvr>
                                      <p:to>
                                        <p:strVal val="visible"/>
                                      </p:to>
                                    </p:set>
                                    <p:animEffect transition="in" filter="wipe(left)">
                                      <p:cBhvr>
                                        <p:cTn id="33" dur="500"/>
                                        <p:tgtEl>
                                          <p:spTgt spid="6167"/>
                                        </p:tgtEl>
                                      </p:cBhvr>
                                    </p:animEffect>
                                  </p:childTnLst>
                                </p:cTn>
                              </p:par>
                            </p:childTnLst>
                          </p:cTn>
                        </p:par>
                        <p:par>
                          <p:cTn id="34" fill="hold">
                            <p:stCondLst>
                              <p:cond delay="33000"/>
                            </p:stCondLst>
                            <p:childTnLst>
                              <p:par>
                                <p:cTn id="35" presetID="22" presetClass="entr" presetSubtype="4" fill="hold" grpId="0" nodeType="afterEffect">
                                  <p:stCondLst>
                                    <p:cond delay="0"/>
                                  </p:stCondLst>
                                  <p:childTnLst>
                                    <p:set>
                                      <p:cBhvr>
                                        <p:cTn id="36" dur="1" fill="hold">
                                          <p:stCondLst>
                                            <p:cond delay="0"/>
                                          </p:stCondLst>
                                        </p:cTn>
                                        <p:tgtEl>
                                          <p:spTgt spid="6170"/>
                                        </p:tgtEl>
                                        <p:attrNameLst>
                                          <p:attrName>style.visibility</p:attrName>
                                        </p:attrNameLst>
                                      </p:cBhvr>
                                      <p:to>
                                        <p:strVal val="visible"/>
                                      </p:to>
                                    </p:set>
                                    <p:animEffect transition="in" filter="wipe(down)">
                                      <p:cBhvr>
                                        <p:cTn id="37" dur="500"/>
                                        <p:tgtEl>
                                          <p:spTgt spid="6170"/>
                                        </p:tgtEl>
                                      </p:cBhvr>
                                    </p:animEffect>
                                  </p:childTnLst>
                                </p:cTn>
                              </p:par>
                            </p:childTnLst>
                          </p:cTn>
                        </p:par>
                        <p:par>
                          <p:cTn id="38" fill="hold">
                            <p:stCondLst>
                              <p:cond delay="33500"/>
                            </p:stCondLst>
                            <p:childTnLst>
                              <p:par>
                                <p:cTn id="39" presetID="22" presetClass="entr" presetSubtype="8" fill="hold" grpId="0" nodeType="afterEffect">
                                  <p:stCondLst>
                                    <p:cond delay="0"/>
                                  </p:stCondLst>
                                  <p:childTnLst>
                                    <p:set>
                                      <p:cBhvr>
                                        <p:cTn id="40" dur="1" fill="hold">
                                          <p:stCondLst>
                                            <p:cond delay="0"/>
                                          </p:stCondLst>
                                        </p:cTn>
                                        <p:tgtEl>
                                          <p:spTgt spid="6168"/>
                                        </p:tgtEl>
                                        <p:attrNameLst>
                                          <p:attrName>style.visibility</p:attrName>
                                        </p:attrNameLst>
                                      </p:cBhvr>
                                      <p:to>
                                        <p:strVal val="visible"/>
                                      </p:to>
                                    </p:set>
                                    <p:animEffect transition="in" filter="wipe(left)">
                                      <p:cBhvr>
                                        <p:cTn id="41" dur="500"/>
                                        <p:tgtEl>
                                          <p:spTgt spid="6168"/>
                                        </p:tgtEl>
                                      </p:cBhvr>
                                    </p:animEffect>
                                  </p:childTnLst>
                                </p:cTn>
                              </p:par>
                            </p:childTnLst>
                          </p:cTn>
                        </p:par>
                        <p:par>
                          <p:cTn id="42" fill="hold">
                            <p:stCondLst>
                              <p:cond delay="34000"/>
                            </p:stCondLst>
                            <p:childTnLst>
                              <p:par>
                                <p:cTn id="43" presetID="22" presetClass="entr" presetSubtype="1" fill="hold" grpId="0" nodeType="afterEffect">
                                  <p:stCondLst>
                                    <p:cond delay="0"/>
                                  </p:stCondLst>
                                  <p:childTnLst>
                                    <p:set>
                                      <p:cBhvr>
                                        <p:cTn id="44" dur="1" fill="hold">
                                          <p:stCondLst>
                                            <p:cond delay="0"/>
                                          </p:stCondLst>
                                        </p:cTn>
                                        <p:tgtEl>
                                          <p:spTgt spid="6171"/>
                                        </p:tgtEl>
                                        <p:attrNameLst>
                                          <p:attrName>style.visibility</p:attrName>
                                        </p:attrNameLst>
                                      </p:cBhvr>
                                      <p:to>
                                        <p:strVal val="visible"/>
                                      </p:to>
                                    </p:set>
                                    <p:animEffect transition="in" filter="wipe(up)">
                                      <p:cBhvr>
                                        <p:cTn id="45" dur="500"/>
                                        <p:tgtEl>
                                          <p:spTgt spid="6171"/>
                                        </p:tgtEl>
                                      </p:cBhvr>
                                    </p:animEffect>
                                  </p:childTnLst>
                                </p:cTn>
                              </p:par>
                            </p:childTnLst>
                          </p:cTn>
                        </p:par>
                        <p:par>
                          <p:cTn id="46" fill="hold">
                            <p:stCondLst>
                              <p:cond delay="34500"/>
                            </p:stCondLst>
                            <p:childTnLst>
                              <p:par>
                                <p:cTn id="47" presetID="22" presetClass="entr" presetSubtype="8" fill="hold" grpId="0" nodeType="afterEffect">
                                  <p:stCondLst>
                                    <p:cond delay="0"/>
                                  </p:stCondLst>
                                  <p:childTnLst>
                                    <p:set>
                                      <p:cBhvr>
                                        <p:cTn id="48" dur="1" fill="hold">
                                          <p:stCondLst>
                                            <p:cond delay="0"/>
                                          </p:stCondLst>
                                        </p:cTn>
                                        <p:tgtEl>
                                          <p:spTgt spid="6174"/>
                                        </p:tgtEl>
                                        <p:attrNameLst>
                                          <p:attrName>style.visibility</p:attrName>
                                        </p:attrNameLst>
                                      </p:cBhvr>
                                      <p:to>
                                        <p:strVal val="visible"/>
                                      </p:to>
                                    </p:set>
                                    <p:animEffect transition="in" filter="wipe(left)">
                                      <p:cBhvr>
                                        <p:cTn id="49" dur="500"/>
                                        <p:tgtEl>
                                          <p:spTgt spid="6174"/>
                                        </p:tgtEl>
                                      </p:cBhvr>
                                    </p:animEffect>
                                  </p:childTnLst>
                                </p:cTn>
                              </p:par>
                            </p:childTnLst>
                          </p:cTn>
                        </p:par>
                        <p:par>
                          <p:cTn id="50" fill="hold">
                            <p:stCondLst>
                              <p:cond delay="35000"/>
                            </p:stCondLst>
                            <p:childTnLst>
                              <p:par>
                                <p:cTn id="51" presetID="22" presetClass="entr" presetSubtype="8" fill="hold" grpId="0" nodeType="afterEffect">
                                  <p:stCondLst>
                                    <p:cond delay="0"/>
                                  </p:stCondLst>
                                  <p:childTnLst>
                                    <p:set>
                                      <p:cBhvr>
                                        <p:cTn id="52" dur="1" fill="hold">
                                          <p:stCondLst>
                                            <p:cond delay="0"/>
                                          </p:stCondLst>
                                        </p:cTn>
                                        <p:tgtEl>
                                          <p:spTgt spid="6175"/>
                                        </p:tgtEl>
                                        <p:attrNameLst>
                                          <p:attrName>style.visibility</p:attrName>
                                        </p:attrNameLst>
                                      </p:cBhvr>
                                      <p:to>
                                        <p:strVal val="visible"/>
                                      </p:to>
                                    </p:set>
                                    <p:animEffect transition="in" filter="wipe(left)">
                                      <p:cBhvr>
                                        <p:cTn id="53" dur="500"/>
                                        <p:tgtEl>
                                          <p:spTgt spid="6175"/>
                                        </p:tgtEl>
                                      </p:cBhvr>
                                    </p:animEffect>
                                  </p:childTnLst>
                                </p:cTn>
                              </p:par>
                            </p:childTnLst>
                          </p:cTn>
                        </p:par>
                        <p:par>
                          <p:cTn id="54" fill="hold">
                            <p:stCondLst>
                              <p:cond delay="35500"/>
                            </p:stCondLst>
                            <p:childTnLst>
                              <p:par>
                                <p:cTn id="55" presetID="10" presetClass="entr" presetSubtype="0" fill="hold" grpId="0" nodeType="after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500"/>
                                        <p:tgtEl>
                                          <p:spTgt spid="5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51" grpId="0"/>
      <p:bldP spid="52" grpId="0"/>
      <p:bldP spid="57" grpId="0"/>
      <p:bldP spid="58" grpId="0"/>
      <p:bldP spid="6166" grpId="0" animBg="1"/>
      <p:bldP spid="6167" grpId="0" animBg="1"/>
      <p:bldP spid="6168" grpId="0" animBg="1"/>
      <p:bldP spid="6169" grpId="0" animBg="1"/>
      <p:bldP spid="6170" grpId="0" animBg="1"/>
      <p:bldP spid="6171" grpId="0" animBg="1"/>
      <p:bldP spid="6172" grpId="0" animBg="1"/>
      <p:bldP spid="6173" grpId="0" animBg="1"/>
      <p:bldP spid="6174" grpId="0" animBg="1"/>
      <p:bldP spid="617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Statistics Counters</a:t>
            </a:r>
          </a:p>
        </p:txBody>
      </p:sp>
      <p:sp>
        <p:nvSpPr>
          <p:cNvPr id="3" name="Content Placeholder 2"/>
          <p:cNvSpPr>
            <a:spLocks noGrp="1"/>
          </p:cNvSpPr>
          <p:nvPr>
            <p:ph idx="1"/>
          </p:nvPr>
        </p:nvSpPr>
        <p:spPr/>
        <p:txBody>
          <a:bodyPr>
            <a:normAutofit/>
          </a:bodyPr>
          <a:lstStyle/>
          <a:p>
            <a:r>
              <a:rPr lang="en-US" altLang="zh-CN" dirty="0"/>
              <a:t>Record and update the expected statistics</a:t>
            </a:r>
          </a:p>
          <a:p>
            <a:pPr lvl="1"/>
            <a:r>
              <a:rPr lang="en-US" altLang="zh-CN" dirty="0"/>
              <a:t>Packet counts, byte counts</a:t>
            </a:r>
          </a:p>
          <a:p>
            <a:r>
              <a:rPr lang="en-US" altLang="zh-CN" dirty="0"/>
              <a:t>Support wire-speed counting</a:t>
            </a:r>
          </a:p>
          <a:p>
            <a:r>
              <a:rPr lang="en-US" altLang="zh-CN" dirty="0"/>
              <a:t>Kept in the high-speed memory</a:t>
            </a:r>
          </a:p>
          <a:p>
            <a:pPr lvl="1"/>
            <a:r>
              <a:rPr lang="en-US" altLang="zh-CN" dirty="0"/>
              <a:t>On-chip registers, SRAM: expensive!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1086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 Settings</a:t>
            </a:r>
            <a:endParaRPr lang="zh-CN" altLang="en-US" dirty="0"/>
          </a:p>
        </p:txBody>
      </p:sp>
      <p:sp>
        <p:nvSpPr>
          <p:cNvPr id="3" name="Content Placeholder 2"/>
          <p:cNvSpPr>
            <a:spLocks noGrp="1"/>
          </p:cNvSpPr>
          <p:nvPr>
            <p:ph idx="1"/>
          </p:nvPr>
        </p:nvSpPr>
        <p:spPr/>
        <p:txBody>
          <a:bodyPr>
            <a:normAutofit/>
          </a:bodyPr>
          <a:lstStyle/>
          <a:p>
            <a:r>
              <a:rPr lang="en-US" altLang="zh-CN" dirty="0"/>
              <a:t>Counting approaches</a:t>
            </a:r>
          </a:p>
          <a:p>
            <a:pPr lvl="1"/>
            <a:r>
              <a:rPr lang="en-US" altLang="zh-CN" dirty="0"/>
              <a:t>Fixed-width and variable-width</a:t>
            </a:r>
          </a:p>
          <a:p>
            <a:r>
              <a:rPr lang="en-US" altLang="zh-CN" dirty="0"/>
              <a:t>The placement of the counting rules</a:t>
            </a:r>
          </a:p>
          <a:p>
            <a:pPr lvl="1"/>
            <a:r>
              <a:rPr lang="en-US" altLang="zh-CN" dirty="0"/>
              <a:t>Randomly select the original counting switch</a:t>
            </a:r>
          </a:p>
          <a:p>
            <a:pPr lvl="1"/>
            <a:r>
              <a:rPr lang="en-US" altLang="zh-CN" dirty="0"/>
              <a:t>Choose the most empty switch to count (</a:t>
            </a:r>
            <a:r>
              <a:rPr lang="en-US" altLang="zh-CN" dirty="0" err="1"/>
              <a:t>LLF</a:t>
            </a:r>
            <a:r>
              <a:rPr lang="en-US" altLang="zh-CN" dirty="0"/>
              <a:t>)</a:t>
            </a:r>
          </a:p>
          <a:p>
            <a:pPr lvl="1"/>
            <a:r>
              <a:rPr lang="en-US" altLang="zh-CN" dirty="0"/>
              <a:t>Apply DIAL with adaptive rule duplication.</a:t>
            </a:r>
          </a:p>
          <a:p>
            <a:pPr lvl="1"/>
            <a:endParaRPr lang="en-US" altLang="zh-C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110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Traces</a:t>
            </a:r>
            <a:endParaRPr lang="zh-CN" altLang="en-US" dirty="0"/>
          </a:p>
        </p:txBody>
      </p:sp>
      <p:sp>
        <p:nvSpPr>
          <p:cNvPr id="3" name="Content Placeholder 2"/>
          <p:cNvSpPr>
            <a:spLocks noGrp="1"/>
          </p:cNvSpPr>
          <p:nvPr>
            <p:ph idx="1"/>
          </p:nvPr>
        </p:nvSpPr>
        <p:spPr/>
        <p:txBody>
          <a:bodyPr>
            <a:normAutofit/>
          </a:bodyPr>
          <a:lstStyle/>
          <a:p>
            <a:r>
              <a:rPr lang="en-US" altLang="zh-CN" dirty="0"/>
              <a:t>Three public real-world Internet traffic traces collected in 2016 from </a:t>
            </a:r>
            <a:r>
              <a:rPr lang="en-US" altLang="zh-CN" dirty="0" err="1"/>
              <a:t>CAIDA</a:t>
            </a:r>
            <a:r>
              <a:rPr lang="en-US" altLang="zh-CN" dirty="0"/>
              <a:t> </a:t>
            </a:r>
          </a:p>
          <a:p>
            <a:r>
              <a:rPr lang="en-US" altLang="zh-CN" dirty="0"/>
              <a:t>Each trace has about </a:t>
            </a:r>
            <a:r>
              <a:rPr lang="en-US" altLang="zh-CN" dirty="0" err="1"/>
              <a:t>1M</a:t>
            </a:r>
            <a:r>
              <a:rPr lang="en-US" altLang="zh-CN" dirty="0"/>
              <a:t> flows</a:t>
            </a:r>
          </a:p>
          <a:p>
            <a:r>
              <a:rPr lang="en-US" altLang="zh-CN" dirty="0"/>
              <a:t>Theoretical optimum (T. O.) memory cost</a:t>
            </a:r>
          </a:p>
          <a:p>
            <a:pPr lvl="1"/>
            <a:r>
              <a:rPr lang="en-US" altLang="zh-CN" dirty="0"/>
              <a:t>Sum of theoretical minimal width of each flow</a:t>
            </a:r>
          </a:p>
          <a:p>
            <a:endParaRPr lang="en-US" altLang="zh-C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6417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Topologies</a:t>
            </a:r>
            <a:endParaRPr lang="zh-CN" altLang="en-US" dirty="0"/>
          </a:p>
        </p:txBody>
      </p:sp>
      <p:sp>
        <p:nvSpPr>
          <p:cNvPr id="3" name="Content Placeholder 2"/>
          <p:cNvSpPr>
            <a:spLocks noGrp="1"/>
          </p:cNvSpPr>
          <p:nvPr>
            <p:ph idx="1"/>
          </p:nvPr>
        </p:nvSpPr>
        <p:spPr/>
        <p:txBody>
          <a:bodyPr/>
          <a:lstStyle/>
          <a:p>
            <a:r>
              <a:rPr lang="en-US" altLang="zh-CN" dirty="0"/>
              <a:t>Two real-world network topologies from the Internet Topology Zoo</a:t>
            </a:r>
          </a:p>
          <a:p>
            <a:pPr lvl="1"/>
            <a:r>
              <a:rPr lang="en-US" altLang="zh-CN" dirty="0" err="1"/>
              <a:t>CERNET</a:t>
            </a:r>
            <a:r>
              <a:rPr lang="en-US" altLang="zh-CN" dirty="0"/>
              <a:t> (36 switches) </a:t>
            </a:r>
          </a:p>
          <a:p>
            <a:pPr lvl="1"/>
            <a:r>
              <a:rPr lang="en-US" altLang="zh-CN" dirty="0" err="1"/>
              <a:t>ChinaNet</a:t>
            </a:r>
            <a:r>
              <a:rPr lang="en-US" altLang="zh-CN" dirty="0"/>
              <a:t> (38 switches)</a:t>
            </a:r>
          </a:p>
          <a:p>
            <a:r>
              <a:rPr lang="en-US" altLang="zh-CN" dirty="0"/>
              <a:t>A simulated topology based on fat-tree (</a:t>
            </a:r>
            <a:r>
              <a:rPr lang="en-US" altLang="zh-CN" i="1" dirty="0"/>
              <a:t>k </a:t>
            </a:r>
            <a:r>
              <a:rPr lang="en-US" altLang="zh-CN" dirty="0"/>
              <a:t>= 4) </a:t>
            </a:r>
          </a:p>
          <a:p>
            <a:pPr lvl="1"/>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0351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Simulation</a:t>
            </a:r>
            <a:endParaRPr lang="zh-CN" altLang="en-US" dirty="0"/>
          </a:p>
        </p:txBody>
      </p:sp>
      <p:sp>
        <p:nvSpPr>
          <p:cNvPr id="3" name="Content Placeholder 2"/>
          <p:cNvSpPr>
            <a:spLocks noGrp="1"/>
          </p:cNvSpPr>
          <p:nvPr>
            <p:ph idx="1"/>
          </p:nvPr>
        </p:nvSpPr>
        <p:spPr/>
        <p:txBody>
          <a:bodyPr/>
          <a:lstStyle/>
          <a:p>
            <a:r>
              <a:rPr lang="en-US" altLang="zh-CN" dirty="0"/>
              <a:t>Simulate the hosts </a:t>
            </a:r>
          </a:p>
          <a:p>
            <a:pPr lvl="1"/>
            <a:r>
              <a:rPr lang="en-US" altLang="zh-CN" dirty="0"/>
              <a:t>Evenly partition all </a:t>
            </a:r>
            <a:r>
              <a:rPr lang="en-US" altLang="zh-CN" dirty="0" err="1"/>
              <a:t>IPv4</a:t>
            </a:r>
            <a:r>
              <a:rPr lang="en-US" altLang="zh-CN" dirty="0"/>
              <a:t> addresses</a:t>
            </a:r>
          </a:p>
          <a:p>
            <a:pPr lvl="1"/>
            <a:r>
              <a:rPr lang="en-US" altLang="zh-CN" dirty="0"/>
              <a:t>Distribute them to the edge switches</a:t>
            </a:r>
          </a:p>
          <a:p>
            <a:r>
              <a:rPr lang="en-US" altLang="zh-CN" dirty="0"/>
              <a:t>The routing path for each packet class</a:t>
            </a:r>
          </a:p>
          <a:p>
            <a:pPr lvl="1"/>
            <a:r>
              <a:rPr lang="en-US" altLang="zh-CN" dirty="0"/>
              <a:t>Source and destination IP pair from the traces</a:t>
            </a:r>
          </a:p>
          <a:p>
            <a:pPr lvl="1"/>
            <a:r>
              <a:rPr lang="en-US" altLang="zh-CN" dirty="0"/>
              <a:t>Generated by the shortest-path algorithm</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24521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Metrics</a:t>
            </a:r>
            <a:endParaRPr lang="zh-CN" altLang="en-US" dirty="0"/>
          </a:p>
        </p:txBody>
      </p:sp>
      <p:sp>
        <p:nvSpPr>
          <p:cNvPr id="3" name="Content Placeholder 2"/>
          <p:cNvSpPr>
            <a:spLocks noGrp="1"/>
          </p:cNvSpPr>
          <p:nvPr>
            <p:ph idx="1"/>
          </p:nvPr>
        </p:nvSpPr>
        <p:spPr/>
        <p:txBody>
          <a:bodyPr/>
          <a:lstStyle/>
          <a:p>
            <a:r>
              <a:rPr lang="en-US" altLang="zh-CN" dirty="0"/>
              <a:t>The total memory cost</a:t>
            </a:r>
          </a:p>
          <a:p>
            <a:pPr lvl="1"/>
            <a:r>
              <a:rPr lang="en-US" altLang="zh-CN" dirty="0"/>
              <a:t>Fixed-width: use the actual consumed memory </a:t>
            </a:r>
          </a:p>
          <a:p>
            <a:pPr lvl="1"/>
            <a:r>
              <a:rPr lang="en-US" altLang="zh-CN" dirty="0"/>
              <a:t>Variable-width: a set of 1-bit buckets</a:t>
            </a:r>
          </a:p>
          <a:p>
            <a:pPr lvl="1"/>
            <a:r>
              <a:rPr lang="en-US" altLang="zh-CN" dirty="0"/>
              <a:t>DIAL: assume a threshold of 13-bit width</a:t>
            </a:r>
          </a:p>
          <a:p>
            <a:r>
              <a:rPr lang="en-US" altLang="zh-CN" dirty="0"/>
              <a:t>The memory efficiency</a:t>
            </a:r>
          </a:p>
          <a:p>
            <a:pPr lvl="1"/>
            <a:r>
              <a:rPr lang="en-US" altLang="zh-CN" dirty="0"/>
              <a:t>T. O. / the actual memory cost in total</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48384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590550"/>
            <a:ext cx="8561387" cy="483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Line 89">
            <a:extLst>
              <a:ext uri="{FF2B5EF4-FFF2-40B4-BE49-F238E27FC236}">
                <a16:creationId xmlns:a16="http://schemas.microsoft.com/office/drawing/2014/main" id="{D238E601-D7B6-4772-B184-690A66FA75C3}"/>
              </a:ext>
            </a:extLst>
          </p:cNvPr>
          <p:cNvSpPr>
            <a:spLocks noChangeShapeType="1"/>
          </p:cNvSpPr>
          <p:nvPr/>
        </p:nvSpPr>
        <p:spPr bwMode="auto">
          <a:xfrm rot="2914350" flipH="1" flipV="1">
            <a:off x="1578015" y="3705605"/>
            <a:ext cx="479356" cy="201750"/>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0">
            <a:extLst>
              <a:ext uri="{FF2B5EF4-FFF2-40B4-BE49-F238E27FC236}">
                <a16:creationId xmlns:a16="http://schemas.microsoft.com/office/drawing/2014/main" id="{AFBA4557-F340-474A-8323-160A7FA35787}"/>
              </a:ext>
            </a:extLst>
          </p:cNvPr>
          <p:cNvSpPr>
            <a:spLocks/>
          </p:cNvSpPr>
          <p:nvPr/>
        </p:nvSpPr>
        <p:spPr bwMode="auto">
          <a:xfrm rot="3872287">
            <a:off x="1842351" y="4036153"/>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Line 89">
            <a:extLst>
              <a:ext uri="{FF2B5EF4-FFF2-40B4-BE49-F238E27FC236}">
                <a16:creationId xmlns:a16="http://schemas.microsoft.com/office/drawing/2014/main" id="{987883EE-7355-456D-B335-240056E2D495}"/>
              </a:ext>
            </a:extLst>
          </p:cNvPr>
          <p:cNvSpPr>
            <a:spLocks noChangeShapeType="1"/>
          </p:cNvSpPr>
          <p:nvPr/>
        </p:nvSpPr>
        <p:spPr bwMode="auto">
          <a:xfrm rot="3374556" flipH="1" flipV="1">
            <a:off x="2099419" y="3306675"/>
            <a:ext cx="958690" cy="413230"/>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0">
            <a:extLst>
              <a:ext uri="{FF2B5EF4-FFF2-40B4-BE49-F238E27FC236}">
                <a16:creationId xmlns:a16="http://schemas.microsoft.com/office/drawing/2014/main" id="{A603AB82-E7E8-4A45-B7FE-1EF93588119F}"/>
              </a:ext>
            </a:extLst>
          </p:cNvPr>
          <p:cNvSpPr>
            <a:spLocks/>
          </p:cNvSpPr>
          <p:nvPr/>
        </p:nvSpPr>
        <p:spPr bwMode="auto">
          <a:xfrm rot="4413351">
            <a:off x="2602049" y="3993053"/>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Line 89">
            <a:extLst>
              <a:ext uri="{FF2B5EF4-FFF2-40B4-BE49-F238E27FC236}">
                <a16:creationId xmlns:a16="http://schemas.microsoft.com/office/drawing/2014/main" id="{3A7FF10B-C3F8-461D-BD64-CDE0C1CD4DA0}"/>
              </a:ext>
            </a:extLst>
          </p:cNvPr>
          <p:cNvSpPr>
            <a:spLocks noChangeShapeType="1"/>
          </p:cNvSpPr>
          <p:nvPr/>
        </p:nvSpPr>
        <p:spPr bwMode="auto">
          <a:xfrm rot="3280036" flipH="1" flipV="1">
            <a:off x="3000161" y="3697956"/>
            <a:ext cx="634166" cy="211280"/>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90">
            <a:extLst>
              <a:ext uri="{FF2B5EF4-FFF2-40B4-BE49-F238E27FC236}">
                <a16:creationId xmlns:a16="http://schemas.microsoft.com/office/drawing/2014/main" id="{DA626A19-F79F-40EF-96C1-7744B118789D}"/>
              </a:ext>
            </a:extLst>
          </p:cNvPr>
          <p:cNvSpPr>
            <a:spLocks/>
          </p:cNvSpPr>
          <p:nvPr/>
        </p:nvSpPr>
        <p:spPr bwMode="auto">
          <a:xfrm rot="3954655">
            <a:off x="3341706" y="4074070"/>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Line 89">
            <a:extLst>
              <a:ext uri="{FF2B5EF4-FFF2-40B4-BE49-F238E27FC236}">
                <a16:creationId xmlns:a16="http://schemas.microsoft.com/office/drawing/2014/main" id="{CDACCA04-69BD-4126-A71E-65AB6DD10317}"/>
              </a:ext>
            </a:extLst>
          </p:cNvPr>
          <p:cNvSpPr>
            <a:spLocks noChangeShapeType="1"/>
          </p:cNvSpPr>
          <p:nvPr/>
        </p:nvSpPr>
        <p:spPr bwMode="auto">
          <a:xfrm rot="3525281" flipH="1" flipV="1">
            <a:off x="3709728" y="3661968"/>
            <a:ext cx="704475" cy="194489"/>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1" name="Freeform 90">
            <a:extLst>
              <a:ext uri="{FF2B5EF4-FFF2-40B4-BE49-F238E27FC236}">
                <a16:creationId xmlns:a16="http://schemas.microsoft.com/office/drawing/2014/main" id="{385BFE34-8D45-45BA-A4A8-D1A70A01A0DA}"/>
              </a:ext>
            </a:extLst>
          </p:cNvPr>
          <p:cNvSpPr>
            <a:spLocks/>
          </p:cNvSpPr>
          <p:nvPr/>
        </p:nvSpPr>
        <p:spPr bwMode="auto">
          <a:xfrm rot="4359079">
            <a:off x="4091963" y="4070702"/>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Line 89">
            <a:extLst>
              <a:ext uri="{FF2B5EF4-FFF2-40B4-BE49-F238E27FC236}">
                <a16:creationId xmlns:a16="http://schemas.microsoft.com/office/drawing/2014/main" id="{BB32E3E7-FABE-4F1E-9C8F-83365431EBEE}"/>
              </a:ext>
            </a:extLst>
          </p:cNvPr>
          <p:cNvSpPr>
            <a:spLocks noChangeShapeType="1"/>
          </p:cNvSpPr>
          <p:nvPr/>
        </p:nvSpPr>
        <p:spPr bwMode="auto">
          <a:xfrm rot="3526311" flipH="1" flipV="1">
            <a:off x="3915005" y="2600982"/>
            <a:ext cx="1808772" cy="875156"/>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5" name="Freeform 90">
            <a:extLst>
              <a:ext uri="{FF2B5EF4-FFF2-40B4-BE49-F238E27FC236}">
                <a16:creationId xmlns:a16="http://schemas.microsoft.com/office/drawing/2014/main" id="{37419C92-BC1C-47BD-9E81-0B1D3600C382}"/>
              </a:ext>
            </a:extLst>
          </p:cNvPr>
          <p:cNvSpPr>
            <a:spLocks/>
          </p:cNvSpPr>
          <p:nvPr/>
        </p:nvSpPr>
        <p:spPr bwMode="auto">
          <a:xfrm rot="4783179">
            <a:off x="4841631" y="3997510"/>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Line 89">
            <a:extLst>
              <a:ext uri="{FF2B5EF4-FFF2-40B4-BE49-F238E27FC236}">
                <a16:creationId xmlns:a16="http://schemas.microsoft.com/office/drawing/2014/main" id="{75D529C3-5704-4F45-B2B7-0636B6853C3D}"/>
              </a:ext>
            </a:extLst>
          </p:cNvPr>
          <p:cNvSpPr>
            <a:spLocks noChangeShapeType="1"/>
          </p:cNvSpPr>
          <p:nvPr/>
        </p:nvSpPr>
        <p:spPr bwMode="auto">
          <a:xfrm rot="3525281" flipH="1" flipV="1">
            <a:off x="5132073" y="3545049"/>
            <a:ext cx="833320" cy="275927"/>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7" name="Freeform 90">
            <a:extLst>
              <a:ext uri="{FF2B5EF4-FFF2-40B4-BE49-F238E27FC236}">
                <a16:creationId xmlns:a16="http://schemas.microsoft.com/office/drawing/2014/main" id="{BE73611B-42AF-4CC3-8C82-7D6BAA71DBB7}"/>
              </a:ext>
            </a:extLst>
          </p:cNvPr>
          <p:cNvSpPr>
            <a:spLocks/>
          </p:cNvSpPr>
          <p:nvPr/>
        </p:nvSpPr>
        <p:spPr bwMode="auto">
          <a:xfrm rot="4261334">
            <a:off x="5577252" y="4072856"/>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Line 89">
            <a:extLst>
              <a:ext uri="{FF2B5EF4-FFF2-40B4-BE49-F238E27FC236}">
                <a16:creationId xmlns:a16="http://schemas.microsoft.com/office/drawing/2014/main" id="{2443A2B0-116A-4F98-8A96-A01F892E73E5}"/>
              </a:ext>
            </a:extLst>
          </p:cNvPr>
          <p:cNvSpPr>
            <a:spLocks noChangeShapeType="1"/>
          </p:cNvSpPr>
          <p:nvPr/>
        </p:nvSpPr>
        <p:spPr bwMode="auto">
          <a:xfrm rot="3525281" flipH="1" flipV="1">
            <a:off x="5946512" y="3643315"/>
            <a:ext cx="713180" cy="214152"/>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5" name="Freeform 90">
            <a:extLst>
              <a:ext uri="{FF2B5EF4-FFF2-40B4-BE49-F238E27FC236}">
                <a16:creationId xmlns:a16="http://schemas.microsoft.com/office/drawing/2014/main" id="{682C4FF8-92A2-4303-A1F7-6D963EFFF4D1}"/>
              </a:ext>
            </a:extLst>
          </p:cNvPr>
          <p:cNvSpPr>
            <a:spLocks/>
          </p:cNvSpPr>
          <p:nvPr/>
        </p:nvSpPr>
        <p:spPr bwMode="auto">
          <a:xfrm rot="4510478">
            <a:off x="6325262" y="4062285"/>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Line 89">
            <a:extLst>
              <a:ext uri="{FF2B5EF4-FFF2-40B4-BE49-F238E27FC236}">
                <a16:creationId xmlns:a16="http://schemas.microsoft.com/office/drawing/2014/main" id="{58A2E2B3-2853-425F-88DA-98F1E4CBDDD4}"/>
              </a:ext>
            </a:extLst>
          </p:cNvPr>
          <p:cNvSpPr>
            <a:spLocks noChangeShapeType="1"/>
          </p:cNvSpPr>
          <p:nvPr/>
        </p:nvSpPr>
        <p:spPr bwMode="auto">
          <a:xfrm rot="3526311" flipH="1" flipV="1">
            <a:off x="6176478" y="2669690"/>
            <a:ext cx="1769365" cy="835528"/>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0" name="Freeform 90">
            <a:extLst>
              <a:ext uri="{FF2B5EF4-FFF2-40B4-BE49-F238E27FC236}">
                <a16:creationId xmlns:a16="http://schemas.microsoft.com/office/drawing/2014/main" id="{26E38F09-F506-47D3-BE98-0D678FC42F5C}"/>
              </a:ext>
            </a:extLst>
          </p:cNvPr>
          <p:cNvSpPr>
            <a:spLocks/>
          </p:cNvSpPr>
          <p:nvPr/>
        </p:nvSpPr>
        <p:spPr bwMode="auto">
          <a:xfrm rot="4846887">
            <a:off x="7087572" y="4027723"/>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Line 89">
            <a:extLst>
              <a:ext uri="{FF2B5EF4-FFF2-40B4-BE49-F238E27FC236}">
                <a16:creationId xmlns:a16="http://schemas.microsoft.com/office/drawing/2014/main" id="{9793E9C0-9A22-4550-B1C9-C6ED026A9076}"/>
              </a:ext>
            </a:extLst>
          </p:cNvPr>
          <p:cNvSpPr>
            <a:spLocks noChangeShapeType="1"/>
          </p:cNvSpPr>
          <p:nvPr/>
        </p:nvSpPr>
        <p:spPr bwMode="auto">
          <a:xfrm rot="3525281" flipH="1" flipV="1">
            <a:off x="7396684" y="3562863"/>
            <a:ext cx="814176" cy="280938"/>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2" name="Freeform 90">
            <a:extLst>
              <a:ext uri="{FF2B5EF4-FFF2-40B4-BE49-F238E27FC236}">
                <a16:creationId xmlns:a16="http://schemas.microsoft.com/office/drawing/2014/main" id="{6C227FA6-D9EC-4DB1-A912-0C43B8946498}"/>
              </a:ext>
            </a:extLst>
          </p:cNvPr>
          <p:cNvSpPr>
            <a:spLocks/>
          </p:cNvSpPr>
          <p:nvPr/>
        </p:nvSpPr>
        <p:spPr bwMode="auto">
          <a:xfrm rot="4448900">
            <a:off x="7821395" y="4079179"/>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Title 1">
            <a:extLst>
              <a:ext uri="{FF2B5EF4-FFF2-40B4-BE49-F238E27FC236}">
                <a16:creationId xmlns:a16="http://schemas.microsoft.com/office/drawing/2014/main" id="{F39174CD-60D4-4311-8F78-6E2D5B08DBF5}"/>
              </a:ext>
            </a:extLst>
          </p:cNvPr>
          <p:cNvSpPr>
            <a:spLocks noGrp="1"/>
          </p:cNvSpPr>
          <p:nvPr>
            <p:ph type="title"/>
          </p:nvPr>
        </p:nvSpPr>
        <p:spPr>
          <a:xfrm>
            <a:off x="457200" y="205979"/>
            <a:ext cx="8229600" cy="857250"/>
          </a:xfrm>
        </p:spPr>
        <p:txBody>
          <a:bodyPr>
            <a:normAutofit/>
          </a:bodyPr>
          <a:lstStyle/>
          <a:p>
            <a:r>
              <a:rPr lang="en-US" altLang="zh-CN" dirty="0"/>
              <a:t>Memory Cost</a:t>
            </a:r>
            <a:endParaRPr lang="zh-CN" altLang="en-US" dirty="0"/>
          </a:p>
        </p:txBody>
      </p:sp>
      <p:sp>
        <p:nvSpPr>
          <p:cNvPr id="63" name="内容占位符 2">
            <a:extLst>
              <a:ext uri="{FF2B5EF4-FFF2-40B4-BE49-F238E27FC236}">
                <a16:creationId xmlns:a16="http://schemas.microsoft.com/office/drawing/2014/main" id="{6592149D-EBC3-4963-8D4D-578ADB1D2FBB}"/>
              </a:ext>
            </a:extLst>
          </p:cNvPr>
          <p:cNvSpPr txBox="1">
            <a:spLocks/>
          </p:cNvSpPr>
          <p:nvPr/>
        </p:nvSpPr>
        <p:spPr>
          <a:xfrm>
            <a:off x="1" y="953845"/>
            <a:ext cx="3611520" cy="204273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zh-CN" sz="2800" dirty="0"/>
              <a:t>Reduced by: </a:t>
            </a:r>
            <a:r>
              <a:rPr lang="en-US" altLang="zh-CN" sz="2800" dirty="0">
                <a:solidFill>
                  <a:srgbClr val="FF0000"/>
                </a:solidFill>
              </a:rPr>
              <a:t>80% - 90%</a:t>
            </a:r>
          </a:p>
          <a:p>
            <a:pPr marL="0" indent="0" algn="r">
              <a:buNone/>
            </a:pPr>
            <a:r>
              <a:rPr lang="en-US" altLang="zh-CN" sz="2800" dirty="0">
                <a:solidFill>
                  <a:schemeClr val="accent6">
                    <a:lumMod val="75000"/>
                  </a:schemeClr>
                </a:solidFill>
              </a:rPr>
              <a:t>50% - 80%</a:t>
            </a:r>
            <a:endParaRPr lang="zh-CN" altLang="en-US" sz="2800" dirty="0">
              <a:solidFill>
                <a:schemeClr val="accent6">
                  <a:lumMod val="75000"/>
                </a:schemeClr>
              </a:solidFill>
            </a:endParaRPr>
          </a:p>
          <a:p>
            <a:pPr marL="0" indent="0" algn="r">
              <a:buNone/>
            </a:pPr>
            <a:r>
              <a:rPr lang="en-US" altLang="zh-CN" sz="2800" dirty="0">
                <a:solidFill>
                  <a:srgbClr val="00B050"/>
                </a:solidFill>
              </a:rPr>
              <a:t>50% - 70%</a:t>
            </a:r>
            <a:endParaRPr lang="zh-CN" altLang="en-US" sz="2800" dirty="0">
              <a:solidFill>
                <a:srgbClr val="00B050"/>
              </a:solidFill>
            </a:endParaRPr>
          </a:p>
          <a:p>
            <a:pPr marL="0" indent="0" algn="r">
              <a:buNone/>
            </a:pPr>
            <a:r>
              <a:rPr lang="en-US" altLang="zh-CN" sz="2800" dirty="0">
                <a:solidFill>
                  <a:srgbClr val="002060"/>
                </a:solidFill>
              </a:rPr>
              <a:t>7% - 50%</a:t>
            </a:r>
            <a:endParaRPr lang="zh-CN" altLang="en-US" sz="2800" dirty="0">
              <a:solidFill>
                <a:srgbClr val="002060"/>
              </a:solidFill>
            </a:endParaRPr>
          </a:p>
          <a:p>
            <a:pPr marL="0" indent="0" algn="r">
              <a:buNone/>
            </a:pPr>
            <a:endParaRPr lang="zh-CN" altLang="en-US" sz="2800" dirty="0">
              <a:solidFill>
                <a:srgbClr val="FF0000"/>
              </a:solidFill>
            </a:endParaRPr>
          </a:p>
        </p:txBody>
      </p:sp>
      <p:sp>
        <p:nvSpPr>
          <p:cNvPr id="64" name="Line 89">
            <a:extLst>
              <a:ext uri="{FF2B5EF4-FFF2-40B4-BE49-F238E27FC236}">
                <a16:creationId xmlns:a16="http://schemas.microsoft.com/office/drawing/2014/main" id="{1474E766-2DE6-49A4-BA9A-5663BFAA26DB}"/>
              </a:ext>
            </a:extLst>
          </p:cNvPr>
          <p:cNvSpPr>
            <a:spLocks noChangeShapeType="1"/>
          </p:cNvSpPr>
          <p:nvPr/>
        </p:nvSpPr>
        <p:spPr bwMode="auto">
          <a:xfrm rot="2914350" flipH="1">
            <a:off x="2016055" y="4108716"/>
            <a:ext cx="189932" cy="58262"/>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90">
            <a:extLst>
              <a:ext uri="{FF2B5EF4-FFF2-40B4-BE49-F238E27FC236}">
                <a16:creationId xmlns:a16="http://schemas.microsoft.com/office/drawing/2014/main" id="{BF12B21F-B72B-4EC3-8B8B-1D538D57A406}"/>
              </a:ext>
            </a:extLst>
          </p:cNvPr>
          <p:cNvSpPr>
            <a:spLocks/>
          </p:cNvSpPr>
          <p:nvPr/>
        </p:nvSpPr>
        <p:spPr bwMode="auto">
          <a:xfrm rot="1896464">
            <a:off x="2154149" y="4151796"/>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Line 89">
            <a:extLst>
              <a:ext uri="{FF2B5EF4-FFF2-40B4-BE49-F238E27FC236}">
                <a16:creationId xmlns:a16="http://schemas.microsoft.com/office/drawing/2014/main" id="{EF5F15CD-EEA5-4FCB-9BB7-0E120ACB283A}"/>
              </a:ext>
            </a:extLst>
          </p:cNvPr>
          <p:cNvSpPr>
            <a:spLocks noChangeShapeType="1"/>
          </p:cNvSpPr>
          <p:nvPr/>
        </p:nvSpPr>
        <p:spPr bwMode="auto">
          <a:xfrm rot="3374556" flipH="1">
            <a:off x="2778731" y="4053370"/>
            <a:ext cx="208910" cy="96590"/>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90">
            <a:extLst>
              <a:ext uri="{FF2B5EF4-FFF2-40B4-BE49-F238E27FC236}">
                <a16:creationId xmlns:a16="http://schemas.microsoft.com/office/drawing/2014/main" id="{40F98A9A-1354-4E98-9E28-B7B94AC40291}"/>
              </a:ext>
            </a:extLst>
          </p:cNvPr>
          <p:cNvSpPr>
            <a:spLocks/>
          </p:cNvSpPr>
          <p:nvPr/>
        </p:nvSpPr>
        <p:spPr bwMode="auto">
          <a:xfrm rot="1912072">
            <a:off x="2908750" y="4109640"/>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Line 89">
            <a:extLst>
              <a:ext uri="{FF2B5EF4-FFF2-40B4-BE49-F238E27FC236}">
                <a16:creationId xmlns:a16="http://schemas.microsoft.com/office/drawing/2014/main" id="{8AC1C101-4264-45E7-9E94-BC9951BB4CA4}"/>
              </a:ext>
            </a:extLst>
          </p:cNvPr>
          <p:cNvSpPr>
            <a:spLocks noChangeShapeType="1"/>
          </p:cNvSpPr>
          <p:nvPr/>
        </p:nvSpPr>
        <p:spPr bwMode="auto">
          <a:xfrm rot="3280036" flipH="1">
            <a:off x="3530145" y="4084209"/>
            <a:ext cx="171127" cy="82281"/>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90">
            <a:extLst>
              <a:ext uri="{FF2B5EF4-FFF2-40B4-BE49-F238E27FC236}">
                <a16:creationId xmlns:a16="http://schemas.microsoft.com/office/drawing/2014/main" id="{4837D998-02DC-4BB9-BC5F-420B652975DF}"/>
              </a:ext>
            </a:extLst>
          </p:cNvPr>
          <p:cNvSpPr>
            <a:spLocks/>
          </p:cNvSpPr>
          <p:nvPr/>
        </p:nvSpPr>
        <p:spPr bwMode="auto">
          <a:xfrm rot="2180190">
            <a:off x="3632757" y="4124943"/>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Line 89">
            <a:extLst>
              <a:ext uri="{FF2B5EF4-FFF2-40B4-BE49-F238E27FC236}">
                <a16:creationId xmlns:a16="http://schemas.microsoft.com/office/drawing/2014/main" id="{94E40D75-C93F-4BB9-8921-95D256987C96}"/>
              </a:ext>
            </a:extLst>
          </p:cNvPr>
          <p:cNvSpPr>
            <a:spLocks noChangeShapeType="1"/>
          </p:cNvSpPr>
          <p:nvPr/>
        </p:nvSpPr>
        <p:spPr bwMode="auto">
          <a:xfrm rot="3525281" flipH="1">
            <a:off x="4242981" y="4057094"/>
            <a:ext cx="233331" cy="60349"/>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1" name="Freeform 90">
            <a:extLst>
              <a:ext uri="{FF2B5EF4-FFF2-40B4-BE49-F238E27FC236}">
                <a16:creationId xmlns:a16="http://schemas.microsoft.com/office/drawing/2014/main" id="{C226B305-083E-4ED5-AE66-4D5936338417}"/>
              </a:ext>
            </a:extLst>
          </p:cNvPr>
          <p:cNvSpPr>
            <a:spLocks/>
          </p:cNvSpPr>
          <p:nvPr/>
        </p:nvSpPr>
        <p:spPr bwMode="auto">
          <a:xfrm rot="3181041">
            <a:off x="4383014" y="4121575"/>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Line 89">
            <a:extLst>
              <a:ext uri="{FF2B5EF4-FFF2-40B4-BE49-F238E27FC236}">
                <a16:creationId xmlns:a16="http://schemas.microsoft.com/office/drawing/2014/main" id="{869C4214-3F96-459B-8297-34426EDB00E9}"/>
              </a:ext>
            </a:extLst>
          </p:cNvPr>
          <p:cNvSpPr>
            <a:spLocks noChangeShapeType="1"/>
          </p:cNvSpPr>
          <p:nvPr/>
        </p:nvSpPr>
        <p:spPr bwMode="auto">
          <a:xfrm rot="3526311" flipH="1" flipV="1">
            <a:off x="4906432" y="3882966"/>
            <a:ext cx="415098" cy="38459"/>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3" name="Freeform 90">
            <a:extLst>
              <a:ext uri="{FF2B5EF4-FFF2-40B4-BE49-F238E27FC236}">
                <a16:creationId xmlns:a16="http://schemas.microsoft.com/office/drawing/2014/main" id="{60BC97FD-7EE9-453C-B873-B3372102EA53}"/>
              </a:ext>
            </a:extLst>
          </p:cNvPr>
          <p:cNvSpPr>
            <a:spLocks/>
          </p:cNvSpPr>
          <p:nvPr/>
        </p:nvSpPr>
        <p:spPr bwMode="auto">
          <a:xfrm rot="4062378">
            <a:off x="5132682" y="4048383"/>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Line 89">
            <a:extLst>
              <a:ext uri="{FF2B5EF4-FFF2-40B4-BE49-F238E27FC236}">
                <a16:creationId xmlns:a16="http://schemas.microsoft.com/office/drawing/2014/main" id="{CEA16AC3-3202-4075-8DA9-B6491A35FB9E}"/>
              </a:ext>
            </a:extLst>
          </p:cNvPr>
          <p:cNvSpPr>
            <a:spLocks noChangeShapeType="1"/>
          </p:cNvSpPr>
          <p:nvPr/>
        </p:nvSpPr>
        <p:spPr bwMode="auto">
          <a:xfrm rot="3525281" flipH="1">
            <a:off x="5728400" y="4043704"/>
            <a:ext cx="254007" cy="39004"/>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5" name="Freeform 90">
            <a:extLst>
              <a:ext uri="{FF2B5EF4-FFF2-40B4-BE49-F238E27FC236}">
                <a16:creationId xmlns:a16="http://schemas.microsoft.com/office/drawing/2014/main" id="{D755C99A-DFBA-4FC3-9CB6-81FABC0DF4F5}"/>
              </a:ext>
            </a:extLst>
          </p:cNvPr>
          <p:cNvSpPr>
            <a:spLocks/>
          </p:cNvSpPr>
          <p:nvPr/>
        </p:nvSpPr>
        <p:spPr bwMode="auto">
          <a:xfrm rot="3233662">
            <a:off x="5875923" y="4123729"/>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Line 89">
            <a:extLst>
              <a:ext uri="{FF2B5EF4-FFF2-40B4-BE49-F238E27FC236}">
                <a16:creationId xmlns:a16="http://schemas.microsoft.com/office/drawing/2014/main" id="{A2E6B006-EF2E-4E4C-919C-18B48DCAD249}"/>
              </a:ext>
            </a:extLst>
          </p:cNvPr>
          <p:cNvSpPr>
            <a:spLocks noChangeShapeType="1"/>
          </p:cNvSpPr>
          <p:nvPr/>
        </p:nvSpPr>
        <p:spPr bwMode="auto">
          <a:xfrm rot="3525281" flipH="1">
            <a:off x="6480616" y="4045167"/>
            <a:ext cx="230593" cy="74516"/>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7" name="Freeform 90">
            <a:extLst>
              <a:ext uri="{FF2B5EF4-FFF2-40B4-BE49-F238E27FC236}">
                <a16:creationId xmlns:a16="http://schemas.microsoft.com/office/drawing/2014/main" id="{8D67B6FD-5934-4235-86E7-7DBA2F76BAF4}"/>
              </a:ext>
            </a:extLst>
          </p:cNvPr>
          <p:cNvSpPr>
            <a:spLocks/>
          </p:cNvSpPr>
          <p:nvPr/>
        </p:nvSpPr>
        <p:spPr bwMode="auto">
          <a:xfrm rot="2903158">
            <a:off x="6616313" y="4113158"/>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Line 89">
            <a:extLst>
              <a:ext uri="{FF2B5EF4-FFF2-40B4-BE49-F238E27FC236}">
                <a16:creationId xmlns:a16="http://schemas.microsoft.com/office/drawing/2014/main" id="{EDCDE7CD-14F0-48C6-A577-F02A9B7BD386}"/>
              </a:ext>
            </a:extLst>
          </p:cNvPr>
          <p:cNvSpPr>
            <a:spLocks noChangeShapeType="1"/>
          </p:cNvSpPr>
          <p:nvPr/>
        </p:nvSpPr>
        <p:spPr bwMode="auto">
          <a:xfrm rot="3526311" flipH="1" flipV="1">
            <a:off x="7166572" y="3950464"/>
            <a:ext cx="373895" cy="1437"/>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9" name="Freeform 90">
            <a:extLst>
              <a:ext uri="{FF2B5EF4-FFF2-40B4-BE49-F238E27FC236}">
                <a16:creationId xmlns:a16="http://schemas.microsoft.com/office/drawing/2014/main" id="{060323A6-4A81-483C-AFB2-CAFA04BA4CEA}"/>
              </a:ext>
            </a:extLst>
          </p:cNvPr>
          <p:cNvSpPr>
            <a:spLocks/>
          </p:cNvSpPr>
          <p:nvPr/>
        </p:nvSpPr>
        <p:spPr bwMode="auto">
          <a:xfrm rot="3974758">
            <a:off x="7382433" y="4078596"/>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Line 89">
            <a:extLst>
              <a:ext uri="{FF2B5EF4-FFF2-40B4-BE49-F238E27FC236}">
                <a16:creationId xmlns:a16="http://schemas.microsoft.com/office/drawing/2014/main" id="{7BD6C2FF-33AC-4781-B21C-F4E1D847E0BE}"/>
              </a:ext>
            </a:extLst>
          </p:cNvPr>
          <p:cNvSpPr>
            <a:spLocks noChangeShapeType="1"/>
          </p:cNvSpPr>
          <p:nvPr/>
        </p:nvSpPr>
        <p:spPr bwMode="auto">
          <a:xfrm rot="3525281" flipH="1">
            <a:off x="7956605" y="4054925"/>
            <a:ext cx="272312" cy="43926"/>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81" name="Freeform 90">
            <a:extLst>
              <a:ext uri="{FF2B5EF4-FFF2-40B4-BE49-F238E27FC236}">
                <a16:creationId xmlns:a16="http://schemas.microsoft.com/office/drawing/2014/main" id="{34AA986E-8B51-4556-8950-F5C4C43B47F7}"/>
              </a:ext>
            </a:extLst>
          </p:cNvPr>
          <p:cNvSpPr>
            <a:spLocks/>
          </p:cNvSpPr>
          <p:nvPr/>
        </p:nvSpPr>
        <p:spPr bwMode="auto">
          <a:xfrm rot="3254795">
            <a:off x="8112446" y="4130052"/>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3028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up)">
                                      <p:cBhvr>
                                        <p:cTn id="43" dur="500"/>
                                        <p:tgtEl>
                                          <p:spTgt spid="25"/>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up)">
                                      <p:cBhvr>
                                        <p:cTn id="51" dur="500"/>
                                        <p:tgtEl>
                                          <p:spTgt spid="27"/>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up)">
                                      <p:cBhvr>
                                        <p:cTn id="59" dur="500"/>
                                        <p:tgtEl>
                                          <p:spTgt spid="35"/>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500"/>
                                        <p:tgtEl>
                                          <p:spTgt spid="39"/>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up)">
                                      <p:cBhvr>
                                        <p:cTn id="67" dur="500"/>
                                        <p:tgtEl>
                                          <p:spTgt spid="40"/>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wipe(left)">
                                      <p:cBhvr>
                                        <p:cTn id="79" dur="500"/>
                                        <p:tgtEl>
                                          <p:spTgt spid="64"/>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up)">
                                      <p:cBhvr>
                                        <p:cTn id="83" dur="500"/>
                                        <p:tgtEl>
                                          <p:spTgt spid="65"/>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500"/>
                                        <p:tgtEl>
                                          <p:spTgt spid="66"/>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wipe(up)">
                                      <p:cBhvr>
                                        <p:cTn id="91" dur="500"/>
                                        <p:tgtEl>
                                          <p:spTgt spid="67"/>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left)">
                                      <p:cBhvr>
                                        <p:cTn id="95" dur="500"/>
                                        <p:tgtEl>
                                          <p:spTgt spid="68"/>
                                        </p:tgtEl>
                                      </p:cBhvr>
                                    </p:animEffect>
                                  </p:childTnLst>
                                </p:cTn>
                              </p:par>
                            </p:childTnLst>
                          </p:cTn>
                        </p:par>
                        <p:par>
                          <p:cTn id="96" fill="hold">
                            <p:stCondLst>
                              <p:cond delay="11500"/>
                            </p:stCondLst>
                            <p:childTnLst>
                              <p:par>
                                <p:cTn id="97" presetID="22" presetClass="entr" presetSubtype="1" fill="hold" grpId="0" nodeType="after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wipe(up)">
                                      <p:cBhvr>
                                        <p:cTn id="99" dur="500"/>
                                        <p:tgtEl>
                                          <p:spTgt spid="69"/>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wipe(left)">
                                      <p:cBhvr>
                                        <p:cTn id="103" dur="500"/>
                                        <p:tgtEl>
                                          <p:spTgt spid="70"/>
                                        </p:tgtEl>
                                      </p:cBhvr>
                                    </p:animEffect>
                                  </p:childTnLst>
                                </p:cTn>
                              </p:par>
                            </p:childTnLst>
                          </p:cTn>
                        </p:par>
                        <p:par>
                          <p:cTn id="104" fill="hold">
                            <p:stCondLst>
                              <p:cond delay="12500"/>
                            </p:stCondLst>
                            <p:childTnLst>
                              <p:par>
                                <p:cTn id="105" presetID="22" presetClass="entr" presetSubtype="1" fill="hold" grpId="0" nodeType="after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wipe(up)">
                                      <p:cBhvr>
                                        <p:cTn id="107" dur="500"/>
                                        <p:tgtEl>
                                          <p:spTgt spid="71"/>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wipe(left)">
                                      <p:cBhvr>
                                        <p:cTn id="111" dur="500"/>
                                        <p:tgtEl>
                                          <p:spTgt spid="72"/>
                                        </p:tgtEl>
                                      </p:cBhvr>
                                    </p:animEffect>
                                  </p:childTnLst>
                                </p:cTn>
                              </p:par>
                            </p:childTnLst>
                          </p:cTn>
                        </p:par>
                        <p:par>
                          <p:cTn id="112" fill="hold">
                            <p:stCondLst>
                              <p:cond delay="13500"/>
                            </p:stCondLst>
                            <p:childTnLst>
                              <p:par>
                                <p:cTn id="113" presetID="22" presetClass="entr" presetSubtype="1" fill="hold" grpId="0"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wipe(up)">
                                      <p:cBhvr>
                                        <p:cTn id="115" dur="500"/>
                                        <p:tgtEl>
                                          <p:spTgt spid="73"/>
                                        </p:tgtEl>
                                      </p:cBhvr>
                                    </p:animEffect>
                                  </p:childTnLst>
                                </p:cTn>
                              </p:par>
                            </p:childTnLst>
                          </p:cTn>
                        </p:par>
                        <p:par>
                          <p:cTn id="116" fill="hold">
                            <p:stCondLst>
                              <p:cond delay="14000"/>
                            </p:stCondLst>
                            <p:childTnLst>
                              <p:par>
                                <p:cTn id="117" presetID="22" presetClass="entr" presetSubtype="8" fill="hold" grpId="0" nodeType="afterEffect">
                                  <p:stCondLst>
                                    <p:cond delay="0"/>
                                  </p:stCondLst>
                                  <p:childTnLst>
                                    <p:set>
                                      <p:cBhvr>
                                        <p:cTn id="118" dur="1" fill="hold">
                                          <p:stCondLst>
                                            <p:cond delay="0"/>
                                          </p:stCondLst>
                                        </p:cTn>
                                        <p:tgtEl>
                                          <p:spTgt spid="74"/>
                                        </p:tgtEl>
                                        <p:attrNameLst>
                                          <p:attrName>style.visibility</p:attrName>
                                        </p:attrNameLst>
                                      </p:cBhvr>
                                      <p:to>
                                        <p:strVal val="visible"/>
                                      </p:to>
                                    </p:set>
                                    <p:animEffect transition="in" filter="wipe(left)">
                                      <p:cBhvr>
                                        <p:cTn id="119" dur="500"/>
                                        <p:tgtEl>
                                          <p:spTgt spid="74"/>
                                        </p:tgtEl>
                                      </p:cBhvr>
                                    </p:animEffect>
                                  </p:childTnLst>
                                </p:cTn>
                              </p:par>
                            </p:childTnLst>
                          </p:cTn>
                        </p:par>
                        <p:par>
                          <p:cTn id="120" fill="hold">
                            <p:stCondLst>
                              <p:cond delay="14500"/>
                            </p:stCondLst>
                            <p:childTnLst>
                              <p:par>
                                <p:cTn id="121" presetID="22" presetClass="entr" presetSubtype="1"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wipe(up)">
                                      <p:cBhvr>
                                        <p:cTn id="123" dur="500"/>
                                        <p:tgtEl>
                                          <p:spTgt spid="75"/>
                                        </p:tgtEl>
                                      </p:cBhvr>
                                    </p:animEffect>
                                  </p:childTnLst>
                                </p:cTn>
                              </p:par>
                            </p:childTnLst>
                          </p:cTn>
                        </p:par>
                        <p:par>
                          <p:cTn id="124" fill="hold">
                            <p:stCondLst>
                              <p:cond delay="15000"/>
                            </p:stCondLst>
                            <p:childTnLst>
                              <p:par>
                                <p:cTn id="125" presetID="22" presetClass="entr" presetSubtype="8" fill="hold" grpId="0" nodeType="afterEffect">
                                  <p:stCondLst>
                                    <p:cond delay="0"/>
                                  </p:stCondLst>
                                  <p:childTnLst>
                                    <p:set>
                                      <p:cBhvr>
                                        <p:cTn id="126" dur="1" fill="hold">
                                          <p:stCondLst>
                                            <p:cond delay="0"/>
                                          </p:stCondLst>
                                        </p:cTn>
                                        <p:tgtEl>
                                          <p:spTgt spid="76"/>
                                        </p:tgtEl>
                                        <p:attrNameLst>
                                          <p:attrName>style.visibility</p:attrName>
                                        </p:attrNameLst>
                                      </p:cBhvr>
                                      <p:to>
                                        <p:strVal val="visible"/>
                                      </p:to>
                                    </p:set>
                                    <p:animEffect transition="in" filter="wipe(left)">
                                      <p:cBhvr>
                                        <p:cTn id="127" dur="500"/>
                                        <p:tgtEl>
                                          <p:spTgt spid="76"/>
                                        </p:tgtEl>
                                      </p:cBhvr>
                                    </p:animEffect>
                                  </p:childTnLst>
                                </p:cTn>
                              </p:par>
                            </p:childTnLst>
                          </p:cTn>
                        </p:par>
                        <p:par>
                          <p:cTn id="128" fill="hold">
                            <p:stCondLst>
                              <p:cond delay="15500"/>
                            </p:stCondLst>
                            <p:childTnLst>
                              <p:par>
                                <p:cTn id="129" presetID="22" presetClass="entr" presetSubtype="1" fill="hold" grpId="0" nodeType="after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wipe(up)">
                                      <p:cBhvr>
                                        <p:cTn id="131" dur="500"/>
                                        <p:tgtEl>
                                          <p:spTgt spid="77"/>
                                        </p:tgtEl>
                                      </p:cBhvr>
                                    </p:animEffect>
                                  </p:childTnLst>
                                </p:cTn>
                              </p:par>
                            </p:childTnLst>
                          </p:cTn>
                        </p:par>
                        <p:par>
                          <p:cTn id="132" fill="hold">
                            <p:stCondLst>
                              <p:cond delay="1600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par>
                          <p:cTn id="136" fill="hold">
                            <p:stCondLst>
                              <p:cond delay="16500"/>
                            </p:stCondLst>
                            <p:childTnLst>
                              <p:par>
                                <p:cTn id="137" presetID="22" presetClass="entr" presetSubtype="1" fill="hold" grpId="0" nodeType="after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wipe(up)">
                                      <p:cBhvr>
                                        <p:cTn id="139" dur="500"/>
                                        <p:tgtEl>
                                          <p:spTgt spid="79"/>
                                        </p:tgtEl>
                                      </p:cBhvr>
                                    </p:animEffect>
                                  </p:childTnLst>
                                </p:cTn>
                              </p:par>
                            </p:childTnLst>
                          </p:cTn>
                        </p:par>
                        <p:par>
                          <p:cTn id="140" fill="hold">
                            <p:stCondLst>
                              <p:cond delay="17000"/>
                            </p:stCondLst>
                            <p:childTnLst>
                              <p:par>
                                <p:cTn id="141" presetID="22" presetClass="entr" presetSubtype="8" fill="hold" grpId="0" nodeType="after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wipe(left)">
                                      <p:cBhvr>
                                        <p:cTn id="143" dur="500"/>
                                        <p:tgtEl>
                                          <p:spTgt spid="80"/>
                                        </p:tgtEl>
                                      </p:cBhvr>
                                    </p:animEffect>
                                  </p:childTnLst>
                                </p:cTn>
                              </p:par>
                            </p:childTnLst>
                          </p:cTn>
                        </p:par>
                        <p:par>
                          <p:cTn id="144" fill="hold">
                            <p:stCondLst>
                              <p:cond delay="17500"/>
                            </p:stCondLst>
                            <p:childTnLst>
                              <p:par>
                                <p:cTn id="145" presetID="22" presetClass="entr" presetSubtype="1" fill="hold" grpId="0" nodeType="afterEffect">
                                  <p:stCondLst>
                                    <p:cond delay="0"/>
                                  </p:stCondLst>
                                  <p:childTnLst>
                                    <p:set>
                                      <p:cBhvr>
                                        <p:cTn id="146" dur="1" fill="hold">
                                          <p:stCondLst>
                                            <p:cond delay="0"/>
                                          </p:stCondLst>
                                        </p:cTn>
                                        <p:tgtEl>
                                          <p:spTgt spid="81"/>
                                        </p:tgtEl>
                                        <p:attrNameLst>
                                          <p:attrName>style.visibility</p:attrName>
                                        </p:attrNameLst>
                                      </p:cBhvr>
                                      <p:to>
                                        <p:strVal val="visible"/>
                                      </p:to>
                                    </p:set>
                                    <p:animEffect transition="in" filter="wipe(up)">
                                      <p:cBhvr>
                                        <p:cTn id="147" dur="500"/>
                                        <p:tgtEl>
                                          <p:spTgt spid="81"/>
                                        </p:tgtEl>
                                      </p:cBhvr>
                                    </p:animEffect>
                                  </p:childTnLst>
                                </p:cTn>
                              </p:par>
                            </p:childTnLst>
                          </p:cTn>
                        </p:par>
                        <p:par>
                          <p:cTn id="148" fill="hold">
                            <p:stCondLst>
                              <p:cond delay="18000"/>
                            </p:stCondLst>
                            <p:childTnLst>
                              <p:par>
                                <p:cTn id="149" presetID="1" presetClass="entr" presetSubtype="0" fill="hold" grpId="0" nodeType="afterEffect">
                                  <p:stCondLst>
                                    <p:cond delay="0"/>
                                  </p:stCondLst>
                                  <p:childTnLst>
                                    <p:set>
                                      <p:cBhvr>
                                        <p:cTn id="15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18" grpId="0" animBg="1"/>
      <p:bldP spid="19" grpId="0" animBg="1"/>
      <p:bldP spid="20" grpId="0" animBg="1"/>
      <p:bldP spid="21" grpId="0" animBg="1"/>
      <p:bldP spid="24" grpId="0" animBg="1"/>
      <p:bldP spid="25" grpId="0" animBg="1"/>
      <p:bldP spid="26" grpId="0" animBg="1"/>
      <p:bldP spid="27" grpId="0" animBg="1"/>
      <p:bldP spid="34" grpId="0" animBg="1"/>
      <p:bldP spid="35" grpId="0" animBg="1"/>
      <p:bldP spid="39" grpId="0" animBg="1"/>
      <p:bldP spid="40" grpId="0" animBg="1"/>
      <p:bldP spid="41" grpId="0" animBg="1"/>
      <p:bldP spid="42" grpId="0" animBg="1"/>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638175"/>
            <a:ext cx="855027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ltLang="zh-CN" dirty="0"/>
              <a:t>Memory Efficiency</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6" name="Line 89">
            <a:extLst>
              <a:ext uri="{FF2B5EF4-FFF2-40B4-BE49-F238E27FC236}">
                <a16:creationId xmlns:a16="http://schemas.microsoft.com/office/drawing/2014/main" id="{7C6E1F09-BA70-4ED5-B10F-C2F384B7C0B2}"/>
              </a:ext>
            </a:extLst>
          </p:cNvPr>
          <p:cNvSpPr>
            <a:spLocks noChangeShapeType="1"/>
          </p:cNvSpPr>
          <p:nvPr/>
        </p:nvSpPr>
        <p:spPr bwMode="auto">
          <a:xfrm rot="2914350">
            <a:off x="1343000" y="2859912"/>
            <a:ext cx="953401" cy="1057261"/>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90">
            <a:extLst>
              <a:ext uri="{FF2B5EF4-FFF2-40B4-BE49-F238E27FC236}">
                <a16:creationId xmlns:a16="http://schemas.microsoft.com/office/drawing/2014/main" id="{E9EC8696-C5FA-463D-8E73-77EA683035B3}"/>
              </a:ext>
            </a:extLst>
          </p:cNvPr>
          <p:cNvSpPr>
            <a:spLocks/>
          </p:cNvSpPr>
          <p:nvPr/>
        </p:nvSpPr>
        <p:spPr bwMode="auto">
          <a:xfrm rot="16736399">
            <a:off x="1832262" y="2592643"/>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Line 89">
            <a:extLst>
              <a:ext uri="{FF2B5EF4-FFF2-40B4-BE49-F238E27FC236}">
                <a16:creationId xmlns:a16="http://schemas.microsoft.com/office/drawing/2014/main" id="{7ACB760C-4C41-4751-9713-16FA88C4E2A2}"/>
              </a:ext>
            </a:extLst>
          </p:cNvPr>
          <p:cNvSpPr>
            <a:spLocks noChangeShapeType="1"/>
          </p:cNvSpPr>
          <p:nvPr/>
        </p:nvSpPr>
        <p:spPr bwMode="auto">
          <a:xfrm rot="3374556">
            <a:off x="1998746" y="2909665"/>
            <a:ext cx="1151066" cy="1007647"/>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0">
            <a:extLst>
              <a:ext uri="{FF2B5EF4-FFF2-40B4-BE49-F238E27FC236}">
                <a16:creationId xmlns:a16="http://schemas.microsoft.com/office/drawing/2014/main" id="{3EEB2634-7676-4F12-9EBC-151EEF3B5930}"/>
              </a:ext>
            </a:extLst>
          </p:cNvPr>
          <p:cNvSpPr>
            <a:spLocks/>
          </p:cNvSpPr>
          <p:nvPr/>
        </p:nvSpPr>
        <p:spPr bwMode="auto">
          <a:xfrm rot="16793352">
            <a:off x="2602049" y="2621454"/>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Line 89">
            <a:extLst>
              <a:ext uri="{FF2B5EF4-FFF2-40B4-BE49-F238E27FC236}">
                <a16:creationId xmlns:a16="http://schemas.microsoft.com/office/drawing/2014/main" id="{7896CBCD-B2EC-43F3-89D7-14830ED9D399}"/>
              </a:ext>
            </a:extLst>
          </p:cNvPr>
          <p:cNvSpPr>
            <a:spLocks noChangeShapeType="1"/>
          </p:cNvSpPr>
          <p:nvPr/>
        </p:nvSpPr>
        <p:spPr bwMode="auto">
          <a:xfrm rot="3280036">
            <a:off x="2829723" y="2964514"/>
            <a:ext cx="996307" cy="918491"/>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0">
            <a:extLst>
              <a:ext uri="{FF2B5EF4-FFF2-40B4-BE49-F238E27FC236}">
                <a16:creationId xmlns:a16="http://schemas.microsoft.com/office/drawing/2014/main" id="{F00C818A-7B7B-420B-BFD5-C03DBC61FE35}"/>
              </a:ext>
            </a:extLst>
          </p:cNvPr>
          <p:cNvSpPr>
            <a:spLocks/>
          </p:cNvSpPr>
          <p:nvPr/>
        </p:nvSpPr>
        <p:spPr bwMode="auto">
          <a:xfrm rot="16994678">
            <a:off x="3341706" y="2702471"/>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Line 89">
            <a:extLst>
              <a:ext uri="{FF2B5EF4-FFF2-40B4-BE49-F238E27FC236}">
                <a16:creationId xmlns:a16="http://schemas.microsoft.com/office/drawing/2014/main" id="{EBB8F3B4-E665-41C0-AEF1-3508DBA67761}"/>
              </a:ext>
            </a:extLst>
          </p:cNvPr>
          <p:cNvSpPr>
            <a:spLocks noChangeShapeType="1"/>
          </p:cNvSpPr>
          <p:nvPr/>
        </p:nvSpPr>
        <p:spPr bwMode="auto">
          <a:xfrm rot="3525281">
            <a:off x="3507084" y="3009414"/>
            <a:ext cx="1134444" cy="892321"/>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 name="Freeform 90">
            <a:extLst>
              <a:ext uri="{FF2B5EF4-FFF2-40B4-BE49-F238E27FC236}">
                <a16:creationId xmlns:a16="http://schemas.microsoft.com/office/drawing/2014/main" id="{C7BA9B16-B8BD-4602-AC94-C42D4ED875C6}"/>
              </a:ext>
            </a:extLst>
          </p:cNvPr>
          <p:cNvSpPr>
            <a:spLocks/>
          </p:cNvSpPr>
          <p:nvPr/>
        </p:nvSpPr>
        <p:spPr bwMode="auto">
          <a:xfrm rot="16870844">
            <a:off x="4091963" y="2699103"/>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Line 89">
            <a:extLst>
              <a:ext uri="{FF2B5EF4-FFF2-40B4-BE49-F238E27FC236}">
                <a16:creationId xmlns:a16="http://schemas.microsoft.com/office/drawing/2014/main" id="{6BF3646D-C60E-45CA-AB72-DA8CA2AF9403}"/>
              </a:ext>
            </a:extLst>
          </p:cNvPr>
          <p:cNvSpPr>
            <a:spLocks noChangeShapeType="1"/>
          </p:cNvSpPr>
          <p:nvPr/>
        </p:nvSpPr>
        <p:spPr bwMode="auto">
          <a:xfrm rot="3526311">
            <a:off x="4263439" y="3206482"/>
            <a:ext cx="1065847" cy="834349"/>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 name="Freeform 90">
            <a:extLst>
              <a:ext uri="{FF2B5EF4-FFF2-40B4-BE49-F238E27FC236}">
                <a16:creationId xmlns:a16="http://schemas.microsoft.com/office/drawing/2014/main" id="{D2F4ED69-3F6C-494E-B8DA-54F1CF282430}"/>
              </a:ext>
            </a:extLst>
          </p:cNvPr>
          <p:cNvSpPr>
            <a:spLocks/>
          </p:cNvSpPr>
          <p:nvPr/>
        </p:nvSpPr>
        <p:spPr bwMode="auto">
          <a:xfrm rot="16719298">
            <a:off x="4803543" y="2891341"/>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Line 89">
            <a:extLst>
              <a:ext uri="{FF2B5EF4-FFF2-40B4-BE49-F238E27FC236}">
                <a16:creationId xmlns:a16="http://schemas.microsoft.com/office/drawing/2014/main" id="{75016A2A-C10A-42CD-AA96-1E20C96FAEAE}"/>
              </a:ext>
            </a:extLst>
          </p:cNvPr>
          <p:cNvSpPr>
            <a:spLocks noChangeShapeType="1"/>
          </p:cNvSpPr>
          <p:nvPr/>
        </p:nvSpPr>
        <p:spPr bwMode="auto">
          <a:xfrm rot="3525281">
            <a:off x="4955669" y="2962658"/>
            <a:ext cx="1199020" cy="932608"/>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 name="Freeform 90">
            <a:extLst>
              <a:ext uri="{FF2B5EF4-FFF2-40B4-BE49-F238E27FC236}">
                <a16:creationId xmlns:a16="http://schemas.microsoft.com/office/drawing/2014/main" id="{515308FB-0C76-4DA3-9164-B20E5F21C7B8}"/>
              </a:ext>
            </a:extLst>
          </p:cNvPr>
          <p:cNvSpPr>
            <a:spLocks/>
          </p:cNvSpPr>
          <p:nvPr/>
        </p:nvSpPr>
        <p:spPr bwMode="auto">
          <a:xfrm rot="16793900">
            <a:off x="5575436" y="2572298"/>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Line 89">
            <a:extLst>
              <a:ext uri="{FF2B5EF4-FFF2-40B4-BE49-F238E27FC236}">
                <a16:creationId xmlns:a16="http://schemas.microsoft.com/office/drawing/2014/main" id="{694206B0-6598-4765-B343-3DCD56D01979}"/>
              </a:ext>
            </a:extLst>
          </p:cNvPr>
          <p:cNvSpPr>
            <a:spLocks noChangeShapeType="1"/>
          </p:cNvSpPr>
          <p:nvPr/>
        </p:nvSpPr>
        <p:spPr bwMode="auto">
          <a:xfrm rot="3525281">
            <a:off x="5719154" y="3015397"/>
            <a:ext cx="1167989" cy="927048"/>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9" name="Freeform 90">
            <a:extLst>
              <a:ext uri="{FF2B5EF4-FFF2-40B4-BE49-F238E27FC236}">
                <a16:creationId xmlns:a16="http://schemas.microsoft.com/office/drawing/2014/main" id="{CF2907DF-8F53-476B-B714-879615E553A9}"/>
              </a:ext>
            </a:extLst>
          </p:cNvPr>
          <p:cNvSpPr>
            <a:spLocks/>
          </p:cNvSpPr>
          <p:nvPr/>
        </p:nvSpPr>
        <p:spPr bwMode="auto">
          <a:xfrm rot="16780610">
            <a:off x="6325262" y="2690686"/>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Line 89">
            <a:extLst>
              <a:ext uri="{FF2B5EF4-FFF2-40B4-BE49-F238E27FC236}">
                <a16:creationId xmlns:a16="http://schemas.microsoft.com/office/drawing/2014/main" id="{207E2300-7DF1-478E-BD86-961C4E2A16B8}"/>
              </a:ext>
            </a:extLst>
          </p:cNvPr>
          <p:cNvSpPr>
            <a:spLocks noChangeShapeType="1"/>
          </p:cNvSpPr>
          <p:nvPr/>
        </p:nvSpPr>
        <p:spPr bwMode="auto">
          <a:xfrm rot="3526311">
            <a:off x="6428175" y="2991527"/>
            <a:ext cx="1271720" cy="1001538"/>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1" name="Freeform 90">
            <a:extLst>
              <a:ext uri="{FF2B5EF4-FFF2-40B4-BE49-F238E27FC236}">
                <a16:creationId xmlns:a16="http://schemas.microsoft.com/office/drawing/2014/main" id="{6E692C2B-E0EB-41A0-87B7-6BA9A3BB5569}"/>
              </a:ext>
            </a:extLst>
          </p:cNvPr>
          <p:cNvSpPr>
            <a:spLocks/>
          </p:cNvSpPr>
          <p:nvPr/>
        </p:nvSpPr>
        <p:spPr bwMode="auto">
          <a:xfrm rot="16646838">
            <a:off x="7087572" y="2656124"/>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Line 89">
            <a:extLst>
              <a:ext uri="{FF2B5EF4-FFF2-40B4-BE49-F238E27FC236}">
                <a16:creationId xmlns:a16="http://schemas.microsoft.com/office/drawing/2014/main" id="{76909FAE-D42C-407B-903C-CD9275322CED}"/>
              </a:ext>
            </a:extLst>
          </p:cNvPr>
          <p:cNvSpPr>
            <a:spLocks noChangeShapeType="1"/>
          </p:cNvSpPr>
          <p:nvPr/>
        </p:nvSpPr>
        <p:spPr bwMode="auto">
          <a:xfrm rot="3525281">
            <a:off x="7242328" y="3012864"/>
            <a:ext cx="1114765" cy="898855"/>
          </a:xfrm>
          <a:prstGeom prst="line">
            <a:avLst/>
          </a:prstGeom>
          <a:noFill/>
          <a:ln w="14288"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 name="Freeform 90">
            <a:extLst>
              <a:ext uri="{FF2B5EF4-FFF2-40B4-BE49-F238E27FC236}">
                <a16:creationId xmlns:a16="http://schemas.microsoft.com/office/drawing/2014/main" id="{3066692D-0ABD-466C-B8F9-915F6FF981D1}"/>
              </a:ext>
            </a:extLst>
          </p:cNvPr>
          <p:cNvSpPr>
            <a:spLocks/>
          </p:cNvSpPr>
          <p:nvPr/>
        </p:nvSpPr>
        <p:spPr bwMode="auto">
          <a:xfrm rot="16704344">
            <a:off x="7821395" y="2707580"/>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Line 89">
            <a:extLst>
              <a:ext uri="{FF2B5EF4-FFF2-40B4-BE49-F238E27FC236}">
                <a16:creationId xmlns:a16="http://schemas.microsoft.com/office/drawing/2014/main" id="{8D476185-7A72-4312-AF6A-36AEFE560113}"/>
              </a:ext>
            </a:extLst>
          </p:cNvPr>
          <p:cNvSpPr>
            <a:spLocks noChangeShapeType="1"/>
          </p:cNvSpPr>
          <p:nvPr/>
        </p:nvSpPr>
        <p:spPr bwMode="auto">
          <a:xfrm rot="2914350">
            <a:off x="1715871" y="2494812"/>
            <a:ext cx="852200" cy="992073"/>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0">
            <a:extLst>
              <a:ext uri="{FF2B5EF4-FFF2-40B4-BE49-F238E27FC236}">
                <a16:creationId xmlns:a16="http://schemas.microsoft.com/office/drawing/2014/main" id="{41B2C37E-5AD0-4882-B601-A748129F9397}"/>
              </a:ext>
            </a:extLst>
          </p:cNvPr>
          <p:cNvSpPr>
            <a:spLocks/>
          </p:cNvSpPr>
          <p:nvPr/>
        </p:nvSpPr>
        <p:spPr bwMode="auto">
          <a:xfrm rot="16735643">
            <a:off x="2166010" y="2243451"/>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Line 89">
            <a:extLst>
              <a:ext uri="{FF2B5EF4-FFF2-40B4-BE49-F238E27FC236}">
                <a16:creationId xmlns:a16="http://schemas.microsoft.com/office/drawing/2014/main" id="{433B7A65-552B-4C35-BE22-725F7F0BB1B6}"/>
              </a:ext>
            </a:extLst>
          </p:cNvPr>
          <p:cNvSpPr>
            <a:spLocks noChangeShapeType="1"/>
          </p:cNvSpPr>
          <p:nvPr/>
        </p:nvSpPr>
        <p:spPr bwMode="auto">
          <a:xfrm rot="3374556">
            <a:off x="2422290" y="2415521"/>
            <a:ext cx="906492" cy="819284"/>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0">
            <a:extLst>
              <a:ext uri="{FF2B5EF4-FFF2-40B4-BE49-F238E27FC236}">
                <a16:creationId xmlns:a16="http://schemas.microsoft.com/office/drawing/2014/main" id="{9FA7C774-519E-4A1A-869B-6C723DE34222}"/>
              </a:ext>
            </a:extLst>
          </p:cNvPr>
          <p:cNvSpPr>
            <a:spLocks/>
          </p:cNvSpPr>
          <p:nvPr/>
        </p:nvSpPr>
        <p:spPr bwMode="auto">
          <a:xfrm rot="16759672">
            <a:off x="2896930" y="2138111"/>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Line 89">
            <a:extLst>
              <a:ext uri="{FF2B5EF4-FFF2-40B4-BE49-F238E27FC236}">
                <a16:creationId xmlns:a16="http://schemas.microsoft.com/office/drawing/2014/main" id="{E2B3B3FE-B52E-4916-B019-3FD2ABCEB70B}"/>
              </a:ext>
            </a:extLst>
          </p:cNvPr>
          <p:cNvSpPr>
            <a:spLocks noChangeShapeType="1"/>
          </p:cNvSpPr>
          <p:nvPr/>
        </p:nvSpPr>
        <p:spPr bwMode="auto">
          <a:xfrm rot="3280036">
            <a:off x="3141898" y="2423227"/>
            <a:ext cx="965995" cy="908336"/>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90">
            <a:extLst>
              <a:ext uri="{FF2B5EF4-FFF2-40B4-BE49-F238E27FC236}">
                <a16:creationId xmlns:a16="http://schemas.microsoft.com/office/drawing/2014/main" id="{0B421C27-5B11-42DB-8255-8C1E804C62D4}"/>
              </a:ext>
            </a:extLst>
          </p:cNvPr>
          <p:cNvSpPr>
            <a:spLocks/>
          </p:cNvSpPr>
          <p:nvPr/>
        </p:nvSpPr>
        <p:spPr bwMode="auto">
          <a:xfrm rot="16840325">
            <a:off x="3642762" y="2163299"/>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Line 89">
            <a:extLst>
              <a:ext uri="{FF2B5EF4-FFF2-40B4-BE49-F238E27FC236}">
                <a16:creationId xmlns:a16="http://schemas.microsoft.com/office/drawing/2014/main" id="{2D4E6EBB-13C0-47BC-8FC2-809AB6D055D1}"/>
              </a:ext>
            </a:extLst>
          </p:cNvPr>
          <p:cNvSpPr>
            <a:spLocks noChangeShapeType="1"/>
          </p:cNvSpPr>
          <p:nvPr/>
        </p:nvSpPr>
        <p:spPr bwMode="auto">
          <a:xfrm rot="3525281">
            <a:off x="3852888" y="2724770"/>
            <a:ext cx="1052789" cy="855776"/>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1" name="Freeform 90">
            <a:extLst>
              <a:ext uri="{FF2B5EF4-FFF2-40B4-BE49-F238E27FC236}">
                <a16:creationId xmlns:a16="http://schemas.microsoft.com/office/drawing/2014/main" id="{BFAF41AE-8ABC-473B-A74C-ACA8D3188F89}"/>
              </a:ext>
            </a:extLst>
          </p:cNvPr>
          <p:cNvSpPr>
            <a:spLocks/>
          </p:cNvSpPr>
          <p:nvPr/>
        </p:nvSpPr>
        <p:spPr bwMode="auto">
          <a:xfrm rot="16875532">
            <a:off x="4394890" y="2422623"/>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Line 89">
            <a:extLst>
              <a:ext uri="{FF2B5EF4-FFF2-40B4-BE49-F238E27FC236}">
                <a16:creationId xmlns:a16="http://schemas.microsoft.com/office/drawing/2014/main" id="{B57BFAD2-FF31-4CF4-8FB7-588D73F2E2D6}"/>
              </a:ext>
            </a:extLst>
          </p:cNvPr>
          <p:cNvSpPr>
            <a:spLocks noChangeShapeType="1"/>
          </p:cNvSpPr>
          <p:nvPr/>
        </p:nvSpPr>
        <p:spPr bwMode="auto">
          <a:xfrm rot="3526311">
            <a:off x="4587058" y="2835340"/>
            <a:ext cx="1056652" cy="869529"/>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3" name="Freeform 90">
            <a:extLst>
              <a:ext uri="{FF2B5EF4-FFF2-40B4-BE49-F238E27FC236}">
                <a16:creationId xmlns:a16="http://schemas.microsoft.com/office/drawing/2014/main" id="{14EB8EE4-3C3C-47F4-93D9-041A55E09A89}"/>
              </a:ext>
            </a:extLst>
          </p:cNvPr>
          <p:cNvSpPr>
            <a:spLocks/>
          </p:cNvSpPr>
          <p:nvPr/>
        </p:nvSpPr>
        <p:spPr bwMode="auto">
          <a:xfrm rot="16940713">
            <a:off x="5143909" y="2520091"/>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Line 89">
            <a:extLst>
              <a:ext uri="{FF2B5EF4-FFF2-40B4-BE49-F238E27FC236}">
                <a16:creationId xmlns:a16="http://schemas.microsoft.com/office/drawing/2014/main" id="{66AA8108-4B77-4FEF-8338-9FB648238090}"/>
              </a:ext>
            </a:extLst>
          </p:cNvPr>
          <p:cNvSpPr>
            <a:spLocks noChangeShapeType="1"/>
          </p:cNvSpPr>
          <p:nvPr/>
        </p:nvSpPr>
        <p:spPr bwMode="auto">
          <a:xfrm rot="3525281">
            <a:off x="5153595" y="2365543"/>
            <a:ext cx="1419112" cy="1078248"/>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5" name="Freeform 90">
            <a:extLst>
              <a:ext uri="{FF2B5EF4-FFF2-40B4-BE49-F238E27FC236}">
                <a16:creationId xmlns:a16="http://schemas.microsoft.com/office/drawing/2014/main" id="{BDD7604E-0A0B-42C2-93F3-1A9D291B7ABA}"/>
              </a:ext>
            </a:extLst>
          </p:cNvPr>
          <p:cNvSpPr>
            <a:spLocks/>
          </p:cNvSpPr>
          <p:nvPr/>
        </p:nvSpPr>
        <p:spPr bwMode="auto">
          <a:xfrm rot="16690392">
            <a:off x="5878432" y="1971291"/>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Line 89">
            <a:extLst>
              <a:ext uri="{FF2B5EF4-FFF2-40B4-BE49-F238E27FC236}">
                <a16:creationId xmlns:a16="http://schemas.microsoft.com/office/drawing/2014/main" id="{A9999412-606D-462E-86EF-DAA0191897E1}"/>
              </a:ext>
            </a:extLst>
          </p:cNvPr>
          <p:cNvSpPr>
            <a:spLocks noChangeShapeType="1"/>
          </p:cNvSpPr>
          <p:nvPr/>
        </p:nvSpPr>
        <p:spPr bwMode="auto">
          <a:xfrm rot="3525281">
            <a:off x="6127989" y="2806091"/>
            <a:ext cx="975229" cy="814149"/>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7" name="Freeform 90">
            <a:extLst>
              <a:ext uri="{FF2B5EF4-FFF2-40B4-BE49-F238E27FC236}">
                <a16:creationId xmlns:a16="http://schemas.microsoft.com/office/drawing/2014/main" id="{43BC833B-697D-43DE-8B38-CF4BA2B4AC4F}"/>
              </a:ext>
            </a:extLst>
          </p:cNvPr>
          <p:cNvSpPr>
            <a:spLocks/>
          </p:cNvSpPr>
          <p:nvPr/>
        </p:nvSpPr>
        <p:spPr bwMode="auto">
          <a:xfrm rot="16838181">
            <a:off x="6640826" y="2517163"/>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Line 89">
            <a:extLst>
              <a:ext uri="{FF2B5EF4-FFF2-40B4-BE49-F238E27FC236}">
                <a16:creationId xmlns:a16="http://schemas.microsoft.com/office/drawing/2014/main" id="{A7332722-CDB9-4D6A-8FFE-C12811AA2600}"/>
              </a:ext>
            </a:extLst>
          </p:cNvPr>
          <p:cNvSpPr>
            <a:spLocks noChangeShapeType="1"/>
          </p:cNvSpPr>
          <p:nvPr/>
        </p:nvSpPr>
        <p:spPr bwMode="auto">
          <a:xfrm rot="3526311">
            <a:off x="6777281" y="2665485"/>
            <a:ext cx="1149274" cy="929852"/>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9" name="Freeform 90">
            <a:extLst>
              <a:ext uri="{FF2B5EF4-FFF2-40B4-BE49-F238E27FC236}">
                <a16:creationId xmlns:a16="http://schemas.microsoft.com/office/drawing/2014/main" id="{E035E9A7-6AF7-40CA-BDCE-CBA1C165EA90}"/>
              </a:ext>
            </a:extLst>
          </p:cNvPr>
          <p:cNvSpPr>
            <a:spLocks/>
          </p:cNvSpPr>
          <p:nvPr/>
        </p:nvSpPr>
        <p:spPr bwMode="auto">
          <a:xfrm rot="16937379">
            <a:off x="7382994" y="2326368"/>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Line 89">
            <a:extLst>
              <a:ext uri="{FF2B5EF4-FFF2-40B4-BE49-F238E27FC236}">
                <a16:creationId xmlns:a16="http://schemas.microsoft.com/office/drawing/2014/main" id="{67367104-312B-4FB1-8157-1CC2304B825D}"/>
              </a:ext>
            </a:extLst>
          </p:cNvPr>
          <p:cNvSpPr>
            <a:spLocks noChangeShapeType="1"/>
          </p:cNvSpPr>
          <p:nvPr/>
        </p:nvSpPr>
        <p:spPr bwMode="auto">
          <a:xfrm rot="3525281">
            <a:off x="7459097" y="2465458"/>
            <a:ext cx="1293549" cy="1017354"/>
          </a:xfrm>
          <a:prstGeom prst="line">
            <a:avLst/>
          </a:prstGeom>
          <a:noFill/>
          <a:ln w="14288"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1" name="Freeform 90">
            <a:extLst>
              <a:ext uri="{FF2B5EF4-FFF2-40B4-BE49-F238E27FC236}">
                <a16:creationId xmlns:a16="http://schemas.microsoft.com/office/drawing/2014/main" id="{BAB7E6A6-7242-487A-8D9D-FF8338F0236B}"/>
              </a:ext>
            </a:extLst>
          </p:cNvPr>
          <p:cNvSpPr>
            <a:spLocks/>
          </p:cNvSpPr>
          <p:nvPr/>
        </p:nvSpPr>
        <p:spPr bwMode="auto">
          <a:xfrm rot="16861574">
            <a:off x="8130670" y="2108354"/>
            <a:ext cx="149225" cy="120650"/>
          </a:xfrm>
          <a:custGeom>
            <a:avLst/>
            <a:gdLst>
              <a:gd name="T0" fmla="*/ 94 w 94"/>
              <a:gd name="T1" fmla="*/ 38 h 76"/>
              <a:gd name="T2" fmla="*/ 0 w 94"/>
              <a:gd name="T3" fmla="*/ 0 h 76"/>
              <a:gd name="T4" fmla="*/ 21 w 94"/>
              <a:gd name="T5" fmla="*/ 38 h 76"/>
              <a:gd name="T6" fmla="*/ 0 w 94"/>
              <a:gd name="T7" fmla="*/ 76 h 76"/>
              <a:gd name="T8" fmla="*/ 94 w 94"/>
              <a:gd name="T9" fmla="*/ 38 h 76"/>
            </a:gdLst>
            <a:ahLst/>
            <a:cxnLst>
              <a:cxn ang="0">
                <a:pos x="T0" y="T1"/>
              </a:cxn>
              <a:cxn ang="0">
                <a:pos x="T2" y="T3"/>
              </a:cxn>
              <a:cxn ang="0">
                <a:pos x="T4" y="T5"/>
              </a:cxn>
              <a:cxn ang="0">
                <a:pos x="T6" y="T7"/>
              </a:cxn>
              <a:cxn ang="0">
                <a:pos x="T8" y="T9"/>
              </a:cxn>
            </a:cxnLst>
            <a:rect l="0" t="0" r="r" b="b"/>
            <a:pathLst>
              <a:path w="94" h="76">
                <a:moveTo>
                  <a:pt x="94" y="38"/>
                </a:moveTo>
                <a:lnTo>
                  <a:pt x="0" y="0"/>
                </a:lnTo>
                <a:lnTo>
                  <a:pt x="21" y="38"/>
                </a:lnTo>
                <a:lnTo>
                  <a:pt x="0" y="76"/>
                </a:lnTo>
                <a:lnTo>
                  <a:pt x="94" y="3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2" name="内容占位符 2">
            <a:extLst>
              <a:ext uri="{FF2B5EF4-FFF2-40B4-BE49-F238E27FC236}">
                <a16:creationId xmlns:a16="http://schemas.microsoft.com/office/drawing/2014/main" id="{0F1AEA20-C1EA-449D-8C1C-EF48D85A171D}"/>
              </a:ext>
            </a:extLst>
          </p:cNvPr>
          <p:cNvSpPr txBox="1">
            <a:spLocks/>
          </p:cNvSpPr>
          <p:nvPr/>
        </p:nvSpPr>
        <p:spPr>
          <a:xfrm>
            <a:off x="274680" y="57150"/>
            <a:ext cx="3611520" cy="204273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dirty="0">
                <a:solidFill>
                  <a:srgbClr val="FF0000"/>
                </a:solidFill>
              </a:rPr>
              <a:t>400% - 1000%</a:t>
            </a:r>
          </a:p>
          <a:p>
            <a:pPr marL="0" indent="0">
              <a:buNone/>
            </a:pPr>
            <a:r>
              <a:rPr lang="en-US" altLang="zh-CN" sz="2800" dirty="0">
                <a:solidFill>
                  <a:schemeClr val="accent6">
                    <a:lumMod val="75000"/>
                  </a:schemeClr>
                </a:solidFill>
              </a:rPr>
              <a:t>100% - 600%</a:t>
            </a:r>
            <a:endParaRPr lang="zh-CN" altLang="en-US" sz="2800" dirty="0">
              <a:solidFill>
                <a:schemeClr val="accent6">
                  <a:lumMod val="75000"/>
                </a:schemeClr>
              </a:solidFill>
            </a:endParaRPr>
          </a:p>
          <a:p>
            <a:pPr marL="0" indent="0">
              <a:buNone/>
            </a:pPr>
            <a:r>
              <a:rPr lang="en-US" altLang="zh-CN" sz="2800" dirty="0">
                <a:solidFill>
                  <a:srgbClr val="00B050"/>
                </a:solidFill>
              </a:rPr>
              <a:t>100% - 300%</a:t>
            </a:r>
            <a:endParaRPr lang="zh-CN" altLang="en-US" sz="2800" dirty="0">
              <a:solidFill>
                <a:srgbClr val="00B050"/>
              </a:solidFill>
            </a:endParaRPr>
          </a:p>
          <a:p>
            <a:pPr marL="0" indent="0">
              <a:buNone/>
            </a:pPr>
            <a:r>
              <a:rPr lang="en-US" altLang="zh-CN" sz="2800" dirty="0">
                <a:solidFill>
                  <a:srgbClr val="002060"/>
                </a:solidFill>
              </a:rPr>
              <a:t>50% - 200% </a:t>
            </a:r>
            <a:r>
              <a:rPr lang="en-US" altLang="zh-CN" sz="2800" dirty="0"/>
              <a:t>increases</a:t>
            </a:r>
            <a:endParaRPr lang="zh-CN" altLang="en-US" sz="2800" dirty="0"/>
          </a:p>
          <a:p>
            <a:pPr marL="0" indent="0">
              <a:buNone/>
            </a:pPr>
            <a:endParaRPr lang="zh-CN" altLang="en-US" sz="2800" dirty="0">
              <a:solidFill>
                <a:srgbClr val="FF0000"/>
              </a:solidFill>
            </a:endParaRPr>
          </a:p>
        </p:txBody>
      </p:sp>
    </p:spTree>
    <p:extLst>
      <p:ext uri="{BB962C8B-B14F-4D97-AF65-F5344CB8AC3E}">
        <p14:creationId xmlns:p14="http://schemas.microsoft.com/office/powerpoint/2010/main" val="272069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left)">
                                      <p:cBhvr>
                                        <p:cTn id="79" dur="500"/>
                                        <p:tgtEl>
                                          <p:spTgt spid="24"/>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500"/>
                                        <p:tgtEl>
                                          <p:spTgt spid="26"/>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wipe(down)">
                                      <p:cBhvr>
                                        <p:cTn id="91" dur="500"/>
                                        <p:tgtEl>
                                          <p:spTgt spid="27"/>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left)">
                                      <p:cBhvr>
                                        <p:cTn id="95" dur="500"/>
                                        <p:tgtEl>
                                          <p:spTgt spid="28"/>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down)">
                                      <p:cBhvr>
                                        <p:cTn id="99" dur="500"/>
                                        <p:tgtEl>
                                          <p:spTgt spid="29"/>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childTnLst>
                          </p:cTn>
                        </p:par>
                        <p:par>
                          <p:cTn id="104" fill="hold">
                            <p:stCondLst>
                              <p:cond delay="12500"/>
                            </p:stCondLst>
                            <p:childTnLst>
                              <p:par>
                                <p:cTn id="105" presetID="22" presetClass="entr" presetSubtype="4"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wipe(down)">
                                      <p:cBhvr>
                                        <p:cTn id="107" dur="500"/>
                                        <p:tgtEl>
                                          <p:spTgt spid="31"/>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wipe(left)">
                                      <p:cBhvr>
                                        <p:cTn id="111" dur="500"/>
                                        <p:tgtEl>
                                          <p:spTgt spid="32"/>
                                        </p:tgtEl>
                                      </p:cBhvr>
                                    </p:animEffect>
                                  </p:childTnLst>
                                </p:cTn>
                              </p:par>
                            </p:childTnLst>
                          </p:cTn>
                        </p:par>
                        <p:par>
                          <p:cTn id="112" fill="hold">
                            <p:stCondLst>
                              <p:cond delay="13500"/>
                            </p:stCondLst>
                            <p:childTnLst>
                              <p:par>
                                <p:cTn id="113" presetID="22" presetClass="entr" presetSubtype="4" fill="hold" grpId="0" nodeType="after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childTnLst>
                          </p:cTn>
                        </p:par>
                        <p:par>
                          <p:cTn id="116" fill="hold">
                            <p:stCondLst>
                              <p:cond delay="14000"/>
                            </p:stCondLst>
                            <p:childTnLst>
                              <p:par>
                                <p:cTn id="117" presetID="22" presetClass="entr" presetSubtype="8"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500"/>
                                        <p:tgtEl>
                                          <p:spTgt spid="34"/>
                                        </p:tgtEl>
                                      </p:cBhvr>
                                    </p:animEffect>
                                  </p:childTnLst>
                                </p:cTn>
                              </p:par>
                            </p:childTnLst>
                          </p:cTn>
                        </p:par>
                        <p:par>
                          <p:cTn id="120" fill="hold">
                            <p:stCondLst>
                              <p:cond delay="14500"/>
                            </p:stCondLst>
                            <p:childTnLst>
                              <p:par>
                                <p:cTn id="121" presetID="22" presetClass="entr" presetSubtype="4" fill="hold" grpId="0" nodeType="after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wipe(down)">
                                      <p:cBhvr>
                                        <p:cTn id="123" dur="500"/>
                                        <p:tgtEl>
                                          <p:spTgt spid="35"/>
                                        </p:tgtEl>
                                      </p:cBhvr>
                                    </p:animEffect>
                                  </p:childTnLst>
                                </p:cTn>
                              </p:par>
                            </p:childTnLst>
                          </p:cTn>
                        </p:par>
                        <p:par>
                          <p:cTn id="124" fill="hold">
                            <p:stCondLst>
                              <p:cond delay="15000"/>
                            </p:stCondLst>
                            <p:childTnLst>
                              <p:par>
                                <p:cTn id="125" presetID="22" presetClass="entr" presetSubtype="8" fill="hold" grpId="0" nodeType="after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left)">
                                      <p:cBhvr>
                                        <p:cTn id="127" dur="500"/>
                                        <p:tgtEl>
                                          <p:spTgt spid="36"/>
                                        </p:tgtEl>
                                      </p:cBhvr>
                                    </p:animEffect>
                                  </p:childTnLst>
                                </p:cTn>
                              </p:par>
                            </p:childTnLst>
                          </p:cTn>
                        </p:par>
                        <p:par>
                          <p:cTn id="128" fill="hold">
                            <p:stCondLst>
                              <p:cond delay="15500"/>
                            </p:stCondLst>
                            <p:childTnLst>
                              <p:par>
                                <p:cTn id="129" presetID="22" presetClass="entr" presetSubtype="4" fill="hold" grpId="0" nodeType="after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wipe(down)">
                                      <p:cBhvr>
                                        <p:cTn id="131" dur="500"/>
                                        <p:tgtEl>
                                          <p:spTgt spid="37"/>
                                        </p:tgtEl>
                                      </p:cBhvr>
                                    </p:animEffect>
                                  </p:childTnLst>
                                </p:cTn>
                              </p:par>
                            </p:childTnLst>
                          </p:cTn>
                        </p:par>
                        <p:par>
                          <p:cTn id="132" fill="hold">
                            <p:stCondLst>
                              <p:cond delay="16000"/>
                            </p:stCondLst>
                            <p:childTnLst>
                              <p:par>
                                <p:cTn id="133" presetID="22" presetClass="entr" presetSubtype="8" fill="hold" grpId="0" nodeType="after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wipe(left)">
                                      <p:cBhvr>
                                        <p:cTn id="135" dur="500"/>
                                        <p:tgtEl>
                                          <p:spTgt spid="38"/>
                                        </p:tgtEl>
                                      </p:cBhvr>
                                    </p:animEffect>
                                  </p:childTnLst>
                                </p:cTn>
                              </p:par>
                            </p:childTnLst>
                          </p:cTn>
                        </p:par>
                        <p:par>
                          <p:cTn id="136" fill="hold">
                            <p:stCondLst>
                              <p:cond delay="16500"/>
                            </p:stCondLst>
                            <p:childTnLst>
                              <p:par>
                                <p:cTn id="137" presetID="22" presetClass="entr" presetSubtype="4" fill="hold" grpId="0" nodeType="after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wipe(down)">
                                      <p:cBhvr>
                                        <p:cTn id="139" dur="500"/>
                                        <p:tgtEl>
                                          <p:spTgt spid="39"/>
                                        </p:tgtEl>
                                      </p:cBhvr>
                                    </p:animEffect>
                                  </p:childTnLst>
                                </p:cTn>
                              </p:par>
                            </p:childTnLst>
                          </p:cTn>
                        </p:par>
                        <p:par>
                          <p:cTn id="140" fill="hold">
                            <p:stCondLst>
                              <p:cond delay="17000"/>
                            </p:stCondLst>
                            <p:childTnLst>
                              <p:par>
                                <p:cTn id="141" presetID="22" presetClass="entr" presetSubtype="8" fill="hold" grpId="0" nodeType="afterEffect">
                                  <p:stCondLst>
                                    <p:cond delay="0"/>
                                  </p:stCondLst>
                                  <p:childTnLst>
                                    <p:set>
                                      <p:cBhvr>
                                        <p:cTn id="142" dur="1" fill="hold">
                                          <p:stCondLst>
                                            <p:cond delay="0"/>
                                          </p:stCondLst>
                                        </p:cTn>
                                        <p:tgtEl>
                                          <p:spTgt spid="40"/>
                                        </p:tgtEl>
                                        <p:attrNameLst>
                                          <p:attrName>style.visibility</p:attrName>
                                        </p:attrNameLst>
                                      </p:cBhvr>
                                      <p:to>
                                        <p:strVal val="visible"/>
                                      </p:to>
                                    </p:set>
                                    <p:animEffect transition="in" filter="wipe(left)">
                                      <p:cBhvr>
                                        <p:cTn id="143" dur="500"/>
                                        <p:tgtEl>
                                          <p:spTgt spid="40"/>
                                        </p:tgtEl>
                                      </p:cBhvr>
                                    </p:animEffect>
                                  </p:childTnLst>
                                </p:cTn>
                              </p:par>
                            </p:childTnLst>
                          </p:cTn>
                        </p:par>
                        <p:par>
                          <p:cTn id="144" fill="hold">
                            <p:stCondLst>
                              <p:cond delay="17500"/>
                            </p:stCondLst>
                            <p:childTnLst>
                              <p:par>
                                <p:cTn id="145" presetID="22" presetClass="entr" presetSubtype="4" fill="hold" grpId="0" nodeType="after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wipe(down)">
                                      <p:cBhvr>
                                        <p:cTn id="147" dur="500"/>
                                        <p:tgtEl>
                                          <p:spTgt spid="41"/>
                                        </p:tgtEl>
                                      </p:cBhvr>
                                    </p:animEffect>
                                  </p:childTnLst>
                                </p:cTn>
                              </p:par>
                            </p:childTnLst>
                          </p:cTn>
                        </p:par>
                        <p:par>
                          <p:cTn id="148" fill="hold">
                            <p:stCondLst>
                              <p:cond delay="18000"/>
                            </p:stCondLst>
                            <p:childTnLst>
                              <p:par>
                                <p:cTn id="149" presetID="1" presetClass="entr" presetSubtype="0" fill="hold" grpId="0" nodeType="afterEffect">
                                  <p:stCondLst>
                                    <p:cond delay="0"/>
                                  </p:stCondLst>
                                  <p:childTnLst>
                                    <p:set>
                                      <p:cBhvr>
                                        <p:cTn id="15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10970-7C98-4863-B2D3-8275927AED2A}"/>
              </a:ext>
            </a:extLst>
          </p:cNvPr>
          <p:cNvSpPr>
            <a:spLocks noGrp="1"/>
          </p:cNvSpPr>
          <p:nvPr>
            <p:ph type="title"/>
          </p:nvPr>
        </p:nvSpPr>
        <p:spPr/>
        <p:txBody>
          <a:bodyPr/>
          <a:lstStyle/>
          <a:p>
            <a:r>
              <a:rPr lang="en-US" altLang="zh-CN" dirty="0"/>
              <a:t>DIAL Summary</a:t>
            </a:r>
            <a:endParaRPr lang="zh-CN" altLang="en-US" dirty="0"/>
          </a:p>
        </p:txBody>
      </p:sp>
      <p:sp>
        <p:nvSpPr>
          <p:cNvPr id="3" name="内容占位符 2">
            <a:extLst>
              <a:ext uri="{FF2B5EF4-FFF2-40B4-BE49-F238E27FC236}">
                <a16:creationId xmlns:a16="http://schemas.microsoft.com/office/drawing/2014/main" id="{80940BE5-9766-4A7A-AFB6-F7A52B7C51D7}"/>
              </a:ext>
            </a:extLst>
          </p:cNvPr>
          <p:cNvSpPr>
            <a:spLocks noGrp="1"/>
          </p:cNvSpPr>
          <p:nvPr>
            <p:ph idx="1"/>
          </p:nvPr>
        </p:nvSpPr>
        <p:spPr/>
        <p:txBody>
          <a:bodyPr/>
          <a:lstStyle/>
          <a:p>
            <a:r>
              <a:rPr lang="en-US" altLang="zh-CN" dirty="0"/>
              <a:t>A distributed counting approach</a:t>
            </a:r>
          </a:p>
          <a:p>
            <a:r>
              <a:rPr lang="en-US" altLang="zh-CN" dirty="0"/>
              <a:t>Duplicates rules to leverage global memory</a:t>
            </a:r>
          </a:p>
          <a:p>
            <a:r>
              <a:rPr lang="en-US" altLang="zh-CN" dirty="0"/>
              <a:t>Effective, efficient and scalable</a:t>
            </a:r>
            <a:endParaRPr lang="zh-CN" altLang="en-US" dirty="0"/>
          </a:p>
        </p:txBody>
      </p:sp>
      <p:sp>
        <p:nvSpPr>
          <p:cNvPr id="4" name="灯片编号占位符 3">
            <a:extLst>
              <a:ext uri="{FF2B5EF4-FFF2-40B4-BE49-F238E27FC236}">
                <a16:creationId xmlns:a16="http://schemas.microsoft.com/office/drawing/2014/main" id="{B3E3C9D1-BA2B-4A9F-AC40-F02B7E8527B1}"/>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17898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26431"/>
            <a:ext cx="7772400" cy="1102519"/>
          </a:xfrm>
        </p:spPr>
        <p:txBody>
          <a:bodyPr>
            <a:normAutofit fontScale="90000"/>
          </a:bodyPr>
          <a:lstStyle/>
          <a:p>
            <a:r>
              <a:rPr lang="en-US" altLang="zh-CN" dirty="0"/>
              <a:t>THANK YOU</a:t>
            </a:r>
            <a:br>
              <a:rPr lang="en-US" altLang="zh-CN" dirty="0"/>
            </a:br>
            <a:r>
              <a:rPr lang="en-US" altLang="zh-CN" dirty="0"/>
              <a:t>QUESTIONS AND COMMENTS</a:t>
            </a:r>
            <a:endParaRPr lang="zh-CN" altLang="en-US" dirty="0"/>
          </a:p>
        </p:txBody>
      </p:sp>
    </p:spTree>
    <p:extLst>
      <p:ext uri="{BB962C8B-B14F-4D97-AF65-F5344CB8AC3E}">
        <p14:creationId xmlns:p14="http://schemas.microsoft.com/office/powerpoint/2010/main" val="3804520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Previous Work</a:t>
            </a:r>
            <a:endParaRPr lang="zh-CN" altLang="en-US" dirty="0"/>
          </a:p>
        </p:txBody>
      </p:sp>
      <p:sp>
        <p:nvSpPr>
          <p:cNvPr id="3" name="Content Placeholder 2"/>
          <p:cNvSpPr>
            <a:spLocks noGrp="1"/>
          </p:cNvSpPr>
          <p:nvPr>
            <p:ph idx="1"/>
          </p:nvPr>
        </p:nvSpPr>
        <p:spPr/>
        <p:txBody>
          <a:bodyPr/>
          <a:lstStyle/>
          <a:p>
            <a:r>
              <a:rPr lang="en-US" altLang="zh-CN" dirty="0"/>
              <a:t>Embed more information into the counters</a:t>
            </a:r>
          </a:p>
          <a:p>
            <a:pPr lvl="1"/>
            <a:r>
              <a:rPr lang="en-US" altLang="zh-CN" i="1" dirty="0"/>
              <a:t>N</a:t>
            </a:r>
            <a:r>
              <a:rPr lang="en-US" altLang="zh-CN" dirty="0"/>
              <a:t>-bit memory counts more than </a:t>
            </a:r>
            <a:r>
              <a:rPr lang="en-US" altLang="zh-CN" dirty="0" err="1"/>
              <a:t>2</a:t>
            </a:r>
            <a:r>
              <a:rPr lang="en-US" altLang="zh-CN" i="1" baseline="30000" dirty="0" err="1"/>
              <a:t>N</a:t>
            </a:r>
            <a:r>
              <a:rPr lang="en-US" altLang="zh-CN" i="1" baseline="30000" dirty="0"/>
              <a:t> </a:t>
            </a:r>
            <a:r>
              <a:rPr lang="en-US" altLang="zh-CN" dirty="0"/>
              <a:t>packets/bytes. </a:t>
            </a:r>
          </a:p>
          <a:p>
            <a:r>
              <a:rPr lang="en-US" altLang="zh-CN" dirty="0"/>
              <a:t>A smaller counter for each flow</a:t>
            </a:r>
          </a:p>
          <a:p>
            <a:pPr lvl="1"/>
            <a:r>
              <a:rPr lang="en-US" altLang="zh-CN" dirty="0"/>
              <a:t>To measure more flows</a:t>
            </a:r>
          </a:p>
          <a:p>
            <a:r>
              <a:rPr lang="en-US" altLang="zh-CN" dirty="0"/>
              <a:t>Still assume fixed-width counters</a:t>
            </a:r>
          </a:p>
          <a:p>
            <a:pPr lvl="1"/>
            <a:r>
              <a:rPr lang="en-US" altLang="zh-CN" dirty="0"/>
              <a:t>Many bits still unused for mice flow counters</a:t>
            </a:r>
            <a:endParaRPr lang="zh-CN" alt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599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107769" y="2583939"/>
            <a:ext cx="604665" cy="168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Rectangle 19"/>
          <p:cNvSpPr/>
          <p:nvPr/>
        </p:nvSpPr>
        <p:spPr>
          <a:xfrm>
            <a:off x="3148341" y="1602442"/>
            <a:ext cx="2564096" cy="987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 name="Title 1"/>
          <p:cNvSpPr>
            <a:spLocks noGrp="1"/>
          </p:cNvSpPr>
          <p:nvPr>
            <p:ph type="title"/>
          </p:nvPr>
        </p:nvSpPr>
        <p:spPr>
          <a:xfrm>
            <a:off x="457200" y="205979"/>
            <a:ext cx="8229600" cy="857250"/>
          </a:xfrm>
        </p:spPr>
        <p:txBody>
          <a:bodyPr/>
          <a:lstStyle/>
          <a:p>
            <a:r>
              <a:rPr lang="en-US" altLang="zh-CN" dirty="0"/>
              <a:t>Memory Waste for Mice Flows</a:t>
            </a: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28547769"/>
              </p:ext>
            </p:extLst>
          </p:nvPr>
        </p:nvGraphicFramePr>
        <p:xfrm>
          <a:off x="3148340" y="1598762"/>
          <a:ext cx="2576662" cy="2659568"/>
        </p:xfrm>
        <a:graphic>
          <a:graphicData uri="http://schemas.openxmlformats.org/drawingml/2006/table">
            <a:tbl>
              <a:tblPr/>
              <a:tblGrid>
                <a:gridCol w="2576662">
                  <a:extLst>
                    <a:ext uri="{9D8B030D-6E8A-4147-A177-3AD203B41FA5}">
                      <a16:colId xmlns:a16="http://schemas.microsoft.com/office/drawing/2014/main" val="20000"/>
                    </a:ext>
                  </a:extLst>
                </a:gridCol>
              </a:tblGrid>
              <a:tr h="332446">
                <a:tc>
                  <a:txBody>
                    <a:bodyPr/>
                    <a:lstStyle/>
                    <a:p>
                      <a:endParaRPr lang="zh-CN" altLang="en-US" sz="1400" dirty="0"/>
                    </a:p>
                  </a:txBody>
                  <a:tcPr marL="68580" marR="68580" marT="34290" marB="34290">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2446">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2446">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2446">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2446">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2446">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2446">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2446">
                <a:tc>
                  <a:txBody>
                    <a:bodyPr/>
                    <a:lstStyle/>
                    <a:p>
                      <a:endParaRPr lang="zh-CN"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565CE74E-AB26-4998-AD42-012C4C1AD076}" type="slidenum">
              <a:rPr lang="zh-CN" altLang="en-US" smtClean="0"/>
              <a:t>3</a:t>
            </a:fld>
            <a:endParaRPr lang="zh-CN" altLang="en-US"/>
          </a:p>
        </p:txBody>
      </p:sp>
      <p:sp>
        <p:nvSpPr>
          <p:cNvPr id="39" name="Oval 38"/>
          <p:cNvSpPr/>
          <p:nvPr/>
        </p:nvSpPr>
        <p:spPr>
          <a:xfrm>
            <a:off x="3187529" y="2731636"/>
            <a:ext cx="1881052" cy="138574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Wasted!</a:t>
            </a:r>
            <a:endParaRPr lang="zh-CN" altLang="en-US" sz="2800" b="1" dirty="0">
              <a:solidFill>
                <a:srgbClr val="FF0000"/>
              </a:solidFill>
            </a:endParaRPr>
          </a:p>
        </p:txBody>
      </p:sp>
      <p:sp>
        <p:nvSpPr>
          <p:cNvPr id="22" name="内容占位符 2">
            <a:extLst>
              <a:ext uri="{FF2B5EF4-FFF2-40B4-BE49-F238E27FC236}">
                <a16:creationId xmlns:a16="http://schemas.microsoft.com/office/drawing/2014/main" id="{0F5A1606-764E-4484-83DF-4E0F243C9B40}"/>
              </a:ext>
            </a:extLst>
          </p:cNvPr>
          <p:cNvSpPr txBox="1">
            <a:spLocks/>
          </p:cNvSpPr>
          <p:nvPr/>
        </p:nvSpPr>
        <p:spPr>
          <a:xfrm>
            <a:off x="5810615" y="1834548"/>
            <a:ext cx="2396862"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Elephant flows</a:t>
            </a:r>
            <a:endParaRPr lang="zh-CN" altLang="en-US" sz="2800" dirty="0"/>
          </a:p>
        </p:txBody>
      </p:sp>
      <p:sp>
        <p:nvSpPr>
          <p:cNvPr id="24" name="内容占位符 2">
            <a:extLst>
              <a:ext uri="{FF2B5EF4-FFF2-40B4-BE49-F238E27FC236}">
                <a16:creationId xmlns:a16="http://schemas.microsoft.com/office/drawing/2014/main" id="{302257B1-A7F7-48FC-A42B-B8892428383D}"/>
              </a:ext>
            </a:extLst>
          </p:cNvPr>
          <p:cNvSpPr txBox="1">
            <a:spLocks/>
          </p:cNvSpPr>
          <p:nvPr/>
        </p:nvSpPr>
        <p:spPr>
          <a:xfrm>
            <a:off x="5832738" y="3162898"/>
            <a:ext cx="2396862"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Mice flows</a:t>
            </a:r>
            <a:endParaRPr lang="zh-CN" altLang="en-US" sz="2800" dirty="0"/>
          </a:p>
        </p:txBody>
      </p:sp>
      <p:sp>
        <p:nvSpPr>
          <p:cNvPr id="26" name="内容占位符 2">
            <a:extLst>
              <a:ext uri="{FF2B5EF4-FFF2-40B4-BE49-F238E27FC236}">
                <a16:creationId xmlns:a16="http://schemas.microsoft.com/office/drawing/2014/main" id="{7157E2CB-6AAB-472C-A758-3E547761F065}"/>
              </a:ext>
            </a:extLst>
          </p:cNvPr>
          <p:cNvSpPr txBox="1">
            <a:spLocks/>
          </p:cNvSpPr>
          <p:nvPr/>
        </p:nvSpPr>
        <p:spPr>
          <a:xfrm>
            <a:off x="1905000" y="1834548"/>
            <a:ext cx="1049195"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Few</a:t>
            </a:r>
            <a:endParaRPr lang="zh-CN" altLang="en-US" sz="2800" dirty="0"/>
          </a:p>
        </p:txBody>
      </p:sp>
      <p:sp>
        <p:nvSpPr>
          <p:cNvPr id="27" name="内容占位符 2">
            <a:extLst>
              <a:ext uri="{FF2B5EF4-FFF2-40B4-BE49-F238E27FC236}">
                <a16:creationId xmlns:a16="http://schemas.microsoft.com/office/drawing/2014/main" id="{42022340-4583-49DE-9A74-382E81CB5836}"/>
              </a:ext>
            </a:extLst>
          </p:cNvPr>
          <p:cNvSpPr txBox="1">
            <a:spLocks/>
          </p:cNvSpPr>
          <p:nvPr/>
        </p:nvSpPr>
        <p:spPr>
          <a:xfrm>
            <a:off x="1905000" y="3162898"/>
            <a:ext cx="1049195"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Many</a:t>
            </a:r>
            <a:endParaRPr lang="zh-CN" altLang="en-US" sz="2800" dirty="0"/>
          </a:p>
        </p:txBody>
      </p:sp>
      <p:sp>
        <p:nvSpPr>
          <p:cNvPr id="28" name="内容占位符 2">
            <a:extLst>
              <a:ext uri="{FF2B5EF4-FFF2-40B4-BE49-F238E27FC236}">
                <a16:creationId xmlns:a16="http://schemas.microsoft.com/office/drawing/2014/main" id="{25FFDDFD-FA1C-436A-80AC-FCE0AE82D99D}"/>
              </a:ext>
            </a:extLst>
          </p:cNvPr>
          <p:cNvSpPr txBox="1">
            <a:spLocks/>
          </p:cNvSpPr>
          <p:nvPr/>
        </p:nvSpPr>
        <p:spPr>
          <a:xfrm>
            <a:off x="2870747" y="1061315"/>
            <a:ext cx="3119284" cy="6272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Traditional counters</a:t>
            </a:r>
          </a:p>
        </p:txBody>
      </p:sp>
      <p:sp>
        <p:nvSpPr>
          <p:cNvPr id="29" name="内容占位符 2">
            <a:extLst>
              <a:ext uri="{FF2B5EF4-FFF2-40B4-BE49-F238E27FC236}">
                <a16:creationId xmlns:a16="http://schemas.microsoft.com/office/drawing/2014/main" id="{131B8B3D-28FA-435A-9C34-F3210571F049}"/>
              </a:ext>
            </a:extLst>
          </p:cNvPr>
          <p:cNvSpPr txBox="1">
            <a:spLocks/>
          </p:cNvSpPr>
          <p:nvPr/>
        </p:nvSpPr>
        <p:spPr>
          <a:xfrm>
            <a:off x="2956558" y="4310309"/>
            <a:ext cx="2947662" cy="6272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i="1" dirty="0"/>
              <a:t>N</a:t>
            </a:r>
            <a:r>
              <a:rPr lang="en-US" altLang="zh-CN" sz="2800" dirty="0"/>
              <a:t>−bit memory</a:t>
            </a:r>
          </a:p>
        </p:txBody>
      </p:sp>
    </p:spTree>
    <p:extLst>
      <p:ext uri="{BB962C8B-B14F-4D97-AF65-F5344CB8AC3E}">
        <p14:creationId xmlns:p14="http://schemas.microsoft.com/office/powerpoint/2010/main" val="40944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20000"/>
                                        <p:tgtEl>
                                          <p:spTgt spid="2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right)">
                                      <p:cBhvr>
                                        <p:cTn id="10" dur="15000"/>
                                        <p:tgtEl>
                                          <p:spTgt spid="31"/>
                                        </p:tgtEl>
                                      </p:cBhvr>
                                    </p:animEffect>
                                  </p:childTnLst>
                                </p:cTn>
                              </p:par>
                            </p:childTnLst>
                          </p:cTn>
                        </p:par>
                        <p:par>
                          <p:cTn id="11" fill="hold">
                            <p:stCondLst>
                              <p:cond delay="20000"/>
                            </p:stCondLst>
                            <p:childTnLst>
                              <p:par>
                                <p:cTn id="12" presetID="6" presetClass="entr" presetSubtype="16" fill="hold" grpId="0" nodeType="afterEffect">
                                  <p:stCondLst>
                                    <p:cond delay="2000"/>
                                  </p:stCondLst>
                                  <p:childTnLst>
                                    <p:set>
                                      <p:cBhvr>
                                        <p:cTn id="13" dur="1" fill="hold">
                                          <p:stCondLst>
                                            <p:cond delay="0"/>
                                          </p:stCondLst>
                                        </p:cTn>
                                        <p:tgtEl>
                                          <p:spTgt spid="39"/>
                                        </p:tgtEl>
                                        <p:attrNameLst>
                                          <p:attrName>style.visibility</p:attrName>
                                        </p:attrNameLst>
                                      </p:cBhvr>
                                      <p:to>
                                        <p:strVal val="visible"/>
                                      </p:to>
                                    </p:set>
                                    <p:animEffect transition="in" filter="circle(in)">
                                      <p:cBhvr>
                                        <p:cTn id="14"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0" grpId="0" animBg="1"/>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Variable-Width Counter</a:t>
            </a:r>
            <a:endParaRPr lang="zh-CN" altLang="en-US" dirty="0"/>
          </a:p>
        </p:txBody>
      </p:sp>
      <p:sp>
        <p:nvSpPr>
          <p:cNvPr id="3" name="Content Placeholder 2"/>
          <p:cNvSpPr>
            <a:spLocks noGrp="1"/>
          </p:cNvSpPr>
          <p:nvPr>
            <p:ph idx="1"/>
          </p:nvPr>
        </p:nvSpPr>
        <p:spPr/>
        <p:txBody>
          <a:bodyPr/>
          <a:lstStyle/>
          <a:p>
            <a:r>
              <a:rPr lang="en-US" altLang="zh-CN" dirty="0"/>
              <a:t>BRICK [1] splits the whole memory</a:t>
            </a:r>
          </a:p>
          <a:p>
            <a:r>
              <a:rPr lang="en-US" altLang="zh-CN" dirty="0"/>
              <a:t>Counter initialized with small-sized memory</a:t>
            </a:r>
          </a:p>
          <a:p>
            <a:r>
              <a:rPr lang="en-US" altLang="zh-CN" dirty="0"/>
              <a:t>Adaptively allocate higher-order bits</a:t>
            </a:r>
          </a:p>
          <a:p>
            <a:pPr lvl="1"/>
            <a:r>
              <a:rPr lang="en-US" altLang="zh-CN" dirty="0"/>
              <a:t>If the number exceeds the counter’s capacity</a:t>
            </a:r>
          </a:p>
          <a:p>
            <a:r>
              <a:rPr lang="en-US" altLang="zh-CN" dirty="0"/>
              <a:t>Consume “just enough” memory</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文本框 3"/>
          <p:cNvSpPr txBox="1"/>
          <p:nvPr/>
        </p:nvSpPr>
        <p:spPr>
          <a:xfrm>
            <a:off x="533399" y="4311997"/>
            <a:ext cx="7962759" cy="461665"/>
          </a:xfrm>
          <a:prstGeom prst="rect">
            <a:avLst/>
          </a:prstGeom>
          <a:noFill/>
        </p:spPr>
        <p:txBody>
          <a:bodyPr wrap="square" rtlCol="0">
            <a:spAutoFit/>
          </a:bodyPr>
          <a:lstStyle/>
          <a:p>
            <a:r>
              <a:rPr lang="en-US" altLang="zh-CN" sz="1200" dirty="0"/>
              <a:t>[1] N. Hua, B. Lin, J. Xu, and H. Zhao, “Brick: a novel exact active statistics counter architecture,” in </a:t>
            </a:r>
            <a:r>
              <a:rPr lang="en-US" altLang="zh-CN" sz="1200" i="1" dirty="0"/>
              <a:t>ACM/IEEE Symposium on Architecture for Networking and Communications Systems, ANCS 2008, San Jose, </a:t>
            </a:r>
            <a:r>
              <a:rPr lang="it-IT" altLang="zh-CN" sz="1200" i="1" dirty="0"/>
              <a:t>California, Usa, November</a:t>
            </a:r>
            <a:r>
              <a:rPr lang="it-IT" altLang="zh-CN" sz="1200" dirty="0"/>
              <a:t>, 2008, pp. 89–98.</a:t>
            </a:r>
            <a:endParaRPr lang="zh-CN" altLang="en-US" sz="1200" dirty="0"/>
          </a:p>
        </p:txBody>
      </p:sp>
    </p:spTree>
    <p:extLst>
      <p:ext uri="{BB962C8B-B14F-4D97-AF65-F5344CB8AC3E}">
        <p14:creationId xmlns:p14="http://schemas.microsoft.com/office/powerpoint/2010/main" val="280781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Adaptive Counting Approaches</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a:t>Based on </a:t>
            </a:r>
            <a:r>
              <a:rPr lang="en-US" altLang="zh-CN" dirty="0" err="1"/>
              <a:t>SDN</a:t>
            </a:r>
            <a:r>
              <a:rPr lang="en-US" altLang="zh-CN" dirty="0"/>
              <a:t> architecture</a:t>
            </a:r>
          </a:p>
          <a:p>
            <a:r>
              <a:rPr lang="en-US" altLang="zh-CN" dirty="0"/>
              <a:t>Proactively report the statistics to the controller</a:t>
            </a:r>
          </a:p>
          <a:p>
            <a:pPr lvl="1"/>
            <a:r>
              <a:rPr lang="en-US" altLang="zh-CN" dirty="0"/>
              <a:t>To multiplex the switch counters before exceeding</a:t>
            </a:r>
          </a:p>
          <a:p>
            <a:r>
              <a:rPr lang="en-US" altLang="zh-CN" dirty="0"/>
              <a:t>The report messages would incur a </a:t>
            </a:r>
            <a:r>
              <a:rPr lang="en-US" altLang="zh-CN" b="1" dirty="0"/>
              <a:t>heavy load</a:t>
            </a:r>
            <a:r>
              <a:rPr lang="en-US" altLang="zh-CN" dirty="0"/>
              <a:t> on the </a:t>
            </a:r>
            <a:r>
              <a:rPr lang="en-US" altLang="zh-CN" b="1" dirty="0"/>
              <a:t>south-bound interface </a:t>
            </a:r>
            <a:r>
              <a:rPr lang="en-US" altLang="zh-CN" dirty="0"/>
              <a:t>of </a:t>
            </a:r>
            <a:r>
              <a:rPr lang="en-US" altLang="zh-CN" dirty="0" err="1"/>
              <a:t>SDN</a:t>
            </a:r>
            <a:r>
              <a:rPr lang="en-US" altLang="zh-CN" dirty="0"/>
              <a:t> controller</a:t>
            </a:r>
          </a:p>
          <a:p>
            <a:pPr lvl="1"/>
            <a:r>
              <a:rPr lang="en-US" altLang="zh-CN" dirty="0"/>
              <a:t>Since the counters may exceed very frequently</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662884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Challenge for DIAL</a:t>
            </a:r>
            <a:endParaRPr lang="zh-CN" altLang="en-US" dirty="0"/>
          </a:p>
        </p:txBody>
      </p:sp>
      <p:sp>
        <p:nvSpPr>
          <p:cNvPr id="3" name="Content Placeholder 2"/>
          <p:cNvSpPr>
            <a:spLocks noGrp="1"/>
          </p:cNvSpPr>
          <p:nvPr>
            <p:ph idx="1"/>
          </p:nvPr>
        </p:nvSpPr>
        <p:spPr/>
        <p:txBody>
          <a:bodyPr>
            <a:normAutofit/>
          </a:bodyPr>
          <a:lstStyle/>
          <a:p>
            <a:r>
              <a:rPr lang="en-US" altLang="zh-CN" dirty="0"/>
              <a:t>Counting rules must be duplicated</a:t>
            </a:r>
          </a:p>
          <a:p>
            <a:pPr lvl="1"/>
            <a:r>
              <a:rPr lang="en-US" altLang="zh-CN" dirty="0"/>
              <a:t>In case any of them becomes an elephant flow</a:t>
            </a:r>
          </a:p>
          <a:p>
            <a:r>
              <a:rPr lang="en-US" altLang="zh-CN" dirty="0"/>
              <a:t>#Counting rules increases with #switches</a:t>
            </a:r>
          </a:p>
          <a:p>
            <a:pPr lvl="1"/>
            <a:r>
              <a:rPr lang="en-US" altLang="zh-CN" dirty="0"/>
              <a:t>Consumes the flow entries in the flow table</a:t>
            </a:r>
          </a:p>
          <a:p>
            <a:r>
              <a:rPr lang="en-US" altLang="zh-CN" dirty="0"/>
              <a:t>Counting memory increases with #switches</a:t>
            </a:r>
          </a:p>
          <a:p>
            <a:pPr lvl="1"/>
            <a:r>
              <a:rPr lang="en-US" altLang="zh-CN" dirty="0"/>
              <a:t>Memory occupied right after the rules installed</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55754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First Time Duplication</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a:t>We note that </a:t>
            </a:r>
            <a:r>
              <a:rPr lang="en-US" altLang="zh-CN" i="1" dirty="0"/>
              <a:t>M </a:t>
            </a:r>
            <a:r>
              <a:rPr lang="en-US" altLang="zh-CN" dirty="0"/>
              <a:t>could be relatively small in practice due to the limited number of elephant flows. However, the first time “duplication”, </a:t>
            </a:r>
            <a:r>
              <a:rPr lang="en-US" altLang="zh-CN" i="1" dirty="0"/>
              <a:t>i.e.</a:t>
            </a:r>
            <a:r>
              <a:rPr lang="en-US" altLang="zh-CN" dirty="0"/>
              <a:t>, the initial counting rule placement, involves all flows in the network, incurring a large overhead of computing optimal solution. As a result, we still need to seek near-optimal solution for </a:t>
            </a:r>
            <a:r>
              <a:rPr lang="en-US" altLang="zh-CN" dirty="0" err="1"/>
              <a:t>CRDP</a:t>
            </a:r>
            <a:r>
              <a:rPr lang="en-US" altLang="zh-CN" dirty="0"/>
              <a:t>.</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009863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LLF</a:t>
            </a:r>
            <a:r>
              <a:rPr lang="en-US" altLang="zh-CN" dirty="0"/>
              <a:t> Algorithm</a:t>
            </a:r>
            <a:endParaRPr lang="zh-CN" altLang="en-US" dirty="0"/>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1047750"/>
            <a:ext cx="5857875" cy="403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2580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Enforce DIAL into </a:t>
            </a:r>
            <a:r>
              <a:rPr lang="en-US" altLang="zh-CN" dirty="0" err="1"/>
              <a:t>SDN</a:t>
            </a:r>
            <a:endParaRPr lang="zh-CN" altLang="en-US" dirty="0"/>
          </a:p>
        </p:txBody>
      </p:sp>
      <p:sp>
        <p:nvSpPr>
          <p:cNvPr id="3" name="Content Placeholder 2"/>
          <p:cNvSpPr>
            <a:spLocks noGrp="1"/>
          </p:cNvSpPr>
          <p:nvPr>
            <p:ph idx="1"/>
          </p:nvPr>
        </p:nvSpPr>
        <p:spPr/>
        <p:txBody>
          <a:bodyPr/>
          <a:lstStyle/>
          <a:p>
            <a:r>
              <a:rPr lang="en-US" altLang="zh-CN" dirty="0"/>
              <a:t>Tag packets</a:t>
            </a:r>
          </a:p>
          <a:p>
            <a:r>
              <a:rPr lang="en-US" altLang="zh-CN" dirty="0"/>
              <a:t>Update results</a:t>
            </a:r>
          </a:p>
          <a:p>
            <a:r>
              <a:rPr lang="en-US" altLang="zh-CN" dirty="0"/>
              <a:t>Handle exceptions</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756574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Tag Packets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Avoid redundant counting along the path </a:t>
            </a:r>
          </a:p>
          <a:p>
            <a:pPr lvl="1"/>
            <a:r>
              <a:rPr lang="en-US" altLang="zh-CN" dirty="0"/>
              <a:t>The first switch tags the packet as “counted”</a:t>
            </a:r>
          </a:p>
          <a:p>
            <a:r>
              <a:rPr lang="en-US" altLang="zh-CN" dirty="0"/>
              <a:t>Use an unused field of packet, </a:t>
            </a:r>
            <a:r>
              <a:rPr lang="en-US" altLang="zh-CN" i="1" dirty="0"/>
              <a:t>e.g</a:t>
            </a:r>
            <a:r>
              <a:rPr lang="en-US" altLang="zh-CN" dirty="0"/>
              <a:t>., </a:t>
            </a:r>
            <a:r>
              <a:rPr lang="en-US" altLang="zh-CN" dirty="0" err="1"/>
              <a:t>VXLAN</a:t>
            </a:r>
            <a:endParaRPr lang="en-US" altLang="zh-CN" dirty="0"/>
          </a:p>
          <a:p>
            <a:r>
              <a:rPr lang="en-US" altLang="zh-CN" dirty="0"/>
              <a:t>Initialized with 0, denoting “uncounted”</a:t>
            </a:r>
          </a:p>
          <a:p>
            <a:r>
              <a:rPr lang="en-US" altLang="zh-CN" dirty="0"/>
              <a:t>Only match the uncounted packets</a:t>
            </a:r>
          </a:p>
          <a:p>
            <a:r>
              <a:rPr lang="en-US" altLang="zh-CN" dirty="0"/>
              <a:t>If a packet is matched, modify the field to be 1</a:t>
            </a:r>
            <a:endParaRPr lang="zh-CN" altLang="en-US" dirty="0"/>
          </a:p>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829795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Update Results</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a:t>controller collect from all switches periodically</a:t>
            </a:r>
          </a:p>
          <a:p>
            <a:r>
              <a:rPr lang="en-US" altLang="zh-CN" dirty="0"/>
              <a:t>To be specific, at the end of each measurement period, switches will report their counter values to the controller by calling upload</a:t>
            </a:r>
          </a:p>
          <a:p>
            <a:r>
              <a:rPr lang="en-US" altLang="zh-CN" dirty="0"/>
              <a:t>This can be implemented by Statistics messages in </a:t>
            </a:r>
            <a:r>
              <a:rPr lang="en-US" altLang="zh-CN" dirty="0" err="1"/>
              <a:t>OpenFlow</a:t>
            </a:r>
            <a:r>
              <a:rPr lang="en-US" altLang="zh-CN" dirty="0"/>
              <a:t> for querying the counters.</a:t>
            </a:r>
            <a:endParaRPr lang="zh-CN" altLang="en-US" dirty="0"/>
          </a:p>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371153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Exception Handling</a:t>
            </a:r>
            <a:endParaRPr lang="zh-CN" altLang="en-US" dirty="0"/>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351" y="971550"/>
            <a:ext cx="5517299"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3075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Contribution</a:t>
            </a:r>
            <a:endParaRPr lang="zh-CN" altLang="en-US" dirty="0"/>
          </a:p>
        </p:txBody>
      </p:sp>
      <p:sp>
        <p:nvSpPr>
          <p:cNvPr id="3" name="Content Placeholder 2"/>
          <p:cNvSpPr>
            <a:spLocks noGrp="1"/>
          </p:cNvSpPr>
          <p:nvPr>
            <p:ph idx="1"/>
          </p:nvPr>
        </p:nvSpPr>
        <p:spPr/>
        <p:txBody>
          <a:bodyPr>
            <a:normAutofit/>
          </a:bodyPr>
          <a:lstStyle/>
          <a:p>
            <a:r>
              <a:rPr lang="en-US" altLang="zh-CN" dirty="0"/>
              <a:t>DIAL, a distributed counting approach</a:t>
            </a:r>
          </a:p>
          <a:p>
            <a:pPr lvl="1"/>
            <a:r>
              <a:rPr lang="en-US" altLang="zh-CN" dirty="0"/>
              <a:t>Duplicates rules to leverage global memory</a:t>
            </a:r>
          </a:p>
          <a:p>
            <a:pPr lvl="1"/>
            <a:r>
              <a:rPr lang="en-US" altLang="zh-CN" dirty="0"/>
              <a:t>Maximizing the counting efficiency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04952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 Simple Example</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57313" y="1652588"/>
            <a:ext cx="6429375"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457200" y="2800350"/>
            <a:ext cx="8229600" cy="1794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5 switches</a:t>
            </a:r>
            <a:endParaRPr lang="en-US" altLang="zh-CN" baseline="-25000" dirty="0"/>
          </a:p>
        </p:txBody>
      </p:sp>
    </p:spTree>
    <p:extLst>
      <p:ext uri="{BB962C8B-B14F-4D97-AF65-F5344CB8AC3E}">
        <p14:creationId xmlns:p14="http://schemas.microsoft.com/office/powerpoint/2010/main" val="3016439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Pre-duplication</a:t>
            </a:r>
            <a:endParaRPr lang="zh-CN" altLang="en-US" dirty="0"/>
          </a:p>
        </p:txBody>
      </p:sp>
      <p:sp>
        <p:nvSpPr>
          <p:cNvPr id="3" name="Content Placeholder 2"/>
          <p:cNvSpPr>
            <a:spLocks noGrp="1"/>
          </p:cNvSpPr>
          <p:nvPr>
            <p:ph idx="1"/>
          </p:nvPr>
        </p:nvSpPr>
        <p:spPr/>
        <p:txBody>
          <a:bodyPr/>
          <a:lstStyle/>
          <a:p>
            <a:r>
              <a:rPr lang="en-US" altLang="zh-CN" dirty="0"/>
              <a:t>Wait for the controller to issue the new rule</a:t>
            </a:r>
          </a:p>
          <a:p>
            <a:pPr lvl="1"/>
            <a:r>
              <a:rPr lang="en-US" altLang="zh-CN" dirty="0"/>
              <a:t>Large latency through each duplication</a:t>
            </a:r>
          </a:p>
          <a:p>
            <a:r>
              <a:rPr lang="en-US" altLang="zh-CN" dirty="0"/>
              <a:t>Pre-duplication: re-running </a:t>
            </a:r>
            <a:r>
              <a:rPr lang="en-US" altLang="zh-CN" dirty="0" err="1"/>
              <a:t>multi_place</a:t>
            </a:r>
            <a:r>
              <a:rPr lang="en-US" altLang="zh-CN" dirty="0"/>
              <a:t>()</a:t>
            </a:r>
          </a:p>
          <a:p>
            <a:r>
              <a:rPr lang="en-US" altLang="zh-CN" dirty="0"/>
              <a:t>1</a:t>
            </a:r>
            <a:r>
              <a:rPr lang="en-US" altLang="zh-CN" baseline="30000" dirty="0"/>
              <a:t>st</a:t>
            </a:r>
            <a:r>
              <a:rPr lang="en-US" altLang="zh-CN" dirty="0"/>
              <a:t> counter exceeds, the 3</a:t>
            </a:r>
            <a:r>
              <a:rPr lang="en-US" altLang="zh-CN" baseline="30000" dirty="0"/>
              <a:t>rd</a:t>
            </a:r>
            <a:r>
              <a:rPr lang="en-US" altLang="zh-CN" dirty="0"/>
              <a:t> will be allocated</a:t>
            </a:r>
          </a:p>
          <a:p>
            <a:r>
              <a:rPr lang="en-US" altLang="zh-CN" dirty="0"/>
              <a:t>2</a:t>
            </a:r>
            <a:r>
              <a:rPr lang="en-US" altLang="zh-CN" baseline="30000" dirty="0"/>
              <a:t>nd</a:t>
            </a:r>
            <a:r>
              <a:rPr lang="en-US" altLang="zh-CN" dirty="0"/>
              <a:t> counter is not full</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670504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Pre-duplication</a:t>
            </a:r>
            <a:endParaRPr lang="zh-CN" altLang="en-US" dirty="0"/>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166" y="1200150"/>
            <a:ext cx="4065668"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857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Costs</a:t>
            </a:r>
          </a:p>
        </p:txBody>
      </p:sp>
      <p:sp>
        <p:nvSpPr>
          <p:cNvPr id="3" name="Content Placeholder 2"/>
          <p:cNvSpPr>
            <a:spLocks noGrp="1"/>
          </p:cNvSpPr>
          <p:nvPr>
            <p:ph idx="1"/>
          </p:nvPr>
        </p:nvSpPr>
        <p:spPr/>
        <p:txBody>
          <a:bodyPr/>
          <a:lstStyle/>
          <a:p>
            <a:endParaRPr lang="en-US" altLang="zh-C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1276350"/>
            <a:ext cx="564832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4504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Conclusion</a:t>
            </a:r>
            <a:endParaRPr lang="zh-CN" altLang="en-US" dirty="0"/>
          </a:p>
        </p:txBody>
      </p:sp>
      <p:sp>
        <p:nvSpPr>
          <p:cNvPr id="3" name="Content Placeholder 2"/>
          <p:cNvSpPr>
            <a:spLocks noGrp="1"/>
          </p:cNvSpPr>
          <p:nvPr>
            <p:ph idx="1"/>
          </p:nvPr>
        </p:nvSpPr>
        <p:spPr/>
        <p:txBody>
          <a:bodyPr>
            <a:normAutofit/>
          </a:bodyPr>
          <a:lstStyle/>
          <a:p>
            <a:r>
              <a:rPr lang="en-US" altLang="zh-CN" dirty="0"/>
              <a:t>Explored the memory waste problem</a:t>
            </a:r>
          </a:p>
          <a:p>
            <a:r>
              <a:rPr lang="en-US" altLang="zh-CN" dirty="0"/>
              <a:t>Propose a distributed counting approach, DIAL</a:t>
            </a:r>
          </a:p>
          <a:p>
            <a:r>
              <a:rPr lang="en-US" altLang="zh-CN" dirty="0"/>
              <a:t>Leverages the spared memory along the routing path to make a global optimization</a:t>
            </a:r>
          </a:p>
          <a:p>
            <a:r>
              <a:rPr lang="en-US" altLang="zh-CN" dirty="0"/>
              <a:t>Formulate the problem of finding the optimal placement for the extra counting rules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563324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Conclusion (2)</a:t>
            </a:r>
            <a:endParaRPr lang="zh-CN" altLang="en-US" dirty="0"/>
          </a:p>
        </p:txBody>
      </p:sp>
      <p:sp>
        <p:nvSpPr>
          <p:cNvPr id="3" name="Content Placeholder 2"/>
          <p:cNvSpPr>
            <a:spLocks noGrp="1"/>
          </p:cNvSpPr>
          <p:nvPr>
            <p:ph idx="1"/>
          </p:nvPr>
        </p:nvSpPr>
        <p:spPr/>
        <p:txBody>
          <a:bodyPr>
            <a:normAutofit/>
          </a:bodyPr>
          <a:lstStyle/>
          <a:p>
            <a:r>
              <a:rPr lang="en-US" altLang="zh-CN" dirty="0"/>
              <a:t>Propose simple heuristics to fast generate a near-optimal solution</a:t>
            </a:r>
          </a:p>
          <a:p>
            <a:r>
              <a:rPr lang="en-US" altLang="zh-CN" dirty="0"/>
              <a:t>Evaluate based on real and synthetic traces and topologies </a:t>
            </a:r>
          </a:p>
          <a:p>
            <a:r>
              <a:rPr lang="en-US" altLang="zh-CN" dirty="0"/>
              <a:t>Demonstrate that DIAL is effective, efficient and scalable with various local approaches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73053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Fixed-Width: Average Case</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pSp>
        <p:nvGrpSpPr>
          <p:cNvPr id="3079" name="Group 71">
            <a:extLst>
              <a:ext uri="{FF2B5EF4-FFF2-40B4-BE49-F238E27FC236}">
                <a16:creationId xmlns:a16="http://schemas.microsoft.com/office/drawing/2014/main" id="{5D6CE085-805F-4CAE-B3CB-BD4BA4C5AD18}"/>
              </a:ext>
            </a:extLst>
          </p:cNvPr>
          <p:cNvGrpSpPr>
            <a:grpSpLocks noChangeAspect="1"/>
          </p:cNvGrpSpPr>
          <p:nvPr/>
        </p:nvGrpSpPr>
        <p:grpSpPr bwMode="auto">
          <a:xfrm>
            <a:off x="1481138" y="1479550"/>
            <a:ext cx="6443662" cy="2803525"/>
            <a:chOff x="851" y="932"/>
            <a:chExt cx="4059" cy="1766"/>
          </a:xfrm>
        </p:grpSpPr>
        <p:sp>
          <p:nvSpPr>
            <p:cNvPr id="3080" name="AutoShape 70">
              <a:extLst>
                <a:ext uri="{FF2B5EF4-FFF2-40B4-BE49-F238E27FC236}">
                  <a16:creationId xmlns:a16="http://schemas.microsoft.com/office/drawing/2014/main" id="{8ACEA5DA-A35B-4774-89C7-67DF14971864}"/>
                </a:ext>
              </a:extLst>
            </p:cNvPr>
            <p:cNvSpPr>
              <a:spLocks noChangeAspect="1" noChangeArrowheads="1" noTextEdit="1"/>
            </p:cNvSpPr>
            <p:nvPr/>
          </p:nvSpPr>
          <p:spPr bwMode="auto">
            <a:xfrm>
              <a:off x="851" y="932"/>
              <a:ext cx="4059" cy="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1" name="Rectangle 72">
              <a:extLst>
                <a:ext uri="{FF2B5EF4-FFF2-40B4-BE49-F238E27FC236}">
                  <a16:creationId xmlns:a16="http://schemas.microsoft.com/office/drawing/2014/main" id="{1474BD0F-F2FC-41CC-B16F-054985D142AD}"/>
                </a:ext>
              </a:extLst>
            </p:cNvPr>
            <p:cNvSpPr>
              <a:spLocks noChangeArrowheads="1"/>
            </p:cNvSpPr>
            <p:nvPr/>
          </p:nvSpPr>
          <p:spPr bwMode="auto">
            <a:xfrm>
              <a:off x="872" y="2315"/>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82" name="Line 73">
              <a:extLst>
                <a:ext uri="{FF2B5EF4-FFF2-40B4-BE49-F238E27FC236}">
                  <a16:creationId xmlns:a16="http://schemas.microsoft.com/office/drawing/2014/main" id="{0BB250F7-6B11-4E7B-A418-78317A761496}"/>
                </a:ext>
              </a:extLst>
            </p:cNvPr>
            <p:cNvSpPr>
              <a:spLocks noChangeShapeType="1"/>
            </p:cNvSpPr>
            <p:nvPr/>
          </p:nvSpPr>
          <p:spPr bwMode="auto">
            <a:xfrm>
              <a:off x="1392" y="2487"/>
              <a:ext cx="355"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83" name="Rectangle 74">
              <a:extLst>
                <a:ext uri="{FF2B5EF4-FFF2-40B4-BE49-F238E27FC236}">
                  <a16:creationId xmlns:a16="http://schemas.microsoft.com/office/drawing/2014/main" id="{7D374A95-ADA9-4841-91FA-D656D27B34CE}"/>
                </a:ext>
              </a:extLst>
            </p:cNvPr>
            <p:cNvSpPr>
              <a:spLocks noChangeArrowheads="1"/>
            </p:cNvSpPr>
            <p:nvPr/>
          </p:nvSpPr>
          <p:spPr bwMode="auto">
            <a:xfrm>
              <a:off x="1028"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4" name="Rectangle 75">
              <a:extLst>
                <a:ext uri="{FF2B5EF4-FFF2-40B4-BE49-F238E27FC236}">
                  <a16:creationId xmlns:a16="http://schemas.microsoft.com/office/drawing/2014/main" id="{1E5185EE-A1DB-444B-8957-CFBE4CA74FEA}"/>
                </a:ext>
              </a:extLst>
            </p:cNvPr>
            <p:cNvSpPr>
              <a:spLocks noChangeArrowheads="1"/>
            </p:cNvSpPr>
            <p:nvPr/>
          </p:nvSpPr>
          <p:spPr bwMode="auto">
            <a:xfrm>
              <a:off x="1195"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5" name="Rectangle 76">
              <a:extLst>
                <a:ext uri="{FF2B5EF4-FFF2-40B4-BE49-F238E27FC236}">
                  <a16:creationId xmlns:a16="http://schemas.microsoft.com/office/drawing/2014/main" id="{DCDD990E-ECE0-4C9D-9D78-695B895B264A}"/>
                </a:ext>
              </a:extLst>
            </p:cNvPr>
            <p:cNvSpPr>
              <a:spLocks noChangeArrowheads="1"/>
            </p:cNvSpPr>
            <p:nvPr/>
          </p:nvSpPr>
          <p:spPr bwMode="auto">
            <a:xfrm>
              <a:off x="1747" y="2315"/>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86" name="Line 77">
              <a:extLst>
                <a:ext uri="{FF2B5EF4-FFF2-40B4-BE49-F238E27FC236}">
                  <a16:creationId xmlns:a16="http://schemas.microsoft.com/office/drawing/2014/main" id="{4EA6E6AC-C12E-4A87-BA94-3A7C3E08E96E}"/>
                </a:ext>
              </a:extLst>
            </p:cNvPr>
            <p:cNvSpPr>
              <a:spLocks noChangeShapeType="1"/>
            </p:cNvSpPr>
            <p:nvPr/>
          </p:nvSpPr>
          <p:spPr bwMode="auto">
            <a:xfrm>
              <a:off x="2267" y="2487"/>
              <a:ext cx="352"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87" name="Rectangle 78">
              <a:extLst>
                <a:ext uri="{FF2B5EF4-FFF2-40B4-BE49-F238E27FC236}">
                  <a16:creationId xmlns:a16="http://schemas.microsoft.com/office/drawing/2014/main" id="{9D9D32B2-6896-4BD6-9778-3CCFB1844058}"/>
                </a:ext>
              </a:extLst>
            </p:cNvPr>
            <p:cNvSpPr>
              <a:spLocks noChangeArrowheads="1"/>
            </p:cNvSpPr>
            <p:nvPr/>
          </p:nvSpPr>
          <p:spPr bwMode="auto">
            <a:xfrm>
              <a:off x="1902"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8" name="Rectangle 79">
              <a:extLst>
                <a:ext uri="{FF2B5EF4-FFF2-40B4-BE49-F238E27FC236}">
                  <a16:creationId xmlns:a16="http://schemas.microsoft.com/office/drawing/2014/main" id="{1F7BBCE7-B3F1-4962-AA6A-69DD60687F99}"/>
                </a:ext>
              </a:extLst>
            </p:cNvPr>
            <p:cNvSpPr>
              <a:spLocks noChangeArrowheads="1"/>
            </p:cNvSpPr>
            <p:nvPr/>
          </p:nvSpPr>
          <p:spPr bwMode="auto">
            <a:xfrm>
              <a:off x="2069"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89" name="Rectangle 80">
              <a:extLst>
                <a:ext uri="{FF2B5EF4-FFF2-40B4-BE49-F238E27FC236}">
                  <a16:creationId xmlns:a16="http://schemas.microsoft.com/office/drawing/2014/main" id="{126B9534-FD2B-4180-9A95-43A06CECDC1D}"/>
                </a:ext>
              </a:extLst>
            </p:cNvPr>
            <p:cNvSpPr>
              <a:spLocks noChangeArrowheads="1"/>
            </p:cNvSpPr>
            <p:nvPr/>
          </p:nvSpPr>
          <p:spPr bwMode="auto">
            <a:xfrm>
              <a:off x="2619" y="2315"/>
              <a:ext cx="523"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90" name="Line 81">
              <a:extLst>
                <a:ext uri="{FF2B5EF4-FFF2-40B4-BE49-F238E27FC236}">
                  <a16:creationId xmlns:a16="http://schemas.microsoft.com/office/drawing/2014/main" id="{28DA3EF2-66E9-48B7-B5CB-02956251ECF2}"/>
                </a:ext>
              </a:extLst>
            </p:cNvPr>
            <p:cNvSpPr>
              <a:spLocks noChangeShapeType="1"/>
            </p:cNvSpPr>
            <p:nvPr/>
          </p:nvSpPr>
          <p:spPr bwMode="auto">
            <a:xfrm>
              <a:off x="3142" y="2487"/>
              <a:ext cx="352"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91" name="Rectangle 82">
              <a:extLst>
                <a:ext uri="{FF2B5EF4-FFF2-40B4-BE49-F238E27FC236}">
                  <a16:creationId xmlns:a16="http://schemas.microsoft.com/office/drawing/2014/main" id="{66B8B528-14A2-487D-8CB9-7B2388A06C07}"/>
                </a:ext>
              </a:extLst>
            </p:cNvPr>
            <p:cNvSpPr>
              <a:spLocks noChangeArrowheads="1"/>
            </p:cNvSpPr>
            <p:nvPr/>
          </p:nvSpPr>
          <p:spPr bwMode="auto">
            <a:xfrm>
              <a:off x="2776"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92" name="Rectangle 83">
              <a:extLst>
                <a:ext uri="{FF2B5EF4-FFF2-40B4-BE49-F238E27FC236}">
                  <a16:creationId xmlns:a16="http://schemas.microsoft.com/office/drawing/2014/main" id="{D40A6499-BEE0-4B45-8627-A547953B8774}"/>
                </a:ext>
              </a:extLst>
            </p:cNvPr>
            <p:cNvSpPr>
              <a:spLocks noChangeArrowheads="1"/>
            </p:cNvSpPr>
            <p:nvPr/>
          </p:nvSpPr>
          <p:spPr bwMode="auto">
            <a:xfrm>
              <a:off x="2943"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93" name="Rectangle 84">
              <a:extLst>
                <a:ext uri="{FF2B5EF4-FFF2-40B4-BE49-F238E27FC236}">
                  <a16:creationId xmlns:a16="http://schemas.microsoft.com/office/drawing/2014/main" id="{B4F7956F-11A1-4387-9888-CAC4EA6B8504}"/>
                </a:ext>
              </a:extLst>
            </p:cNvPr>
            <p:cNvSpPr>
              <a:spLocks noChangeArrowheads="1"/>
            </p:cNvSpPr>
            <p:nvPr/>
          </p:nvSpPr>
          <p:spPr bwMode="auto">
            <a:xfrm>
              <a:off x="3494" y="2315"/>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94" name="Rectangle 85">
              <a:extLst>
                <a:ext uri="{FF2B5EF4-FFF2-40B4-BE49-F238E27FC236}">
                  <a16:creationId xmlns:a16="http://schemas.microsoft.com/office/drawing/2014/main" id="{CF1E9FB4-2E04-4FA8-861F-1D1AB838A746}"/>
                </a:ext>
              </a:extLst>
            </p:cNvPr>
            <p:cNvSpPr>
              <a:spLocks noChangeArrowheads="1"/>
            </p:cNvSpPr>
            <p:nvPr/>
          </p:nvSpPr>
          <p:spPr bwMode="auto">
            <a:xfrm>
              <a:off x="3650"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95" name="Rectangle 86">
              <a:extLst>
                <a:ext uri="{FF2B5EF4-FFF2-40B4-BE49-F238E27FC236}">
                  <a16:creationId xmlns:a16="http://schemas.microsoft.com/office/drawing/2014/main" id="{37FBB354-EB9D-4C19-BDA0-AA62B816B06A}"/>
                </a:ext>
              </a:extLst>
            </p:cNvPr>
            <p:cNvSpPr>
              <a:spLocks noChangeArrowheads="1"/>
            </p:cNvSpPr>
            <p:nvPr/>
          </p:nvSpPr>
          <p:spPr bwMode="auto">
            <a:xfrm>
              <a:off x="3817"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96" name="Rectangle 87">
              <a:extLst>
                <a:ext uri="{FF2B5EF4-FFF2-40B4-BE49-F238E27FC236}">
                  <a16:creationId xmlns:a16="http://schemas.microsoft.com/office/drawing/2014/main" id="{7D5B6192-3F14-44DD-BD26-F187444A2456}"/>
                </a:ext>
              </a:extLst>
            </p:cNvPr>
            <p:cNvSpPr>
              <a:spLocks noChangeArrowheads="1"/>
            </p:cNvSpPr>
            <p:nvPr/>
          </p:nvSpPr>
          <p:spPr bwMode="auto">
            <a:xfrm>
              <a:off x="872" y="947"/>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97" name="Rectangle 88">
              <a:extLst>
                <a:ext uri="{FF2B5EF4-FFF2-40B4-BE49-F238E27FC236}">
                  <a16:creationId xmlns:a16="http://schemas.microsoft.com/office/drawing/2014/main" id="{ABA721A4-2BFA-4DAA-A620-515E377DDE8F}"/>
                </a:ext>
              </a:extLst>
            </p:cNvPr>
            <p:cNvSpPr>
              <a:spLocks noChangeArrowheads="1"/>
            </p:cNvSpPr>
            <p:nvPr/>
          </p:nvSpPr>
          <p:spPr bwMode="auto">
            <a:xfrm>
              <a:off x="1191" y="962"/>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98" name="Rectangle 89">
              <a:extLst>
                <a:ext uri="{FF2B5EF4-FFF2-40B4-BE49-F238E27FC236}">
                  <a16:creationId xmlns:a16="http://schemas.microsoft.com/office/drawing/2014/main" id="{51F3D898-DE30-4C6A-9923-6DE39BFEBED5}"/>
                </a:ext>
              </a:extLst>
            </p:cNvPr>
            <p:cNvSpPr>
              <a:spLocks noChangeArrowheads="1"/>
            </p:cNvSpPr>
            <p:nvPr/>
          </p:nvSpPr>
          <p:spPr bwMode="auto">
            <a:xfrm>
              <a:off x="2073" y="962"/>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99" name="Rectangle 90">
              <a:extLst>
                <a:ext uri="{FF2B5EF4-FFF2-40B4-BE49-F238E27FC236}">
                  <a16:creationId xmlns:a16="http://schemas.microsoft.com/office/drawing/2014/main" id="{4207944B-A1BA-434D-9D5A-76AF28CD0AAF}"/>
                </a:ext>
              </a:extLst>
            </p:cNvPr>
            <p:cNvSpPr>
              <a:spLocks noChangeArrowheads="1"/>
            </p:cNvSpPr>
            <p:nvPr/>
          </p:nvSpPr>
          <p:spPr bwMode="auto">
            <a:xfrm>
              <a:off x="2947" y="962"/>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00" name="Rectangle 91">
              <a:extLst>
                <a:ext uri="{FF2B5EF4-FFF2-40B4-BE49-F238E27FC236}">
                  <a16:creationId xmlns:a16="http://schemas.microsoft.com/office/drawing/2014/main" id="{A3697606-8545-4FD3-9BF7-F95B493582D3}"/>
                </a:ext>
              </a:extLst>
            </p:cNvPr>
            <p:cNvSpPr>
              <a:spLocks noChangeArrowheads="1"/>
            </p:cNvSpPr>
            <p:nvPr/>
          </p:nvSpPr>
          <p:spPr bwMode="auto">
            <a:xfrm>
              <a:off x="3821" y="962"/>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01" name="Rectangle 92">
              <a:extLst>
                <a:ext uri="{FF2B5EF4-FFF2-40B4-BE49-F238E27FC236}">
                  <a16:creationId xmlns:a16="http://schemas.microsoft.com/office/drawing/2014/main" id="{8B20F0D3-2491-46F2-86B9-76B23F72F0CB}"/>
                </a:ext>
              </a:extLst>
            </p:cNvPr>
            <p:cNvSpPr>
              <a:spLocks noChangeArrowheads="1"/>
            </p:cNvSpPr>
            <p:nvPr/>
          </p:nvSpPr>
          <p:spPr bwMode="auto">
            <a:xfrm>
              <a:off x="3821" y="1280"/>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02" name="Rectangle 93">
              <a:extLst>
                <a:ext uri="{FF2B5EF4-FFF2-40B4-BE49-F238E27FC236}">
                  <a16:creationId xmlns:a16="http://schemas.microsoft.com/office/drawing/2014/main" id="{74DA00CB-594B-46B1-8C15-49FFD369E6A4}"/>
                </a:ext>
              </a:extLst>
            </p:cNvPr>
            <p:cNvSpPr>
              <a:spLocks noChangeArrowheads="1"/>
            </p:cNvSpPr>
            <p:nvPr/>
          </p:nvSpPr>
          <p:spPr bwMode="auto">
            <a:xfrm>
              <a:off x="3821" y="1593"/>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03" name="Rectangle 94">
              <a:extLst>
                <a:ext uri="{FF2B5EF4-FFF2-40B4-BE49-F238E27FC236}">
                  <a16:creationId xmlns:a16="http://schemas.microsoft.com/office/drawing/2014/main" id="{18F28666-05FF-4441-BEFC-F9ED36203ED8}"/>
                </a:ext>
              </a:extLst>
            </p:cNvPr>
            <p:cNvSpPr>
              <a:spLocks noChangeArrowheads="1"/>
            </p:cNvSpPr>
            <p:nvPr/>
          </p:nvSpPr>
          <p:spPr bwMode="auto">
            <a:xfrm>
              <a:off x="3542" y="1906"/>
              <a:ext cx="56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E60012"/>
                  </a:solidFill>
                  <a:effectLst/>
                  <a:latin typeface="Arial Rounded MT Bold" panose="020F0704030504030204" pitchFamily="34" charset="0"/>
                </a:rPr>
                <a:t>100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04" name="Rectangle 95">
              <a:extLst>
                <a:ext uri="{FF2B5EF4-FFF2-40B4-BE49-F238E27FC236}">
                  <a16:creationId xmlns:a16="http://schemas.microsoft.com/office/drawing/2014/main" id="{CF954A7D-A86C-4ADB-AAC2-AB87950F1F86}"/>
                </a:ext>
              </a:extLst>
            </p:cNvPr>
            <p:cNvSpPr>
              <a:spLocks noChangeArrowheads="1"/>
            </p:cNvSpPr>
            <p:nvPr/>
          </p:nvSpPr>
          <p:spPr bwMode="auto">
            <a:xfrm>
              <a:off x="2947" y="1280"/>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05" name="Rectangle 96">
              <a:extLst>
                <a:ext uri="{FF2B5EF4-FFF2-40B4-BE49-F238E27FC236}">
                  <a16:creationId xmlns:a16="http://schemas.microsoft.com/office/drawing/2014/main" id="{A563F544-DACC-49DF-83AE-0889AC3D3535}"/>
                </a:ext>
              </a:extLst>
            </p:cNvPr>
            <p:cNvSpPr>
              <a:spLocks noChangeArrowheads="1"/>
            </p:cNvSpPr>
            <p:nvPr/>
          </p:nvSpPr>
          <p:spPr bwMode="auto">
            <a:xfrm>
              <a:off x="2947" y="1593"/>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06" name="Rectangle 97">
              <a:extLst>
                <a:ext uri="{FF2B5EF4-FFF2-40B4-BE49-F238E27FC236}">
                  <a16:creationId xmlns:a16="http://schemas.microsoft.com/office/drawing/2014/main" id="{4DBFD1AF-B3DD-4539-99F6-D907A74FDA70}"/>
                </a:ext>
              </a:extLst>
            </p:cNvPr>
            <p:cNvSpPr>
              <a:spLocks noChangeArrowheads="1"/>
            </p:cNvSpPr>
            <p:nvPr/>
          </p:nvSpPr>
          <p:spPr bwMode="auto">
            <a:xfrm>
              <a:off x="2668" y="1906"/>
              <a:ext cx="56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E60012"/>
                  </a:solidFill>
                  <a:effectLst/>
                  <a:latin typeface="Arial Rounded MT Bold" panose="020F0704030504030204" pitchFamily="34" charset="0"/>
                </a:rPr>
                <a:t>100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07" name="Rectangle 98">
              <a:extLst>
                <a:ext uri="{FF2B5EF4-FFF2-40B4-BE49-F238E27FC236}">
                  <a16:creationId xmlns:a16="http://schemas.microsoft.com/office/drawing/2014/main" id="{31429D52-B8CF-4100-9A3A-181ACEC2098B}"/>
                </a:ext>
              </a:extLst>
            </p:cNvPr>
            <p:cNvSpPr>
              <a:spLocks noChangeArrowheads="1"/>
            </p:cNvSpPr>
            <p:nvPr/>
          </p:nvSpPr>
          <p:spPr bwMode="auto">
            <a:xfrm>
              <a:off x="2073" y="1280"/>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08" name="Rectangle 99">
              <a:extLst>
                <a:ext uri="{FF2B5EF4-FFF2-40B4-BE49-F238E27FC236}">
                  <a16:creationId xmlns:a16="http://schemas.microsoft.com/office/drawing/2014/main" id="{FCFCE752-8B97-48D5-9B5D-CFA5ABA9B2FC}"/>
                </a:ext>
              </a:extLst>
            </p:cNvPr>
            <p:cNvSpPr>
              <a:spLocks noChangeArrowheads="1"/>
            </p:cNvSpPr>
            <p:nvPr/>
          </p:nvSpPr>
          <p:spPr bwMode="auto">
            <a:xfrm>
              <a:off x="2073" y="1593"/>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09" name="Rectangle 100">
              <a:extLst>
                <a:ext uri="{FF2B5EF4-FFF2-40B4-BE49-F238E27FC236}">
                  <a16:creationId xmlns:a16="http://schemas.microsoft.com/office/drawing/2014/main" id="{89BC7F90-1FDF-41C5-B074-3CB4E092EE0B}"/>
                </a:ext>
              </a:extLst>
            </p:cNvPr>
            <p:cNvSpPr>
              <a:spLocks noChangeArrowheads="1"/>
            </p:cNvSpPr>
            <p:nvPr/>
          </p:nvSpPr>
          <p:spPr bwMode="auto">
            <a:xfrm>
              <a:off x="1794" y="1906"/>
              <a:ext cx="56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E60012"/>
                  </a:solidFill>
                  <a:effectLst/>
                  <a:latin typeface="Arial Rounded MT Bold" panose="020F0704030504030204" pitchFamily="34" charset="0"/>
                </a:rPr>
                <a:t>100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10" name="Rectangle 101">
              <a:extLst>
                <a:ext uri="{FF2B5EF4-FFF2-40B4-BE49-F238E27FC236}">
                  <a16:creationId xmlns:a16="http://schemas.microsoft.com/office/drawing/2014/main" id="{8B2A7FFE-F1AB-4D15-BF25-FAD7228F55EA}"/>
                </a:ext>
              </a:extLst>
            </p:cNvPr>
            <p:cNvSpPr>
              <a:spLocks noChangeArrowheads="1"/>
            </p:cNvSpPr>
            <p:nvPr/>
          </p:nvSpPr>
          <p:spPr bwMode="auto">
            <a:xfrm>
              <a:off x="1191" y="1280"/>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11" name="Rectangle 102">
              <a:extLst>
                <a:ext uri="{FF2B5EF4-FFF2-40B4-BE49-F238E27FC236}">
                  <a16:creationId xmlns:a16="http://schemas.microsoft.com/office/drawing/2014/main" id="{A2436944-7F3C-4E1D-A336-B1B2FF264466}"/>
                </a:ext>
              </a:extLst>
            </p:cNvPr>
            <p:cNvSpPr>
              <a:spLocks noChangeArrowheads="1"/>
            </p:cNvSpPr>
            <p:nvPr/>
          </p:nvSpPr>
          <p:spPr bwMode="auto">
            <a:xfrm>
              <a:off x="1191" y="1593"/>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12" name="Rectangle 103">
              <a:extLst>
                <a:ext uri="{FF2B5EF4-FFF2-40B4-BE49-F238E27FC236}">
                  <a16:creationId xmlns:a16="http://schemas.microsoft.com/office/drawing/2014/main" id="{29224A43-D074-4E47-A08A-AE2D22DD0555}"/>
                </a:ext>
              </a:extLst>
            </p:cNvPr>
            <p:cNvSpPr>
              <a:spLocks noChangeArrowheads="1"/>
            </p:cNvSpPr>
            <p:nvPr/>
          </p:nvSpPr>
          <p:spPr bwMode="auto">
            <a:xfrm>
              <a:off x="912" y="1906"/>
              <a:ext cx="56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E60012"/>
                  </a:solidFill>
                  <a:effectLst/>
                  <a:latin typeface="Arial Rounded MT Bold" panose="020F0704030504030204" pitchFamily="34" charset="0"/>
                </a:rPr>
                <a:t>100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13" name="Rectangle 104">
              <a:extLst>
                <a:ext uri="{FF2B5EF4-FFF2-40B4-BE49-F238E27FC236}">
                  <a16:creationId xmlns:a16="http://schemas.microsoft.com/office/drawing/2014/main" id="{64D8E142-3271-4A11-A836-79BE9BBDE0EE}"/>
                </a:ext>
              </a:extLst>
            </p:cNvPr>
            <p:cNvSpPr>
              <a:spLocks noChangeArrowheads="1"/>
            </p:cNvSpPr>
            <p:nvPr/>
          </p:nvSpPr>
          <p:spPr bwMode="auto">
            <a:xfrm>
              <a:off x="872" y="1266"/>
              <a:ext cx="523" cy="315"/>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14" name="Rectangle 105">
              <a:extLst>
                <a:ext uri="{FF2B5EF4-FFF2-40B4-BE49-F238E27FC236}">
                  <a16:creationId xmlns:a16="http://schemas.microsoft.com/office/drawing/2014/main" id="{4A5F69E0-8A60-4F81-A819-E160E83063FC}"/>
                </a:ext>
              </a:extLst>
            </p:cNvPr>
            <p:cNvSpPr>
              <a:spLocks noChangeArrowheads="1"/>
            </p:cNvSpPr>
            <p:nvPr/>
          </p:nvSpPr>
          <p:spPr bwMode="auto">
            <a:xfrm>
              <a:off x="872" y="1581"/>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15" name="Rectangle 106">
              <a:extLst>
                <a:ext uri="{FF2B5EF4-FFF2-40B4-BE49-F238E27FC236}">
                  <a16:creationId xmlns:a16="http://schemas.microsoft.com/office/drawing/2014/main" id="{3E91004F-927C-42C3-857F-3EA0E7A863A8}"/>
                </a:ext>
              </a:extLst>
            </p:cNvPr>
            <p:cNvSpPr>
              <a:spLocks noChangeArrowheads="1"/>
            </p:cNvSpPr>
            <p:nvPr/>
          </p:nvSpPr>
          <p:spPr bwMode="auto">
            <a:xfrm>
              <a:off x="872" y="1900"/>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16" name="Line 107">
              <a:extLst>
                <a:ext uri="{FF2B5EF4-FFF2-40B4-BE49-F238E27FC236}">
                  <a16:creationId xmlns:a16="http://schemas.microsoft.com/office/drawing/2014/main" id="{58F426A2-9F5E-4FC1-A23B-AA5CE5213303}"/>
                </a:ext>
              </a:extLst>
            </p:cNvPr>
            <p:cNvSpPr>
              <a:spLocks noChangeShapeType="1"/>
            </p:cNvSpPr>
            <p:nvPr/>
          </p:nvSpPr>
          <p:spPr bwMode="auto">
            <a:xfrm>
              <a:off x="872" y="2219"/>
              <a:ext cx="523"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17" name="Rectangle 108">
              <a:extLst>
                <a:ext uri="{FF2B5EF4-FFF2-40B4-BE49-F238E27FC236}">
                  <a16:creationId xmlns:a16="http://schemas.microsoft.com/office/drawing/2014/main" id="{51123D46-E22A-4082-8914-E445891A5C05}"/>
                </a:ext>
              </a:extLst>
            </p:cNvPr>
            <p:cNvSpPr>
              <a:spLocks noChangeArrowheads="1"/>
            </p:cNvSpPr>
            <p:nvPr/>
          </p:nvSpPr>
          <p:spPr bwMode="auto">
            <a:xfrm>
              <a:off x="1744" y="947"/>
              <a:ext cx="526"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18" name="Rectangle 109">
              <a:extLst>
                <a:ext uri="{FF2B5EF4-FFF2-40B4-BE49-F238E27FC236}">
                  <a16:creationId xmlns:a16="http://schemas.microsoft.com/office/drawing/2014/main" id="{529AE703-E78F-4AEB-BAAD-969E4FAF20D6}"/>
                </a:ext>
              </a:extLst>
            </p:cNvPr>
            <p:cNvSpPr>
              <a:spLocks noChangeArrowheads="1"/>
            </p:cNvSpPr>
            <p:nvPr/>
          </p:nvSpPr>
          <p:spPr bwMode="auto">
            <a:xfrm>
              <a:off x="1744" y="1263"/>
              <a:ext cx="526"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19" name="Rectangle 110">
              <a:extLst>
                <a:ext uri="{FF2B5EF4-FFF2-40B4-BE49-F238E27FC236}">
                  <a16:creationId xmlns:a16="http://schemas.microsoft.com/office/drawing/2014/main" id="{80607ED4-B0B7-4E13-85AB-B36112AF8BDA}"/>
                </a:ext>
              </a:extLst>
            </p:cNvPr>
            <p:cNvSpPr>
              <a:spLocks noChangeArrowheads="1"/>
            </p:cNvSpPr>
            <p:nvPr/>
          </p:nvSpPr>
          <p:spPr bwMode="auto">
            <a:xfrm>
              <a:off x="1744" y="1581"/>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0" name="Rectangle 111">
              <a:extLst>
                <a:ext uri="{FF2B5EF4-FFF2-40B4-BE49-F238E27FC236}">
                  <a16:creationId xmlns:a16="http://schemas.microsoft.com/office/drawing/2014/main" id="{43D617B9-23BE-4EC0-B298-E1AE4FD80AA4}"/>
                </a:ext>
              </a:extLst>
            </p:cNvPr>
            <p:cNvSpPr>
              <a:spLocks noChangeArrowheads="1"/>
            </p:cNvSpPr>
            <p:nvPr/>
          </p:nvSpPr>
          <p:spPr bwMode="auto">
            <a:xfrm>
              <a:off x="1744" y="1900"/>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1" name="Line 112">
              <a:extLst>
                <a:ext uri="{FF2B5EF4-FFF2-40B4-BE49-F238E27FC236}">
                  <a16:creationId xmlns:a16="http://schemas.microsoft.com/office/drawing/2014/main" id="{B2E08EFB-6D8A-4FA5-A748-861A164AFE08}"/>
                </a:ext>
              </a:extLst>
            </p:cNvPr>
            <p:cNvSpPr>
              <a:spLocks noChangeShapeType="1"/>
            </p:cNvSpPr>
            <p:nvPr/>
          </p:nvSpPr>
          <p:spPr bwMode="auto">
            <a:xfrm>
              <a:off x="1744" y="2219"/>
              <a:ext cx="526"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2" name="Rectangle 113">
              <a:extLst>
                <a:ext uri="{FF2B5EF4-FFF2-40B4-BE49-F238E27FC236}">
                  <a16:creationId xmlns:a16="http://schemas.microsoft.com/office/drawing/2014/main" id="{E0BC9C6B-C69A-45BF-AEDC-18DB2123DD3C}"/>
                </a:ext>
              </a:extLst>
            </p:cNvPr>
            <p:cNvSpPr>
              <a:spLocks noChangeArrowheads="1"/>
            </p:cNvSpPr>
            <p:nvPr/>
          </p:nvSpPr>
          <p:spPr bwMode="auto">
            <a:xfrm>
              <a:off x="2619" y="947"/>
              <a:ext cx="523"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3" name="Rectangle 114">
              <a:extLst>
                <a:ext uri="{FF2B5EF4-FFF2-40B4-BE49-F238E27FC236}">
                  <a16:creationId xmlns:a16="http://schemas.microsoft.com/office/drawing/2014/main" id="{95C149F8-B32A-4BA7-BC49-2CE502167C91}"/>
                </a:ext>
              </a:extLst>
            </p:cNvPr>
            <p:cNvSpPr>
              <a:spLocks noChangeArrowheads="1"/>
            </p:cNvSpPr>
            <p:nvPr/>
          </p:nvSpPr>
          <p:spPr bwMode="auto">
            <a:xfrm>
              <a:off x="2619" y="1263"/>
              <a:ext cx="523"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4" name="Rectangle 115">
              <a:extLst>
                <a:ext uri="{FF2B5EF4-FFF2-40B4-BE49-F238E27FC236}">
                  <a16:creationId xmlns:a16="http://schemas.microsoft.com/office/drawing/2014/main" id="{38BE7024-7706-4408-9317-334369F941DC}"/>
                </a:ext>
              </a:extLst>
            </p:cNvPr>
            <p:cNvSpPr>
              <a:spLocks noChangeArrowheads="1"/>
            </p:cNvSpPr>
            <p:nvPr/>
          </p:nvSpPr>
          <p:spPr bwMode="auto">
            <a:xfrm>
              <a:off x="2619" y="1581"/>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5" name="Rectangle 116">
              <a:extLst>
                <a:ext uri="{FF2B5EF4-FFF2-40B4-BE49-F238E27FC236}">
                  <a16:creationId xmlns:a16="http://schemas.microsoft.com/office/drawing/2014/main" id="{3935535D-04C9-4BFC-B6E0-DA7A783C480E}"/>
                </a:ext>
              </a:extLst>
            </p:cNvPr>
            <p:cNvSpPr>
              <a:spLocks noChangeArrowheads="1"/>
            </p:cNvSpPr>
            <p:nvPr/>
          </p:nvSpPr>
          <p:spPr bwMode="auto">
            <a:xfrm>
              <a:off x="2619" y="1900"/>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6" name="Line 117">
              <a:extLst>
                <a:ext uri="{FF2B5EF4-FFF2-40B4-BE49-F238E27FC236}">
                  <a16:creationId xmlns:a16="http://schemas.microsoft.com/office/drawing/2014/main" id="{5FC56B84-BD5A-4362-B675-10C826108AC7}"/>
                </a:ext>
              </a:extLst>
            </p:cNvPr>
            <p:cNvSpPr>
              <a:spLocks noChangeShapeType="1"/>
            </p:cNvSpPr>
            <p:nvPr/>
          </p:nvSpPr>
          <p:spPr bwMode="auto">
            <a:xfrm>
              <a:off x="2619" y="2219"/>
              <a:ext cx="523"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7" name="Rectangle 118">
              <a:extLst>
                <a:ext uri="{FF2B5EF4-FFF2-40B4-BE49-F238E27FC236}">
                  <a16:creationId xmlns:a16="http://schemas.microsoft.com/office/drawing/2014/main" id="{2AEC9760-7F0B-4FCE-9F98-B4876AE29824}"/>
                </a:ext>
              </a:extLst>
            </p:cNvPr>
            <p:cNvSpPr>
              <a:spLocks noChangeArrowheads="1"/>
            </p:cNvSpPr>
            <p:nvPr/>
          </p:nvSpPr>
          <p:spPr bwMode="auto">
            <a:xfrm>
              <a:off x="3491" y="947"/>
              <a:ext cx="526"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8" name="Rectangle 119">
              <a:extLst>
                <a:ext uri="{FF2B5EF4-FFF2-40B4-BE49-F238E27FC236}">
                  <a16:creationId xmlns:a16="http://schemas.microsoft.com/office/drawing/2014/main" id="{B78D3428-45D6-4D8D-956C-58D623DDF709}"/>
                </a:ext>
              </a:extLst>
            </p:cNvPr>
            <p:cNvSpPr>
              <a:spLocks noChangeArrowheads="1"/>
            </p:cNvSpPr>
            <p:nvPr/>
          </p:nvSpPr>
          <p:spPr bwMode="auto">
            <a:xfrm>
              <a:off x="3491" y="1263"/>
              <a:ext cx="526"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9" name="Rectangle 120">
              <a:extLst>
                <a:ext uri="{FF2B5EF4-FFF2-40B4-BE49-F238E27FC236}">
                  <a16:creationId xmlns:a16="http://schemas.microsoft.com/office/drawing/2014/main" id="{991C7940-8938-4E1F-A1BD-9179C3F67AC0}"/>
                </a:ext>
              </a:extLst>
            </p:cNvPr>
            <p:cNvSpPr>
              <a:spLocks noChangeArrowheads="1"/>
            </p:cNvSpPr>
            <p:nvPr/>
          </p:nvSpPr>
          <p:spPr bwMode="auto">
            <a:xfrm>
              <a:off x="3491" y="1581"/>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0" name="Rectangle 121">
              <a:extLst>
                <a:ext uri="{FF2B5EF4-FFF2-40B4-BE49-F238E27FC236}">
                  <a16:creationId xmlns:a16="http://schemas.microsoft.com/office/drawing/2014/main" id="{076B8968-BBBE-4632-AA20-914A8F46C59A}"/>
                </a:ext>
              </a:extLst>
            </p:cNvPr>
            <p:cNvSpPr>
              <a:spLocks noChangeArrowheads="1"/>
            </p:cNvSpPr>
            <p:nvPr/>
          </p:nvSpPr>
          <p:spPr bwMode="auto">
            <a:xfrm>
              <a:off x="3491" y="1900"/>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1" name="Line 122">
              <a:extLst>
                <a:ext uri="{FF2B5EF4-FFF2-40B4-BE49-F238E27FC236}">
                  <a16:creationId xmlns:a16="http://schemas.microsoft.com/office/drawing/2014/main" id="{5E3123F6-B3BE-492E-ADD9-0E31C21DFB9D}"/>
                </a:ext>
              </a:extLst>
            </p:cNvPr>
            <p:cNvSpPr>
              <a:spLocks noChangeShapeType="1"/>
            </p:cNvSpPr>
            <p:nvPr/>
          </p:nvSpPr>
          <p:spPr bwMode="auto">
            <a:xfrm>
              <a:off x="3491" y="2219"/>
              <a:ext cx="526"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2" name="Line 123">
              <a:extLst>
                <a:ext uri="{FF2B5EF4-FFF2-40B4-BE49-F238E27FC236}">
                  <a16:creationId xmlns:a16="http://schemas.microsoft.com/office/drawing/2014/main" id="{A3ED3A19-98F7-47C4-871C-1A38E594DD81}"/>
                </a:ext>
              </a:extLst>
            </p:cNvPr>
            <p:cNvSpPr>
              <a:spLocks noChangeShapeType="1"/>
            </p:cNvSpPr>
            <p:nvPr/>
          </p:nvSpPr>
          <p:spPr bwMode="auto">
            <a:xfrm>
              <a:off x="4014" y="2487"/>
              <a:ext cx="355"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3" name="Rectangle 124">
              <a:extLst>
                <a:ext uri="{FF2B5EF4-FFF2-40B4-BE49-F238E27FC236}">
                  <a16:creationId xmlns:a16="http://schemas.microsoft.com/office/drawing/2014/main" id="{EA127A06-4948-4255-B045-7581DA8BEC7B}"/>
                </a:ext>
              </a:extLst>
            </p:cNvPr>
            <p:cNvSpPr>
              <a:spLocks noChangeArrowheads="1"/>
            </p:cNvSpPr>
            <p:nvPr/>
          </p:nvSpPr>
          <p:spPr bwMode="auto">
            <a:xfrm>
              <a:off x="4369" y="2315"/>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4" name="Rectangle 125">
              <a:extLst>
                <a:ext uri="{FF2B5EF4-FFF2-40B4-BE49-F238E27FC236}">
                  <a16:creationId xmlns:a16="http://schemas.microsoft.com/office/drawing/2014/main" id="{2F527C3D-1066-4C2D-9099-3C4B9FDD5C75}"/>
                </a:ext>
              </a:extLst>
            </p:cNvPr>
            <p:cNvSpPr>
              <a:spLocks noChangeArrowheads="1"/>
            </p:cNvSpPr>
            <p:nvPr/>
          </p:nvSpPr>
          <p:spPr bwMode="auto">
            <a:xfrm>
              <a:off x="4524"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35" name="Rectangle 126">
              <a:extLst>
                <a:ext uri="{FF2B5EF4-FFF2-40B4-BE49-F238E27FC236}">
                  <a16:creationId xmlns:a16="http://schemas.microsoft.com/office/drawing/2014/main" id="{30780050-30F7-4316-A1CA-E5A087BC0BEC}"/>
                </a:ext>
              </a:extLst>
            </p:cNvPr>
            <p:cNvSpPr>
              <a:spLocks noChangeArrowheads="1"/>
            </p:cNvSpPr>
            <p:nvPr/>
          </p:nvSpPr>
          <p:spPr bwMode="auto">
            <a:xfrm>
              <a:off x="4691"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36" name="Rectangle 127">
              <a:extLst>
                <a:ext uri="{FF2B5EF4-FFF2-40B4-BE49-F238E27FC236}">
                  <a16:creationId xmlns:a16="http://schemas.microsoft.com/office/drawing/2014/main" id="{F47B5587-4EA0-4A63-8DDE-0DE3C754BE90}"/>
                </a:ext>
              </a:extLst>
            </p:cNvPr>
            <p:cNvSpPr>
              <a:spLocks noChangeArrowheads="1"/>
            </p:cNvSpPr>
            <p:nvPr/>
          </p:nvSpPr>
          <p:spPr bwMode="auto">
            <a:xfrm>
              <a:off x="4695" y="962"/>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37" name="Rectangle 128">
              <a:extLst>
                <a:ext uri="{FF2B5EF4-FFF2-40B4-BE49-F238E27FC236}">
                  <a16:creationId xmlns:a16="http://schemas.microsoft.com/office/drawing/2014/main" id="{589F4D64-24B1-41FB-90BB-22F68B4DA127}"/>
                </a:ext>
              </a:extLst>
            </p:cNvPr>
            <p:cNvSpPr>
              <a:spLocks noChangeArrowheads="1"/>
            </p:cNvSpPr>
            <p:nvPr/>
          </p:nvSpPr>
          <p:spPr bwMode="auto">
            <a:xfrm>
              <a:off x="4695" y="1280"/>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38" name="Rectangle 129">
              <a:extLst>
                <a:ext uri="{FF2B5EF4-FFF2-40B4-BE49-F238E27FC236}">
                  <a16:creationId xmlns:a16="http://schemas.microsoft.com/office/drawing/2014/main" id="{2307E401-4FF1-4C30-93D5-2175C697ED1B}"/>
                </a:ext>
              </a:extLst>
            </p:cNvPr>
            <p:cNvSpPr>
              <a:spLocks noChangeArrowheads="1"/>
            </p:cNvSpPr>
            <p:nvPr/>
          </p:nvSpPr>
          <p:spPr bwMode="auto">
            <a:xfrm>
              <a:off x="4695" y="1593"/>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39" name="Rectangle 130">
              <a:extLst>
                <a:ext uri="{FF2B5EF4-FFF2-40B4-BE49-F238E27FC236}">
                  <a16:creationId xmlns:a16="http://schemas.microsoft.com/office/drawing/2014/main" id="{D41B9479-2C15-4F94-B94C-943730B131C6}"/>
                </a:ext>
              </a:extLst>
            </p:cNvPr>
            <p:cNvSpPr>
              <a:spLocks noChangeArrowheads="1"/>
            </p:cNvSpPr>
            <p:nvPr/>
          </p:nvSpPr>
          <p:spPr bwMode="auto">
            <a:xfrm>
              <a:off x="4695" y="1906"/>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40" name="Rectangle 131">
              <a:extLst>
                <a:ext uri="{FF2B5EF4-FFF2-40B4-BE49-F238E27FC236}">
                  <a16:creationId xmlns:a16="http://schemas.microsoft.com/office/drawing/2014/main" id="{7307440A-2E91-40B4-ACC9-E6131DA50234}"/>
                </a:ext>
              </a:extLst>
            </p:cNvPr>
            <p:cNvSpPr>
              <a:spLocks noChangeArrowheads="1"/>
            </p:cNvSpPr>
            <p:nvPr/>
          </p:nvSpPr>
          <p:spPr bwMode="auto">
            <a:xfrm>
              <a:off x="4366" y="947"/>
              <a:ext cx="526"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41" name="Rectangle 132">
              <a:extLst>
                <a:ext uri="{FF2B5EF4-FFF2-40B4-BE49-F238E27FC236}">
                  <a16:creationId xmlns:a16="http://schemas.microsoft.com/office/drawing/2014/main" id="{24F3A210-66C0-4331-A59D-AEA183F63880}"/>
                </a:ext>
              </a:extLst>
            </p:cNvPr>
            <p:cNvSpPr>
              <a:spLocks noChangeArrowheads="1"/>
            </p:cNvSpPr>
            <p:nvPr/>
          </p:nvSpPr>
          <p:spPr bwMode="auto">
            <a:xfrm>
              <a:off x="4366" y="1263"/>
              <a:ext cx="526"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42" name="Rectangle 133">
              <a:extLst>
                <a:ext uri="{FF2B5EF4-FFF2-40B4-BE49-F238E27FC236}">
                  <a16:creationId xmlns:a16="http://schemas.microsoft.com/office/drawing/2014/main" id="{A62D2292-7A22-4841-A7CD-DC5A4D10869D}"/>
                </a:ext>
              </a:extLst>
            </p:cNvPr>
            <p:cNvSpPr>
              <a:spLocks noChangeArrowheads="1"/>
            </p:cNvSpPr>
            <p:nvPr/>
          </p:nvSpPr>
          <p:spPr bwMode="auto">
            <a:xfrm>
              <a:off x="4366" y="1581"/>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43" name="Rectangle 134">
              <a:extLst>
                <a:ext uri="{FF2B5EF4-FFF2-40B4-BE49-F238E27FC236}">
                  <a16:creationId xmlns:a16="http://schemas.microsoft.com/office/drawing/2014/main" id="{AE8DB86E-AE99-460F-9963-13F54349DD36}"/>
                </a:ext>
              </a:extLst>
            </p:cNvPr>
            <p:cNvSpPr>
              <a:spLocks noChangeArrowheads="1"/>
            </p:cNvSpPr>
            <p:nvPr/>
          </p:nvSpPr>
          <p:spPr bwMode="auto">
            <a:xfrm>
              <a:off x="4366" y="1900"/>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44" name="Line 135">
              <a:extLst>
                <a:ext uri="{FF2B5EF4-FFF2-40B4-BE49-F238E27FC236}">
                  <a16:creationId xmlns:a16="http://schemas.microsoft.com/office/drawing/2014/main" id="{F595DD04-9459-47AB-AA91-44E57677C8A5}"/>
                </a:ext>
              </a:extLst>
            </p:cNvPr>
            <p:cNvSpPr>
              <a:spLocks noChangeShapeType="1"/>
            </p:cNvSpPr>
            <p:nvPr/>
          </p:nvSpPr>
          <p:spPr bwMode="auto">
            <a:xfrm>
              <a:off x="4366" y="2219"/>
              <a:ext cx="526"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7" name="内容占位符 2">
            <a:extLst>
              <a:ext uri="{FF2B5EF4-FFF2-40B4-BE49-F238E27FC236}">
                <a16:creationId xmlns:a16="http://schemas.microsoft.com/office/drawing/2014/main" id="{E0CA9CA9-60D8-4367-A7BF-8162C1B8B395}"/>
              </a:ext>
            </a:extLst>
          </p:cNvPr>
          <p:cNvSpPr txBox="1">
            <a:spLocks/>
          </p:cNvSpPr>
          <p:nvPr/>
        </p:nvSpPr>
        <p:spPr>
          <a:xfrm>
            <a:off x="0" y="2546350"/>
            <a:ext cx="1505480" cy="147478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4</a:t>
            </a:r>
          </a:p>
          <a:p>
            <a:pPr marL="0" indent="0" algn="ctr">
              <a:buNone/>
            </a:pPr>
            <a:r>
              <a:rPr lang="en-US" altLang="zh-CN" sz="2800" dirty="0">
                <a:solidFill>
                  <a:srgbClr val="FF0000"/>
                </a:solidFill>
              </a:rPr>
              <a:t>elephant</a:t>
            </a:r>
          </a:p>
          <a:p>
            <a:pPr marL="0" indent="0" algn="ctr">
              <a:buNone/>
            </a:pPr>
            <a:r>
              <a:rPr lang="en-US" altLang="zh-CN" sz="2800" dirty="0">
                <a:solidFill>
                  <a:srgbClr val="FF0000"/>
                </a:solidFill>
              </a:rPr>
              <a:t>flows</a:t>
            </a:r>
            <a:endParaRPr lang="zh-CN" altLang="en-US" sz="2800" dirty="0">
              <a:solidFill>
                <a:srgbClr val="FF0000"/>
              </a:solidFill>
            </a:endParaRPr>
          </a:p>
        </p:txBody>
      </p:sp>
      <p:sp>
        <p:nvSpPr>
          <p:cNvPr id="138" name="内容占位符 2">
            <a:extLst>
              <a:ext uri="{FF2B5EF4-FFF2-40B4-BE49-F238E27FC236}">
                <a16:creationId xmlns:a16="http://schemas.microsoft.com/office/drawing/2014/main" id="{76B526DA-481D-4B69-A096-077939B70537}"/>
              </a:ext>
            </a:extLst>
          </p:cNvPr>
          <p:cNvSpPr txBox="1">
            <a:spLocks/>
          </p:cNvSpPr>
          <p:nvPr/>
        </p:nvSpPr>
        <p:spPr>
          <a:xfrm>
            <a:off x="7893510" y="1476374"/>
            <a:ext cx="1250490" cy="150177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16</a:t>
            </a:r>
          </a:p>
          <a:p>
            <a:pPr marL="0" indent="0" algn="ctr">
              <a:buNone/>
            </a:pPr>
            <a:r>
              <a:rPr lang="en-US" altLang="zh-CN" sz="2800" dirty="0"/>
              <a:t>mice</a:t>
            </a:r>
          </a:p>
          <a:p>
            <a:pPr marL="0" indent="0" algn="ctr">
              <a:buNone/>
            </a:pPr>
            <a:r>
              <a:rPr lang="en-US" altLang="zh-CN" sz="2800" dirty="0"/>
              <a:t>flows</a:t>
            </a:r>
            <a:endParaRPr lang="zh-CN" altLang="en-US" sz="2800" dirty="0"/>
          </a:p>
        </p:txBody>
      </p:sp>
      <p:sp>
        <p:nvSpPr>
          <p:cNvPr id="72" name="内容占位符 2">
            <a:extLst>
              <a:ext uri="{FF2B5EF4-FFF2-40B4-BE49-F238E27FC236}">
                <a16:creationId xmlns:a16="http://schemas.microsoft.com/office/drawing/2014/main" id="{A6544D04-0F40-4198-8EAB-9CBF701B2F43}"/>
              </a:ext>
            </a:extLst>
          </p:cNvPr>
          <p:cNvSpPr txBox="1">
            <a:spLocks/>
          </p:cNvSpPr>
          <p:nvPr/>
        </p:nvSpPr>
        <p:spPr>
          <a:xfrm>
            <a:off x="1158345" y="4360951"/>
            <a:ext cx="6827310" cy="5540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Each switch counts 4 flows</a:t>
            </a:r>
            <a:endParaRPr lang="zh-CN" altLang="en-US" sz="2800" dirty="0">
              <a:solidFill>
                <a:srgbClr val="FF0000"/>
              </a:solidFill>
            </a:endParaRPr>
          </a:p>
        </p:txBody>
      </p:sp>
    </p:spTree>
    <p:extLst>
      <p:ext uri="{BB962C8B-B14F-4D97-AF65-F5344CB8AC3E}">
        <p14:creationId xmlns:p14="http://schemas.microsoft.com/office/powerpoint/2010/main" val="384199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Fixed-Width: Dominant Case</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内容占位符 2">
            <a:extLst>
              <a:ext uri="{FF2B5EF4-FFF2-40B4-BE49-F238E27FC236}">
                <a16:creationId xmlns:a16="http://schemas.microsoft.com/office/drawing/2014/main" id="{8DC2B02F-1071-4024-BF2F-37975227CE2C}"/>
              </a:ext>
            </a:extLst>
          </p:cNvPr>
          <p:cNvSpPr txBox="1">
            <a:spLocks/>
          </p:cNvSpPr>
          <p:nvPr/>
        </p:nvSpPr>
        <p:spPr>
          <a:xfrm>
            <a:off x="18520" y="3025775"/>
            <a:ext cx="150548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Elephant</a:t>
            </a:r>
            <a:endParaRPr lang="zh-CN" altLang="en-US" sz="2800" dirty="0">
              <a:solidFill>
                <a:srgbClr val="FF0000"/>
              </a:solidFill>
            </a:endParaRPr>
          </a:p>
        </p:txBody>
      </p:sp>
      <p:sp>
        <p:nvSpPr>
          <p:cNvPr id="7" name="内容占位符 2">
            <a:extLst>
              <a:ext uri="{FF2B5EF4-FFF2-40B4-BE49-F238E27FC236}">
                <a16:creationId xmlns:a16="http://schemas.microsoft.com/office/drawing/2014/main" id="{EA29DE6A-E559-4706-AEEB-DB672A39F386}"/>
              </a:ext>
            </a:extLst>
          </p:cNvPr>
          <p:cNvSpPr txBox="1">
            <a:spLocks/>
          </p:cNvSpPr>
          <p:nvPr/>
        </p:nvSpPr>
        <p:spPr>
          <a:xfrm>
            <a:off x="7893510" y="1476376"/>
            <a:ext cx="125049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Mouse</a:t>
            </a:r>
            <a:endParaRPr lang="zh-CN" altLang="en-US" sz="2800" dirty="0"/>
          </a:p>
        </p:txBody>
      </p:sp>
      <p:grpSp>
        <p:nvGrpSpPr>
          <p:cNvPr id="3" name="Group 4">
            <a:extLst>
              <a:ext uri="{FF2B5EF4-FFF2-40B4-BE49-F238E27FC236}">
                <a16:creationId xmlns:a16="http://schemas.microsoft.com/office/drawing/2014/main" id="{2F1C7F28-88D2-4A97-8EF4-A6C9EF1C2234}"/>
              </a:ext>
            </a:extLst>
          </p:cNvPr>
          <p:cNvGrpSpPr>
            <a:grpSpLocks noChangeAspect="1"/>
          </p:cNvGrpSpPr>
          <p:nvPr/>
        </p:nvGrpSpPr>
        <p:grpSpPr bwMode="auto">
          <a:xfrm>
            <a:off x="1481138" y="1479550"/>
            <a:ext cx="6443662" cy="2803525"/>
            <a:chOff x="933" y="932"/>
            <a:chExt cx="4059" cy="1766"/>
          </a:xfrm>
        </p:grpSpPr>
        <p:sp>
          <p:nvSpPr>
            <p:cNvPr id="8" name="AutoShape 3">
              <a:extLst>
                <a:ext uri="{FF2B5EF4-FFF2-40B4-BE49-F238E27FC236}">
                  <a16:creationId xmlns:a16="http://schemas.microsoft.com/office/drawing/2014/main" id="{B5DFCFA2-4393-4D04-AE47-9F05DB6CE13C}"/>
                </a:ext>
              </a:extLst>
            </p:cNvPr>
            <p:cNvSpPr>
              <a:spLocks noChangeAspect="1" noChangeArrowheads="1" noTextEdit="1"/>
            </p:cNvSpPr>
            <p:nvPr/>
          </p:nvSpPr>
          <p:spPr bwMode="auto">
            <a:xfrm>
              <a:off x="933" y="932"/>
              <a:ext cx="4059" cy="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5">
              <a:extLst>
                <a:ext uri="{FF2B5EF4-FFF2-40B4-BE49-F238E27FC236}">
                  <a16:creationId xmlns:a16="http://schemas.microsoft.com/office/drawing/2014/main" id="{F83E4203-3EAC-43C2-86A9-7A96C0006DCF}"/>
                </a:ext>
              </a:extLst>
            </p:cNvPr>
            <p:cNvSpPr>
              <a:spLocks noChangeArrowheads="1"/>
            </p:cNvSpPr>
            <p:nvPr/>
          </p:nvSpPr>
          <p:spPr bwMode="auto">
            <a:xfrm>
              <a:off x="954" y="2315"/>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6">
              <a:extLst>
                <a:ext uri="{FF2B5EF4-FFF2-40B4-BE49-F238E27FC236}">
                  <a16:creationId xmlns:a16="http://schemas.microsoft.com/office/drawing/2014/main" id="{90D64D54-E36D-40B5-B5B4-8EC47F0CF54A}"/>
                </a:ext>
              </a:extLst>
            </p:cNvPr>
            <p:cNvSpPr>
              <a:spLocks noChangeShapeType="1"/>
            </p:cNvSpPr>
            <p:nvPr/>
          </p:nvSpPr>
          <p:spPr bwMode="auto">
            <a:xfrm>
              <a:off x="1474" y="2487"/>
              <a:ext cx="355"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7">
              <a:extLst>
                <a:ext uri="{FF2B5EF4-FFF2-40B4-BE49-F238E27FC236}">
                  <a16:creationId xmlns:a16="http://schemas.microsoft.com/office/drawing/2014/main" id="{B93B01D5-0683-43E0-92DB-371B9D9E8220}"/>
                </a:ext>
              </a:extLst>
            </p:cNvPr>
            <p:cNvSpPr>
              <a:spLocks noChangeArrowheads="1"/>
            </p:cNvSpPr>
            <p:nvPr/>
          </p:nvSpPr>
          <p:spPr bwMode="auto">
            <a:xfrm>
              <a:off x="1110"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11866946-016C-421A-B66F-1EC43438A0E3}"/>
                </a:ext>
              </a:extLst>
            </p:cNvPr>
            <p:cNvSpPr>
              <a:spLocks noChangeArrowheads="1"/>
            </p:cNvSpPr>
            <p:nvPr/>
          </p:nvSpPr>
          <p:spPr bwMode="auto">
            <a:xfrm>
              <a:off x="1277"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0356788C-10B6-4221-843E-6DF0E6302EA1}"/>
                </a:ext>
              </a:extLst>
            </p:cNvPr>
            <p:cNvSpPr>
              <a:spLocks noChangeArrowheads="1"/>
            </p:cNvSpPr>
            <p:nvPr/>
          </p:nvSpPr>
          <p:spPr bwMode="auto">
            <a:xfrm>
              <a:off x="1829" y="2315"/>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0">
              <a:extLst>
                <a:ext uri="{FF2B5EF4-FFF2-40B4-BE49-F238E27FC236}">
                  <a16:creationId xmlns:a16="http://schemas.microsoft.com/office/drawing/2014/main" id="{C7E468B3-4295-44EE-A319-9DB359FDC882}"/>
                </a:ext>
              </a:extLst>
            </p:cNvPr>
            <p:cNvSpPr>
              <a:spLocks noChangeShapeType="1"/>
            </p:cNvSpPr>
            <p:nvPr/>
          </p:nvSpPr>
          <p:spPr bwMode="auto">
            <a:xfrm>
              <a:off x="2349" y="2487"/>
              <a:ext cx="352"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1">
              <a:extLst>
                <a:ext uri="{FF2B5EF4-FFF2-40B4-BE49-F238E27FC236}">
                  <a16:creationId xmlns:a16="http://schemas.microsoft.com/office/drawing/2014/main" id="{D157B7F1-7294-4903-9670-795C5AD41FE7}"/>
                </a:ext>
              </a:extLst>
            </p:cNvPr>
            <p:cNvSpPr>
              <a:spLocks noChangeArrowheads="1"/>
            </p:cNvSpPr>
            <p:nvPr/>
          </p:nvSpPr>
          <p:spPr bwMode="auto">
            <a:xfrm>
              <a:off x="1984"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1775BC47-8B84-48F0-ADC8-8DC52E1716A0}"/>
                </a:ext>
              </a:extLst>
            </p:cNvPr>
            <p:cNvSpPr>
              <a:spLocks noChangeArrowheads="1"/>
            </p:cNvSpPr>
            <p:nvPr/>
          </p:nvSpPr>
          <p:spPr bwMode="auto">
            <a:xfrm>
              <a:off x="2151"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72C2FF5B-B79A-4AAB-B8AF-C3F121C62EEF}"/>
                </a:ext>
              </a:extLst>
            </p:cNvPr>
            <p:cNvSpPr>
              <a:spLocks noChangeArrowheads="1"/>
            </p:cNvSpPr>
            <p:nvPr/>
          </p:nvSpPr>
          <p:spPr bwMode="auto">
            <a:xfrm>
              <a:off x="2701" y="2315"/>
              <a:ext cx="523"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4">
              <a:extLst>
                <a:ext uri="{FF2B5EF4-FFF2-40B4-BE49-F238E27FC236}">
                  <a16:creationId xmlns:a16="http://schemas.microsoft.com/office/drawing/2014/main" id="{F80A1A3F-DAB3-4E88-BD2E-2D17D0256583}"/>
                </a:ext>
              </a:extLst>
            </p:cNvPr>
            <p:cNvSpPr>
              <a:spLocks noChangeShapeType="1"/>
            </p:cNvSpPr>
            <p:nvPr/>
          </p:nvSpPr>
          <p:spPr bwMode="auto">
            <a:xfrm>
              <a:off x="3224" y="2487"/>
              <a:ext cx="352"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5">
              <a:extLst>
                <a:ext uri="{FF2B5EF4-FFF2-40B4-BE49-F238E27FC236}">
                  <a16:creationId xmlns:a16="http://schemas.microsoft.com/office/drawing/2014/main" id="{ACE3385F-90FB-484B-B878-803B1A59F884}"/>
                </a:ext>
              </a:extLst>
            </p:cNvPr>
            <p:cNvSpPr>
              <a:spLocks noChangeArrowheads="1"/>
            </p:cNvSpPr>
            <p:nvPr/>
          </p:nvSpPr>
          <p:spPr bwMode="auto">
            <a:xfrm>
              <a:off x="2858"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6">
              <a:extLst>
                <a:ext uri="{FF2B5EF4-FFF2-40B4-BE49-F238E27FC236}">
                  <a16:creationId xmlns:a16="http://schemas.microsoft.com/office/drawing/2014/main" id="{620209FE-1046-495D-B4D6-A0DC0160A01A}"/>
                </a:ext>
              </a:extLst>
            </p:cNvPr>
            <p:cNvSpPr>
              <a:spLocks noChangeArrowheads="1"/>
            </p:cNvSpPr>
            <p:nvPr/>
          </p:nvSpPr>
          <p:spPr bwMode="auto">
            <a:xfrm>
              <a:off x="3025"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7">
              <a:extLst>
                <a:ext uri="{FF2B5EF4-FFF2-40B4-BE49-F238E27FC236}">
                  <a16:creationId xmlns:a16="http://schemas.microsoft.com/office/drawing/2014/main" id="{8C237DD4-7B7A-4F8F-B911-4707D05175E6}"/>
                </a:ext>
              </a:extLst>
            </p:cNvPr>
            <p:cNvSpPr>
              <a:spLocks noChangeArrowheads="1"/>
            </p:cNvSpPr>
            <p:nvPr/>
          </p:nvSpPr>
          <p:spPr bwMode="auto">
            <a:xfrm>
              <a:off x="3576" y="2315"/>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8">
              <a:extLst>
                <a:ext uri="{FF2B5EF4-FFF2-40B4-BE49-F238E27FC236}">
                  <a16:creationId xmlns:a16="http://schemas.microsoft.com/office/drawing/2014/main" id="{8BAC8142-0C97-4B7D-B439-2F8D04ACF786}"/>
                </a:ext>
              </a:extLst>
            </p:cNvPr>
            <p:cNvSpPr>
              <a:spLocks noChangeArrowheads="1"/>
            </p:cNvSpPr>
            <p:nvPr/>
          </p:nvSpPr>
          <p:spPr bwMode="auto">
            <a:xfrm>
              <a:off x="3732"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19">
              <a:extLst>
                <a:ext uri="{FF2B5EF4-FFF2-40B4-BE49-F238E27FC236}">
                  <a16:creationId xmlns:a16="http://schemas.microsoft.com/office/drawing/2014/main" id="{9925E7DB-0BD4-4946-83CD-415B0DFC860E}"/>
                </a:ext>
              </a:extLst>
            </p:cNvPr>
            <p:cNvSpPr>
              <a:spLocks noChangeArrowheads="1"/>
            </p:cNvSpPr>
            <p:nvPr/>
          </p:nvSpPr>
          <p:spPr bwMode="auto">
            <a:xfrm>
              <a:off x="3899"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0">
              <a:extLst>
                <a:ext uri="{FF2B5EF4-FFF2-40B4-BE49-F238E27FC236}">
                  <a16:creationId xmlns:a16="http://schemas.microsoft.com/office/drawing/2014/main" id="{438767A8-F6A2-4D03-837F-10211BFE102E}"/>
                </a:ext>
              </a:extLst>
            </p:cNvPr>
            <p:cNvSpPr>
              <a:spLocks noChangeArrowheads="1"/>
            </p:cNvSpPr>
            <p:nvPr/>
          </p:nvSpPr>
          <p:spPr bwMode="auto">
            <a:xfrm>
              <a:off x="954" y="947"/>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1">
              <a:extLst>
                <a:ext uri="{FF2B5EF4-FFF2-40B4-BE49-F238E27FC236}">
                  <a16:creationId xmlns:a16="http://schemas.microsoft.com/office/drawing/2014/main" id="{A1D6B00F-D590-4348-AF93-0588BC58CD94}"/>
                </a:ext>
              </a:extLst>
            </p:cNvPr>
            <p:cNvSpPr>
              <a:spLocks noChangeArrowheads="1"/>
            </p:cNvSpPr>
            <p:nvPr/>
          </p:nvSpPr>
          <p:spPr bwMode="auto">
            <a:xfrm>
              <a:off x="994" y="962"/>
              <a:ext cx="56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E60012"/>
                  </a:solidFill>
                  <a:effectLst/>
                  <a:latin typeface="Arial Rounded MT Bold" panose="020F0704030504030204" pitchFamily="34" charset="0"/>
                </a:rPr>
                <a:t>100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22">
              <a:extLst>
                <a:ext uri="{FF2B5EF4-FFF2-40B4-BE49-F238E27FC236}">
                  <a16:creationId xmlns:a16="http://schemas.microsoft.com/office/drawing/2014/main" id="{CAE936CD-61D7-4FC6-B185-DEA95D2AD8A9}"/>
                </a:ext>
              </a:extLst>
            </p:cNvPr>
            <p:cNvSpPr>
              <a:spLocks noChangeArrowheads="1"/>
            </p:cNvSpPr>
            <p:nvPr/>
          </p:nvSpPr>
          <p:spPr bwMode="auto">
            <a:xfrm>
              <a:off x="2169" y="962"/>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Rectangle 23">
              <a:extLst>
                <a:ext uri="{FF2B5EF4-FFF2-40B4-BE49-F238E27FC236}">
                  <a16:creationId xmlns:a16="http://schemas.microsoft.com/office/drawing/2014/main" id="{39106CE7-2D6A-4B82-A0FE-FBB9960C080C}"/>
                </a:ext>
              </a:extLst>
            </p:cNvPr>
            <p:cNvSpPr>
              <a:spLocks noChangeArrowheads="1"/>
            </p:cNvSpPr>
            <p:nvPr/>
          </p:nvSpPr>
          <p:spPr bwMode="auto">
            <a:xfrm>
              <a:off x="3043" y="962"/>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8" name="Rectangle 24">
              <a:extLst>
                <a:ext uri="{FF2B5EF4-FFF2-40B4-BE49-F238E27FC236}">
                  <a16:creationId xmlns:a16="http://schemas.microsoft.com/office/drawing/2014/main" id="{363AFB7A-8777-4A16-AEA7-FA729E250DB6}"/>
                </a:ext>
              </a:extLst>
            </p:cNvPr>
            <p:cNvSpPr>
              <a:spLocks noChangeArrowheads="1"/>
            </p:cNvSpPr>
            <p:nvPr/>
          </p:nvSpPr>
          <p:spPr bwMode="auto">
            <a:xfrm>
              <a:off x="3917" y="962"/>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25">
              <a:extLst>
                <a:ext uri="{FF2B5EF4-FFF2-40B4-BE49-F238E27FC236}">
                  <a16:creationId xmlns:a16="http://schemas.microsoft.com/office/drawing/2014/main" id="{8DB39FB9-D9E5-4471-BCC0-E85B67951DA4}"/>
                </a:ext>
              </a:extLst>
            </p:cNvPr>
            <p:cNvSpPr>
              <a:spLocks noChangeArrowheads="1"/>
            </p:cNvSpPr>
            <p:nvPr/>
          </p:nvSpPr>
          <p:spPr bwMode="auto">
            <a:xfrm>
              <a:off x="3917" y="1280"/>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6">
              <a:extLst>
                <a:ext uri="{FF2B5EF4-FFF2-40B4-BE49-F238E27FC236}">
                  <a16:creationId xmlns:a16="http://schemas.microsoft.com/office/drawing/2014/main" id="{947F2EC1-5B8F-48FB-93FD-550330B8A431}"/>
                </a:ext>
              </a:extLst>
            </p:cNvPr>
            <p:cNvSpPr>
              <a:spLocks noChangeArrowheads="1"/>
            </p:cNvSpPr>
            <p:nvPr/>
          </p:nvSpPr>
          <p:spPr bwMode="auto">
            <a:xfrm>
              <a:off x="3917" y="1593"/>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27">
              <a:extLst>
                <a:ext uri="{FF2B5EF4-FFF2-40B4-BE49-F238E27FC236}">
                  <a16:creationId xmlns:a16="http://schemas.microsoft.com/office/drawing/2014/main" id="{483316E9-0506-4188-B531-096B9C73C9F8}"/>
                </a:ext>
              </a:extLst>
            </p:cNvPr>
            <p:cNvSpPr>
              <a:spLocks noChangeArrowheads="1"/>
            </p:cNvSpPr>
            <p:nvPr/>
          </p:nvSpPr>
          <p:spPr bwMode="auto">
            <a:xfrm>
              <a:off x="3917" y="1906"/>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28">
              <a:extLst>
                <a:ext uri="{FF2B5EF4-FFF2-40B4-BE49-F238E27FC236}">
                  <a16:creationId xmlns:a16="http://schemas.microsoft.com/office/drawing/2014/main" id="{4A182634-C43C-43D2-B794-4B485551E580}"/>
                </a:ext>
              </a:extLst>
            </p:cNvPr>
            <p:cNvSpPr>
              <a:spLocks noChangeArrowheads="1"/>
            </p:cNvSpPr>
            <p:nvPr/>
          </p:nvSpPr>
          <p:spPr bwMode="auto">
            <a:xfrm>
              <a:off x="3043" y="1280"/>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3" name="Rectangle 29">
              <a:extLst>
                <a:ext uri="{FF2B5EF4-FFF2-40B4-BE49-F238E27FC236}">
                  <a16:creationId xmlns:a16="http://schemas.microsoft.com/office/drawing/2014/main" id="{2C1D79BC-4B29-4BD0-9B3B-9FB14A821267}"/>
                </a:ext>
              </a:extLst>
            </p:cNvPr>
            <p:cNvSpPr>
              <a:spLocks noChangeArrowheads="1"/>
            </p:cNvSpPr>
            <p:nvPr/>
          </p:nvSpPr>
          <p:spPr bwMode="auto">
            <a:xfrm>
              <a:off x="3043" y="1593"/>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4" name="Rectangle 30">
              <a:extLst>
                <a:ext uri="{FF2B5EF4-FFF2-40B4-BE49-F238E27FC236}">
                  <a16:creationId xmlns:a16="http://schemas.microsoft.com/office/drawing/2014/main" id="{9F152826-96DB-4E05-B43E-BF40CC746DBD}"/>
                </a:ext>
              </a:extLst>
            </p:cNvPr>
            <p:cNvSpPr>
              <a:spLocks noChangeArrowheads="1"/>
            </p:cNvSpPr>
            <p:nvPr/>
          </p:nvSpPr>
          <p:spPr bwMode="auto">
            <a:xfrm>
              <a:off x="3043" y="1906"/>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5" name="Rectangle 31">
              <a:extLst>
                <a:ext uri="{FF2B5EF4-FFF2-40B4-BE49-F238E27FC236}">
                  <a16:creationId xmlns:a16="http://schemas.microsoft.com/office/drawing/2014/main" id="{CD1EBBD6-5B04-4842-874E-F7D22AE4ECB7}"/>
                </a:ext>
              </a:extLst>
            </p:cNvPr>
            <p:cNvSpPr>
              <a:spLocks noChangeArrowheads="1"/>
            </p:cNvSpPr>
            <p:nvPr/>
          </p:nvSpPr>
          <p:spPr bwMode="auto">
            <a:xfrm>
              <a:off x="2169" y="1280"/>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6" name="Rectangle 32">
              <a:extLst>
                <a:ext uri="{FF2B5EF4-FFF2-40B4-BE49-F238E27FC236}">
                  <a16:creationId xmlns:a16="http://schemas.microsoft.com/office/drawing/2014/main" id="{E4251944-7F5C-434F-9FC2-8203D8113E8F}"/>
                </a:ext>
              </a:extLst>
            </p:cNvPr>
            <p:cNvSpPr>
              <a:spLocks noChangeArrowheads="1"/>
            </p:cNvSpPr>
            <p:nvPr/>
          </p:nvSpPr>
          <p:spPr bwMode="auto">
            <a:xfrm>
              <a:off x="2169" y="1593"/>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7" name="Rectangle 33">
              <a:extLst>
                <a:ext uri="{FF2B5EF4-FFF2-40B4-BE49-F238E27FC236}">
                  <a16:creationId xmlns:a16="http://schemas.microsoft.com/office/drawing/2014/main" id="{935774D1-2698-4037-A5B0-FB24020E3B2F}"/>
                </a:ext>
              </a:extLst>
            </p:cNvPr>
            <p:cNvSpPr>
              <a:spLocks noChangeArrowheads="1"/>
            </p:cNvSpPr>
            <p:nvPr/>
          </p:nvSpPr>
          <p:spPr bwMode="auto">
            <a:xfrm>
              <a:off x="2169" y="1906"/>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4">
              <a:extLst>
                <a:ext uri="{FF2B5EF4-FFF2-40B4-BE49-F238E27FC236}">
                  <a16:creationId xmlns:a16="http://schemas.microsoft.com/office/drawing/2014/main" id="{1BA49BEA-45F3-45CC-89BF-B908A6FDEBB3}"/>
                </a:ext>
              </a:extLst>
            </p:cNvPr>
            <p:cNvSpPr>
              <a:spLocks noChangeArrowheads="1"/>
            </p:cNvSpPr>
            <p:nvPr/>
          </p:nvSpPr>
          <p:spPr bwMode="auto">
            <a:xfrm>
              <a:off x="994" y="1280"/>
              <a:ext cx="56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E60012"/>
                  </a:solidFill>
                  <a:effectLst/>
                  <a:latin typeface="Arial Rounded MT Bold" panose="020F0704030504030204" pitchFamily="34" charset="0"/>
                </a:rPr>
                <a:t>100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5">
              <a:extLst>
                <a:ext uri="{FF2B5EF4-FFF2-40B4-BE49-F238E27FC236}">
                  <a16:creationId xmlns:a16="http://schemas.microsoft.com/office/drawing/2014/main" id="{480D040C-23D9-4168-A7A9-69E1B8E26262}"/>
                </a:ext>
              </a:extLst>
            </p:cNvPr>
            <p:cNvSpPr>
              <a:spLocks noChangeArrowheads="1"/>
            </p:cNvSpPr>
            <p:nvPr/>
          </p:nvSpPr>
          <p:spPr bwMode="auto">
            <a:xfrm>
              <a:off x="994" y="1593"/>
              <a:ext cx="56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E60012"/>
                  </a:solidFill>
                  <a:effectLst/>
                  <a:latin typeface="Arial Rounded MT Bold" panose="020F0704030504030204" pitchFamily="34" charset="0"/>
                </a:rPr>
                <a:t>100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6">
              <a:extLst>
                <a:ext uri="{FF2B5EF4-FFF2-40B4-BE49-F238E27FC236}">
                  <a16:creationId xmlns:a16="http://schemas.microsoft.com/office/drawing/2014/main" id="{AC77E76D-5700-4B19-86BF-6C3AB0757F0F}"/>
                </a:ext>
              </a:extLst>
            </p:cNvPr>
            <p:cNvSpPr>
              <a:spLocks noChangeArrowheads="1"/>
            </p:cNvSpPr>
            <p:nvPr/>
          </p:nvSpPr>
          <p:spPr bwMode="auto">
            <a:xfrm>
              <a:off x="994" y="1906"/>
              <a:ext cx="56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E60012"/>
                  </a:solidFill>
                  <a:effectLst/>
                  <a:latin typeface="Arial Rounded MT Bold" panose="020F0704030504030204" pitchFamily="34" charset="0"/>
                </a:rPr>
                <a:t>100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7">
              <a:extLst>
                <a:ext uri="{FF2B5EF4-FFF2-40B4-BE49-F238E27FC236}">
                  <a16:creationId xmlns:a16="http://schemas.microsoft.com/office/drawing/2014/main" id="{F52624C8-A4C0-4FE1-9392-4DF68B0CB478}"/>
                </a:ext>
              </a:extLst>
            </p:cNvPr>
            <p:cNvSpPr>
              <a:spLocks noChangeArrowheads="1"/>
            </p:cNvSpPr>
            <p:nvPr/>
          </p:nvSpPr>
          <p:spPr bwMode="auto">
            <a:xfrm>
              <a:off x="954" y="1266"/>
              <a:ext cx="523" cy="315"/>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38">
              <a:extLst>
                <a:ext uri="{FF2B5EF4-FFF2-40B4-BE49-F238E27FC236}">
                  <a16:creationId xmlns:a16="http://schemas.microsoft.com/office/drawing/2014/main" id="{BEE7A08E-7447-4FF9-991F-028F18687714}"/>
                </a:ext>
              </a:extLst>
            </p:cNvPr>
            <p:cNvSpPr>
              <a:spLocks noChangeArrowheads="1"/>
            </p:cNvSpPr>
            <p:nvPr/>
          </p:nvSpPr>
          <p:spPr bwMode="auto">
            <a:xfrm>
              <a:off x="954" y="1581"/>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9">
              <a:extLst>
                <a:ext uri="{FF2B5EF4-FFF2-40B4-BE49-F238E27FC236}">
                  <a16:creationId xmlns:a16="http://schemas.microsoft.com/office/drawing/2014/main" id="{AAF9FA1C-690C-42F4-AE2E-D4D3C7EB5980}"/>
                </a:ext>
              </a:extLst>
            </p:cNvPr>
            <p:cNvSpPr>
              <a:spLocks noChangeArrowheads="1"/>
            </p:cNvSpPr>
            <p:nvPr/>
          </p:nvSpPr>
          <p:spPr bwMode="auto">
            <a:xfrm>
              <a:off x="954" y="1900"/>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40">
              <a:extLst>
                <a:ext uri="{FF2B5EF4-FFF2-40B4-BE49-F238E27FC236}">
                  <a16:creationId xmlns:a16="http://schemas.microsoft.com/office/drawing/2014/main" id="{DD1D1699-EF3E-4BE0-B7CD-3F13931478F4}"/>
                </a:ext>
              </a:extLst>
            </p:cNvPr>
            <p:cNvSpPr>
              <a:spLocks noChangeShapeType="1"/>
            </p:cNvSpPr>
            <p:nvPr/>
          </p:nvSpPr>
          <p:spPr bwMode="auto">
            <a:xfrm>
              <a:off x="954" y="2219"/>
              <a:ext cx="523"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1">
              <a:extLst>
                <a:ext uri="{FF2B5EF4-FFF2-40B4-BE49-F238E27FC236}">
                  <a16:creationId xmlns:a16="http://schemas.microsoft.com/office/drawing/2014/main" id="{1BB8C6B1-46DF-4854-B6B8-F9E9CDB6809A}"/>
                </a:ext>
              </a:extLst>
            </p:cNvPr>
            <p:cNvSpPr>
              <a:spLocks noChangeArrowheads="1"/>
            </p:cNvSpPr>
            <p:nvPr/>
          </p:nvSpPr>
          <p:spPr bwMode="auto">
            <a:xfrm>
              <a:off x="1826" y="947"/>
              <a:ext cx="526"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2">
              <a:extLst>
                <a:ext uri="{FF2B5EF4-FFF2-40B4-BE49-F238E27FC236}">
                  <a16:creationId xmlns:a16="http://schemas.microsoft.com/office/drawing/2014/main" id="{4D8356BB-8B65-47AF-BFD3-6DEFAEA097B0}"/>
                </a:ext>
              </a:extLst>
            </p:cNvPr>
            <p:cNvSpPr>
              <a:spLocks noChangeArrowheads="1"/>
            </p:cNvSpPr>
            <p:nvPr/>
          </p:nvSpPr>
          <p:spPr bwMode="auto">
            <a:xfrm>
              <a:off x="1826" y="1263"/>
              <a:ext cx="526"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3">
              <a:extLst>
                <a:ext uri="{FF2B5EF4-FFF2-40B4-BE49-F238E27FC236}">
                  <a16:creationId xmlns:a16="http://schemas.microsoft.com/office/drawing/2014/main" id="{F5FA5684-0505-48B4-9F79-1EB5869D35FF}"/>
                </a:ext>
              </a:extLst>
            </p:cNvPr>
            <p:cNvSpPr>
              <a:spLocks noChangeArrowheads="1"/>
            </p:cNvSpPr>
            <p:nvPr/>
          </p:nvSpPr>
          <p:spPr bwMode="auto">
            <a:xfrm>
              <a:off x="1826" y="1581"/>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4">
              <a:extLst>
                <a:ext uri="{FF2B5EF4-FFF2-40B4-BE49-F238E27FC236}">
                  <a16:creationId xmlns:a16="http://schemas.microsoft.com/office/drawing/2014/main" id="{2019D9CC-D5C2-48CE-9856-3777F284B112}"/>
                </a:ext>
              </a:extLst>
            </p:cNvPr>
            <p:cNvSpPr>
              <a:spLocks noChangeArrowheads="1"/>
            </p:cNvSpPr>
            <p:nvPr/>
          </p:nvSpPr>
          <p:spPr bwMode="auto">
            <a:xfrm>
              <a:off x="1826" y="1900"/>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5">
              <a:extLst>
                <a:ext uri="{FF2B5EF4-FFF2-40B4-BE49-F238E27FC236}">
                  <a16:creationId xmlns:a16="http://schemas.microsoft.com/office/drawing/2014/main" id="{2B03DBAC-ED1D-447F-885C-40E840E49702}"/>
                </a:ext>
              </a:extLst>
            </p:cNvPr>
            <p:cNvSpPr>
              <a:spLocks noChangeShapeType="1"/>
            </p:cNvSpPr>
            <p:nvPr/>
          </p:nvSpPr>
          <p:spPr bwMode="auto">
            <a:xfrm>
              <a:off x="1826" y="2219"/>
              <a:ext cx="526"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6">
              <a:extLst>
                <a:ext uri="{FF2B5EF4-FFF2-40B4-BE49-F238E27FC236}">
                  <a16:creationId xmlns:a16="http://schemas.microsoft.com/office/drawing/2014/main" id="{0B5DD409-4769-4C2E-98D4-73797999F961}"/>
                </a:ext>
              </a:extLst>
            </p:cNvPr>
            <p:cNvSpPr>
              <a:spLocks noChangeArrowheads="1"/>
            </p:cNvSpPr>
            <p:nvPr/>
          </p:nvSpPr>
          <p:spPr bwMode="auto">
            <a:xfrm>
              <a:off x="2701" y="947"/>
              <a:ext cx="523"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7">
              <a:extLst>
                <a:ext uri="{FF2B5EF4-FFF2-40B4-BE49-F238E27FC236}">
                  <a16:creationId xmlns:a16="http://schemas.microsoft.com/office/drawing/2014/main" id="{70412BD8-385A-440D-92A3-38137D34EEB9}"/>
                </a:ext>
              </a:extLst>
            </p:cNvPr>
            <p:cNvSpPr>
              <a:spLocks noChangeArrowheads="1"/>
            </p:cNvSpPr>
            <p:nvPr/>
          </p:nvSpPr>
          <p:spPr bwMode="auto">
            <a:xfrm>
              <a:off x="2701" y="1263"/>
              <a:ext cx="523"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48">
              <a:extLst>
                <a:ext uri="{FF2B5EF4-FFF2-40B4-BE49-F238E27FC236}">
                  <a16:creationId xmlns:a16="http://schemas.microsoft.com/office/drawing/2014/main" id="{8665AD7F-AAD4-4E9F-98B7-06E22CD43448}"/>
                </a:ext>
              </a:extLst>
            </p:cNvPr>
            <p:cNvSpPr>
              <a:spLocks noChangeArrowheads="1"/>
            </p:cNvSpPr>
            <p:nvPr/>
          </p:nvSpPr>
          <p:spPr bwMode="auto">
            <a:xfrm>
              <a:off x="2701" y="1581"/>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9">
              <a:extLst>
                <a:ext uri="{FF2B5EF4-FFF2-40B4-BE49-F238E27FC236}">
                  <a16:creationId xmlns:a16="http://schemas.microsoft.com/office/drawing/2014/main" id="{DB83FFF0-AEA7-4F60-8037-7640A6682095}"/>
                </a:ext>
              </a:extLst>
            </p:cNvPr>
            <p:cNvSpPr>
              <a:spLocks noChangeArrowheads="1"/>
            </p:cNvSpPr>
            <p:nvPr/>
          </p:nvSpPr>
          <p:spPr bwMode="auto">
            <a:xfrm>
              <a:off x="2701" y="1900"/>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50">
              <a:extLst>
                <a:ext uri="{FF2B5EF4-FFF2-40B4-BE49-F238E27FC236}">
                  <a16:creationId xmlns:a16="http://schemas.microsoft.com/office/drawing/2014/main" id="{7EA434BC-66CA-4789-9577-9B09E12F21D0}"/>
                </a:ext>
              </a:extLst>
            </p:cNvPr>
            <p:cNvSpPr>
              <a:spLocks noChangeShapeType="1"/>
            </p:cNvSpPr>
            <p:nvPr/>
          </p:nvSpPr>
          <p:spPr bwMode="auto">
            <a:xfrm>
              <a:off x="2701" y="2219"/>
              <a:ext cx="523"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51">
              <a:extLst>
                <a:ext uri="{FF2B5EF4-FFF2-40B4-BE49-F238E27FC236}">
                  <a16:creationId xmlns:a16="http://schemas.microsoft.com/office/drawing/2014/main" id="{5BFC884D-5B70-44FF-92AD-1C6B2FBA1AF6}"/>
                </a:ext>
              </a:extLst>
            </p:cNvPr>
            <p:cNvSpPr>
              <a:spLocks noChangeArrowheads="1"/>
            </p:cNvSpPr>
            <p:nvPr/>
          </p:nvSpPr>
          <p:spPr bwMode="auto">
            <a:xfrm>
              <a:off x="3573" y="947"/>
              <a:ext cx="526"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52">
              <a:extLst>
                <a:ext uri="{FF2B5EF4-FFF2-40B4-BE49-F238E27FC236}">
                  <a16:creationId xmlns:a16="http://schemas.microsoft.com/office/drawing/2014/main" id="{30E61945-94E6-4CFF-8C1F-154CACB5CA5B}"/>
                </a:ext>
              </a:extLst>
            </p:cNvPr>
            <p:cNvSpPr>
              <a:spLocks noChangeArrowheads="1"/>
            </p:cNvSpPr>
            <p:nvPr/>
          </p:nvSpPr>
          <p:spPr bwMode="auto">
            <a:xfrm>
              <a:off x="3573" y="1263"/>
              <a:ext cx="526"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53">
              <a:extLst>
                <a:ext uri="{FF2B5EF4-FFF2-40B4-BE49-F238E27FC236}">
                  <a16:creationId xmlns:a16="http://schemas.microsoft.com/office/drawing/2014/main" id="{D2E9EB32-CFC7-4F49-A851-32375BFCE6FB}"/>
                </a:ext>
              </a:extLst>
            </p:cNvPr>
            <p:cNvSpPr>
              <a:spLocks noChangeArrowheads="1"/>
            </p:cNvSpPr>
            <p:nvPr/>
          </p:nvSpPr>
          <p:spPr bwMode="auto">
            <a:xfrm>
              <a:off x="3573" y="1581"/>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54">
              <a:extLst>
                <a:ext uri="{FF2B5EF4-FFF2-40B4-BE49-F238E27FC236}">
                  <a16:creationId xmlns:a16="http://schemas.microsoft.com/office/drawing/2014/main" id="{2FCD7FC9-DB5A-4360-B620-BC8A0E04E5A6}"/>
                </a:ext>
              </a:extLst>
            </p:cNvPr>
            <p:cNvSpPr>
              <a:spLocks noChangeArrowheads="1"/>
            </p:cNvSpPr>
            <p:nvPr/>
          </p:nvSpPr>
          <p:spPr bwMode="auto">
            <a:xfrm>
              <a:off x="3573" y="1900"/>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55">
              <a:extLst>
                <a:ext uri="{FF2B5EF4-FFF2-40B4-BE49-F238E27FC236}">
                  <a16:creationId xmlns:a16="http://schemas.microsoft.com/office/drawing/2014/main" id="{937B041D-4993-4C1D-8D1A-EF45D499E140}"/>
                </a:ext>
              </a:extLst>
            </p:cNvPr>
            <p:cNvSpPr>
              <a:spLocks noChangeShapeType="1"/>
            </p:cNvSpPr>
            <p:nvPr/>
          </p:nvSpPr>
          <p:spPr bwMode="auto">
            <a:xfrm>
              <a:off x="3573" y="2219"/>
              <a:ext cx="526"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6">
              <a:extLst>
                <a:ext uri="{FF2B5EF4-FFF2-40B4-BE49-F238E27FC236}">
                  <a16:creationId xmlns:a16="http://schemas.microsoft.com/office/drawing/2014/main" id="{31D61A36-5B0A-4B15-BA31-684B7C5E6A37}"/>
                </a:ext>
              </a:extLst>
            </p:cNvPr>
            <p:cNvSpPr>
              <a:spLocks noChangeShapeType="1"/>
            </p:cNvSpPr>
            <p:nvPr/>
          </p:nvSpPr>
          <p:spPr bwMode="auto">
            <a:xfrm>
              <a:off x="4096" y="2487"/>
              <a:ext cx="355"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7">
              <a:extLst>
                <a:ext uri="{FF2B5EF4-FFF2-40B4-BE49-F238E27FC236}">
                  <a16:creationId xmlns:a16="http://schemas.microsoft.com/office/drawing/2014/main" id="{42452A27-9B93-482B-8F1E-B2775F9F24E3}"/>
                </a:ext>
              </a:extLst>
            </p:cNvPr>
            <p:cNvSpPr>
              <a:spLocks noChangeArrowheads="1"/>
            </p:cNvSpPr>
            <p:nvPr/>
          </p:nvSpPr>
          <p:spPr bwMode="auto">
            <a:xfrm>
              <a:off x="4451" y="2315"/>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58">
              <a:extLst>
                <a:ext uri="{FF2B5EF4-FFF2-40B4-BE49-F238E27FC236}">
                  <a16:creationId xmlns:a16="http://schemas.microsoft.com/office/drawing/2014/main" id="{768C7781-3949-467C-86CC-445837E9A680}"/>
                </a:ext>
              </a:extLst>
            </p:cNvPr>
            <p:cNvSpPr>
              <a:spLocks noChangeArrowheads="1"/>
            </p:cNvSpPr>
            <p:nvPr/>
          </p:nvSpPr>
          <p:spPr bwMode="auto">
            <a:xfrm>
              <a:off x="4606" y="2306"/>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59">
              <a:extLst>
                <a:ext uri="{FF2B5EF4-FFF2-40B4-BE49-F238E27FC236}">
                  <a16:creationId xmlns:a16="http://schemas.microsoft.com/office/drawing/2014/main" id="{3999BFDF-6E52-41E4-9B94-9D18150AF379}"/>
                </a:ext>
              </a:extLst>
            </p:cNvPr>
            <p:cNvSpPr>
              <a:spLocks noChangeArrowheads="1"/>
            </p:cNvSpPr>
            <p:nvPr/>
          </p:nvSpPr>
          <p:spPr bwMode="auto">
            <a:xfrm>
              <a:off x="4773" y="2487"/>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96" name="Rectangle 60">
              <a:extLst>
                <a:ext uri="{FF2B5EF4-FFF2-40B4-BE49-F238E27FC236}">
                  <a16:creationId xmlns:a16="http://schemas.microsoft.com/office/drawing/2014/main" id="{B3BC0E89-474F-41BC-B2B6-348D489F9C0D}"/>
                </a:ext>
              </a:extLst>
            </p:cNvPr>
            <p:cNvSpPr>
              <a:spLocks noChangeArrowheads="1"/>
            </p:cNvSpPr>
            <p:nvPr/>
          </p:nvSpPr>
          <p:spPr bwMode="auto">
            <a:xfrm>
              <a:off x="4791" y="962"/>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097" name="Rectangle 61">
              <a:extLst>
                <a:ext uri="{FF2B5EF4-FFF2-40B4-BE49-F238E27FC236}">
                  <a16:creationId xmlns:a16="http://schemas.microsoft.com/office/drawing/2014/main" id="{7E2D9AE4-590E-44EB-B563-3F004BDE0772}"/>
                </a:ext>
              </a:extLst>
            </p:cNvPr>
            <p:cNvSpPr>
              <a:spLocks noChangeArrowheads="1"/>
            </p:cNvSpPr>
            <p:nvPr/>
          </p:nvSpPr>
          <p:spPr bwMode="auto">
            <a:xfrm>
              <a:off x="4791" y="1280"/>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098" name="Rectangle 62">
              <a:extLst>
                <a:ext uri="{FF2B5EF4-FFF2-40B4-BE49-F238E27FC236}">
                  <a16:creationId xmlns:a16="http://schemas.microsoft.com/office/drawing/2014/main" id="{5964EEF9-F4B6-45B6-BEE2-DE66D89F7941}"/>
                </a:ext>
              </a:extLst>
            </p:cNvPr>
            <p:cNvSpPr>
              <a:spLocks noChangeArrowheads="1"/>
            </p:cNvSpPr>
            <p:nvPr/>
          </p:nvSpPr>
          <p:spPr bwMode="auto">
            <a:xfrm>
              <a:off x="4791" y="1593"/>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00" name="Rectangle 63">
              <a:extLst>
                <a:ext uri="{FF2B5EF4-FFF2-40B4-BE49-F238E27FC236}">
                  <a16:creationId xmlns:a16="http://schemas.microsoft.com/office/drawing/2014/main" id="{104A371B-68CD-4952-9289-9B7859BC0B41}"/>
                </a:ext>
              </a:extLst>
            </p:cNvPr>
            <p:cNvSpPr>
              <a:spLocks noChangeArrowheads="1"/>
            </p:cNvSpPr>
            <p:nvPr/>
          </p:nvSpPr>
          <p:spPr bwMode="auto">
            <a:xfrm>
              <a:off x="4791" y="1906"/>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01" name="Rectangle 64">
              <a:extLst>
                <a:ext uri="{FF2B5EF4-FFF2-40B4-BE49-F238E27FC236}">
                  <a16:creationId xmlns:a16="http://schemas.microsoft.com/office/drawing/2014/main" id="{51FBB432-EED1-4E52-8300-6AEF6E50CA84}"/>
                </a:ext>
              </a:extLst>
            </p:cNvPr>
            <p:cNvSpPr>
              <a:spLocks noChangeArrowheads="1"/>
            </p:cNvSpPr>
            <p:nvPr/>
          </p:nvSpPr>
          <p:spPr bwMode="auto">
            <a:xfrm>
              <a:off x="4448" y="947"/>
              <a:ext cx="526"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2" name="Rectangle 65">
              <a:extLst>
                <a:ext uri="{FF2B5EF4-FFF2-40B4-BE49-F238E27FC236}">
                  <a16:creationId xmlns:a16="http://schemas.microsoft.com/office/drawing/2014/main" id="{EF007B73-C1B8-4D92-94CA-99537D053616}"/>
                </a:ext>
              </a:extLst>
            </p:cNvPr>
            <p:cNvSpPr>
              <a:spLocks noChangeArrowheads="1"/>
            </p:cNvSpPr>
            <p:nvPr/>
          </p:nvSpPr>
          <p:spPr bwMode="auto">
            <a:xfrm>
              <a:off x="4448" y="1263"/>
              <a:ext cx="526"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3" name="Rectangle 66">
              <a:extLst>
                <a:ext uri="{FF2B5EF4-FFF2-40B4-BE49-F238E27FC236}">
                  <a16:creationId xmlns:a16="http://schemas.microsoft.com/office/drawing/2014/main" id="{7A30401C-5037-485B-82A1-9CC69F163E14}"/>
                </a:ext>
              </a:extLst>
            </p:cNvPr>
            <p:cNvSpPr>
              <a:spLocks noChangeArrowheads="1"/>
            </p:cNvSpPr>
            <p:nvPr/>
          </p:nvSpPr>
          <p:spPr bwMode="auto">
            <a:xfrm>
              <a:off x="4448" y="1581"/>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4" name="Rectangle 67">
              <a:extLst>
                <a:ext uri="{FF2B5EF4-FFF2-40B4-BE49-F238E27FC236}">
                  <a16:creationId xmlns:a16="http://schemas.microsoft.com/office/drawing/2014/main" id="{D2DF706A-874C-4CB0-9BC2-8CEAE36F5BB8}"/>
                </a:ext>
              </a:extLst>
            </p:cNvPr>
            <p:cNvSpPr>
              <a:spLocks noChangeArrowheads="1"/>
            </p:cNvSpPr>
            <p:nvPr/>
          </p:nvSpPr>
          <p:spPr bwMode="auto">
            <a:xfrm>
              <a:off x="4448" y="1900"/>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5" name="Line 68">
              <a:extLst>
                <a:ext uri="{FF2B5EF4-FFF2-40B4-BE49-F238E27FC236}">
                  <a16:creationId xmlns:a16="http://schemas.microsoft.com/office/drawing/2014/main" id="{59921B1F-18AB-4FA7-B73F-9AE6D0E655E8}"/>
                </a:ext>
              </a:extLst>
            </p:cNvPr>
            <p:cNvSpPr>
              <a:spLocks noChangeShapeType="1"/>
            </p:cNvSpPr>
            <p:nvPr/>
          </p:nvSpPr>
          <p:spPr bwMode="auto">
            <a:xfrm>
              <a:off x="4448" y="2219"/>
              <a:ext cx="526"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9597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Fixed-Width: Memory</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3" name="Group 4">
            <a:extLst>
              <a:ext uri="{FF2B5EF4-FFF2-40B4-BE49-F238E27FC236}">
                <a16:creationId xmlns:a16="http://schemas.microsoft.com/office/drawing/2014/main" id="{3B033C98-E7D0-46D1-908B-2F844E7DA9C4}"/>
              </a:ext>
            </a:extLst>
          </p:cNvPr>
          <p:cNvGrpSpPr>
            <a:grpSpLocks noChangeAspect="1"/>
          </p:cNvGrpSpPr>
          <p:nvPr/>
        </p:nvGrpSpPr>
        <p:grpSpPr bwMode="auto">
          <a:xfrm>
            <a:off x="1322389" y="971550"/>
            <a:ext cx="6613525" cy="3362325"/>
            <a:chOff x="833" y="794"/>
            <a:chExt cx="4166" cy="2118"/>
          </a:xfrm>
        </p:grpSpPr>
        <p:sp>
          <p:nvSpPr>
            <p:cNvPr id="5" name="AutoShape 3">
              <a:extLst>
                <a:ext uri="{FF2B5EF4-FFF2-40B4-BE49-F238E27FC236}">
                  <a16:creationId xmlns:a16="http://schemas.microsoft.com/office/drawing/2014/main" id="{A575C42E-4BFC-4338-AD4B-8AB21E6A1867}"/>
                </a:ext>
              </a:extLst>
            </p:cNvPr>
            <p:cNvSpPr>
              <a:spLocks noChangeAspect="1" noChangeArrowheads="1" noTextEdit="1"/>
            </p:cNvSpPr>
            <p:nvPr/>
          </p:nvSpPr>
          <p:spPr bwMode="auto">
            <a:xfrm>
              <a:off x="833" y="794"/>
              <a:ext cx="4095" cy="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 name="Rectangle 5">
              <a:extLst>
                <a:ext uri="{FF2B5EF4-FFF2-40B4-BE49-F238E27FC236}">
                  <a16:creationId xmlns:a16="http://schemas.microsoft.com/office/drawing/2014/main" id="{37F0E04E-4EC0-4C27-9E76-D3B876980A09}"/>
                </a:ext>
              </a:extLst>
            </p:cNvPr>
            <p:cNvSpPr>
              <a:spLocks noChangeArrowheads="1"/>
            </p:cNvSpPr>
            <p:nvPr/>
          </p:nvSpPr>
          <p:spPr bwMode="auto">
            <a:xfrm>
              <a:off x="890" y="2529"/>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6">
              <a:extLst>
                <a:ext uri="{FF2B5EF4-FFF2-40B4-BE49-F238E27FC236}">
                  <a16:creationId xmlns:a16="http://schemas.microsoft.com/office/drawing/2014/main" id="{63E81518-8784-4320-BA07-9B0869CC2510}"/>
                </a:ext>
              </a:extLst>
            </p:cNvPr>
            <p:cNvSpPr>
              <a:spLocks noChangeShapeType="1"/>
            </p:cNvSpPr>
            <p:nvPr/>
          </p:nvSpPr>
          <p:spPr bwMode="auto">
            <a:xfrm>
              <a:off x="1410" y="2701"/>
              <a:ext cx="355"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7">
              <a:extLst>
                <a:ext uri="{FF2B5EF4-FFF2-40B4-BE49-F238E27FC236}">
                  <a16:creationId xmlns:a16="http://schemas.microsoft.com/office/drawing/2014/main" id="{8D778A5E-EC9A-4DEC-B28A-1296B49CEF8D}"/>
                </a:ext>
              </a:extLst>
            </p:cNvPr>
            <p:cNvSpPr>
              <a:spLocks noChangeArrowheads="1"/>
            </p:cNvSpPr>
            <p:nvPr/>
          </p:nvSpPr>
          <p:spPr bwMode="auto">
            <a:xfrm>
              <a:off x="1046" y="2520"/>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64B27513-9E94-42F5-BD14-03F8F6AD20D2}"/>
                </a:ext>
              </a:extLst>
            </p:cNvPr>
            <p:cNvSpPr>
              <a:spLocks noChangeArrowheads="1"/>
            </p:cNvSpPr>
            <p:nvPr/>
          </p:nvSpPr>
          <p:spPr bwMode="auto">
            <a:xfrm>
              <a:off x="1214" y="2701"/>
              <a:ext cx="1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D4AED6A8-3CA7-4909-9ECA-CFD36ED3BF3C}"/>
                </a:ext>
              </a:extLst>
            </p:cNvPr>
            <p:cNvSpPr>
              <a:spLocks noChangeArrowheads="1"/>
            </p:cNvSpPr>
            <p:nvPr/>
          </p:nvSpPr>
          <p:spPr bwMode="auto">
            <a:xfrm>
              <a:off x="1765" y="2529"/>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0">
              <a:extLst>
                <a:ext uri="{FF2B5EF4-FFF2-40B4-BE49-F238E27FC236}">
                  <a16:creationId xmlns:a16="http://schemas.microsoft.com/office/drawing/2014/main" id="{4A391041-51FC-458A-A989-245707A32142}"/>
                </a:ext>
              </a:extLst>
            </p:cNvPr>
            <p:cNvSpPr>
              <a:spLocks noChangeShapeType="1"/>
            </p:cNvSpPr>
            <p:nvPr/>
          </p:nvSpPr>
          <p:spPr bwMode="auto">
            <a:xfrm>
              <a:off x="2285" y="2701"/>
              <a:ext cx="352"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1">
              <a:extLst>
                <a:ext uri="{FF2B5EF4-FFF2-40B4-BE49-F238E27FC236}">
                  <a16:creationId xmlns:a16="http://schemas.microsoft.com/office/drawing/2014/main" id="{1442E768-1BC1-4404-8002-1947F508BD25}"/>
                </a:ext>
              </a:extLst>
            </p:cNvPr>
            <p:cNvSpPr>
              <a:spLocks noChangeArrowheads="1"/>
            </p:cNvSpPr>
            <p:nvPr/>
          </p:nvSpPr>
          <p:spPr bwMode="auto">
            <a:xfrm>
              <a:off x="1920" y="2520"/>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9321A65A-0747-4C2F-9F33-32860FCA844E}"/>
                </a:ext>
              </a:extLst>
            </p:cNvPr>
            <p:cNvSpPr>
              <a:spLocks noChangeArrowheads="1"/>
            </p:cNvSpPr>
            <p:nvPr/>
          </p:nvSpPr>
          <p:spPr bwMode="auto">
            <a:xfrm>
              <a:off x="2087" y="2701"/>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080136CA-D388-4422-AD0F-3BD8D12525F7}"/>
                </a:ext>
              </a:extLst>
            </p:cNvPr>
            <p:cNvSpPr>
              <a:spLocks noChangeArrowheads="1"/>
            </p:cNvSpPr>
            <p:nvPr/>
          </p:nvSpPr>
          <p:spPr bwMode="auto">
            <a:xfrm>
              <a:off x="2637" y="2529"/>
              <a:ext cx="523"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4">
              <a:extLst>
                <a:ext uri="{FF2B5EF4-FFF2-40B4-BE49-F238E27FC236}">
                  <a16:creationId xmlns:a16="http://schemas.microsoft.com/office/drawing/2014/main" id="{A5AC46EF-7509-414A-B3E5-3496865F71D6}"/>
                </a:ext>
              </a:extLst>
            </p:cNvPr>
            <p:cNvSpPr>
              <a:spLocks noChangeShapeType="1"/>
            </p:cNvSpPr>
            <p:nvPr/>
          </p:nvSpPr>
          <p:spPr bwMode="auto">
            <a:xfrm>
              <a:off x="3160" y="2701"/>
              <a:ext cx="352"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5">
              <a:extLst>
                <a:ext uri="{FF2B5EF4-FFF2-40B4-BE49-F238E27FC236}">
                  <a16:creationId xmlns:a16="http://schemas.microsoft.com/office/drawing/2014/main" id="{36AD5730-E1E1-437B-914B-4293CC8C223E}"/>
                </a:ext>
              </a:extLst>
            </p:cNvPr>
            <p:cNvSpPr>
              <a:spLocks noChangeArrowheads="1"/>
            </p:cNvSpPr>
            <p:nvPr/>
          </p:nvSpPr>
          <p:spPr bwMode="auto">
            <a:xfrm>
              <a:off x="2794" y="2520"/>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1808AF96-A83B-4C37-82EB-8EA300D46149}"/>
                </a:ext>
              </a:extLst>
            </p:cNvPr>
            <p:cNvSpPr>
              <a:spLocks noChangeArrowheads="1"/>
            </p:cNvSpPr>
            <p:nvPr/>
          </p:nvSpPr>
          <p:spPr bwMode="auto">
            <a:xfrm>
              <a:off x="2961" y="2701"/>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D71D7537-B929-4CB8-A499-A387C32F4804}"/>
                </a:ext>
              </a:extLst>
            </p:cNvPr>
            <p:cNvSpPr>
              <a:spLocks noChangeArrowheads="1"/>
            </p:cNvSpPr>
            <p:nvPr/>
          </p:nvSpPr>
          <p:spPr bwMode="auto">
            <a:xfrm>
              <a:off x="3512" y="2529"/>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8">
              <a:extLst>
                <a:ext uri="{FF2B5EF4-FFF2-40B4-BE49-F238E27FC236}">
                  <a16:creationId xmlns:a16="http://schemas.microsoft.com/office/drawing/2014/main" id="{711E69C6-66C3-4F7F-92E4-D2049ADA3809}"/>
                </a:ext>
              </a:extLst>
            </p:cNvPr>
            <p:cNvSpPr>
              <a:spLocks noChangeArrowheads="1"/>
            </p:cNvSpPr>
            <p:nvPr/>
          </p:nvSpPr>
          <p:spPr bwMode="auto">
            <a:xfrm>
              <a:off x="3668" y="2520"/>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5CB27E56-DB84-43CA-BA3D-A266089CAB36}"/>
                </a:ext>
              </a:extLst>
            </p:cNvPr>
            <p:cNvSpPr>
              <a:spLocks noChangeArrowheads="1"/>
            </p:cNvSpPr>
            <p:nvPr/>
          </p:nvSpPr>
          <p:spPr bwMode="auto">
            <a:xfrm>
              <a:off x="3835" y="2701"/>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44BE5CA5-82E5-4C05-8342-FD265D6951AB}"/>
                </a:ext>
              </a:extLst>
            </p:cNvPr>
            <p:cNvSpPr>
              <a:spLocks noChangeArrowheads="1"/>
            </p:cNvSpPr>
            <p:nvPr/>
          </p:nvSpPr>
          <p:spPr bwMode="auto">
            <a:xfrm>
              <a:off x="890" y="1161"/>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1">
              <a:extLst>
                <a:ext uri="{FF2B5EF4-FFF2-40B4-BE49-F238E27FC236}">
                  <a16:creationId xmlns:a16="http://schemas.microsoft.com/office/drawing/2014/main" id="{F2505D63-4433-4675-B991-E2AC659CADEE}"/>
                </a:ext>
              </a:extLst>
            </p:cNvPr>
            <p:cNvSpPr>
              <a:spLocks noChangeArrowheads="1"/>
            </p:cNvSpPr>
            <p:nvPr/>
          </p:nvSpPr>
          <p:spPr bwMode="auto">
            <a:xfrm>
              <a:off x="930" y="1176"/>
              <a:ext cx="4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FF0000"/>
                  </a:solidFill>
                  <a:effectLst/>
                  <a:latin typeface="Arial Rounded MT Bold" panose="020F0704030504030204" pitchFamily="34" charset="0"/>
                </a:rPr>
                <a:t>100</a:t>
              </a:r>
              <a:endParaRPr kumimoji="0" lang="zh-CN" altLang="zh-CN" sz="1800" b="0" i="0" u="none" strike="noStrike" cap="none" normalizeH="0" baseline="0" dirty="0">
                <a:ln>
                  <a:noFill/>
                </a:ln>
                <a:solidFill>
                  <a:srgbClr val="FF0000"/>
                </a:solidFill>
                <a:effectLst/>
              </a:endParaRPr>
            </a:p>
          </p:txBody>
        </p:sp>
        <p:sp>
          <p:nvSpPr>
            <p:cNvPr id="23" name="Rectangle 22">
              <a:extLst>
                <a:ext uri="{FF2B5EF4-FFF2-40B4-BE49-F238E27FC236}">
                  <a16:creationId xmlns:a16="http://schemas.microsoft.com/office/drawing/2014/main" id="{1DC8D3CD-2042-4082-922A-CE5BC9D83EAA}"/>
                </a:ext>
              </a:extLst>
            </p:cNvPr>
            <p:cNvSpPr>
              <a:spLocks noChangeArrowheads="1"/>
            </p:cNvSpPr>
            <p:nvPr/>
          </p:nvSpPr>
          <p:spPr bwMode="auto">
            <a:xfrm>
              <a:off x="1812" y="1176"/>
              <a:ext cx="56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BB0B62C9-BF5A-4A0D-94B9-EB0FA1A2E76F}"/>
                </a:ext>
              </a:extLst>
            </p:cNvPr>
            <p:cNvSpPr>
              <a:spLocks noChangeArrowheads="1"/>
            </p:cNvSpPr>
            <p:nvPr/>
          </p:nvSpPr>
          <p:spPr bwMode="auto">
            <a:xfrm>
              <a:off x="2686" y="1176"/>
              <a:ext cx="56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FA1C25AA-FD82-45E9-9717-2CCA8C947B74}"/>
                </a:ext>
              </a:extLst>
            </p:cNvPr>
            <p:cNvSpPr>
              <a:spLocks noChangeArrowheads="1"/>
            </p:cNvSpPr>
            <p:nvPr/>
          </p:nvSpPr>
          <p:spPr bwMode="auto">
            <a:xfrm>
              <a:off x="3560" y="1176"/>
              <a:ext cx="56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25">
              <a:extLst>
                <a:ext uri="{FF2B5EF4-FFF2-40B4-BE49-F238E27FC236}">
                  <a16:creationId xmlns:a16="http://schemas.microsoft.com/office/drawing/2014/main" id="{2A96B844-9512-4609-A0AB-4A2B9833AE7D}"/>
                </a:ext>
              </a:extLst>
            </p:cNvPr>
            <p:cNvSpPr>
              <a:spLocks noChangeArrowheads="1"/>
            </p:cNvSpPr>
            <p:nvPr/>
          </p:nvSpPr>
          <p:spPr bwMode="auto">
            <a:xfrm>
              <a:off x="3560" y="1494"/>
              <a:ext cx="56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64917E29-5EB3-4445-AF23-A9FE43796BF9}"/>
                </a:ext>
              </a:extLst>
            </p:cNvPr>
            <p:cNvSpPr>
              <a:spLocks noChangeArrowheads="1"/>
            </p:cNvSpPr>
            <p:nvPr/>
          </p:nvSpPr>
          <p:spPr bwMode="auto">
            <a:xfrm>
              <a:off x="3560" y="1807"/>
              <a:ext cx="56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1B2BB0A1-DA2B-4E53-A266-F820FF11025B}"/>
                </a:ext>
              </a:extLst>
            </p:cNvPr>
            <p:cNvSpPr>
              <a:spLocks noChangeArrowheads="1"/>
            </p:cNvSpPr>
            <p:nvPr/>
          </p:nvSpPr>
          <p:spPr bwMode="auto">
            <a:xfrm>
              <a:off x="3560" y="2120"/>
              <a:ext cx="4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FF0000"/>
                  </a:solidFill>
                  <a:effectLst/>
                  <a:latin typeface="Arial Rounded MT Bold" panose="020F0704030504030204" pitchFamily="34" charset="0"/>
                </a:rPr>
                <a:t>100</a:t>
              </a:r>
              <a:endParaRPr kumimoji="0" lang="zh-CN" altLang="zh-CN" sz="1800" b="0" i="0" u="none" strike="noStrike" cap="none" normalizeH="0" baseline="0" dirty="0">
                <a:ln>
                  <a:noFill/>
                </a:ln>
                <a:solidFill>
                  <a:srgbClr val="FF0000"/>
                </a:solidFill>
                <a:effectLst/>
              </a:endParaRPr>
            </a:p>
          </p:txBody>
        </p:sp>
        <p:sp>
          <p:nvSpPr>
            <p:cNvPr id="29" name="Rectangle 28">
              <a:extLst>
                <a:ext uri="{FF2B5EF4-FFF2-40B4-BE49-F238E27FC236}">
                  <a16:creationId xmlns:a16="http://schemas.microsoft.com/office/drawing/2014/main" id="{CEFF268B-D067-488B-9B43-23167D9F963B}"/>
                </a:ext>
              </a:extLst>
            </p:cNvPr>
            <p:cNvSpPr>
              <a:spLocks noChangeArrowheads="1"/>
            </p:cNvSpPr>
            <p:nvPr/>
          </p:nvSpPr>
          <p:spPr bwMode="auto">
            <a:xfrm>
              <a:off x="2686" y="1494"/>
              <a:ext cx="56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9">
              <a:extLst>
                <a:ext uri="{FF2B5EF4-FFF2-40B4-BE49-F238E27FC236}">
                  <a16:creationId xmlns:a16="http://schemas.microsoft.com/office/drawing/2014/main" id="{29E65B60-1EA9-44AE-B75E-797EC131EEB6}"/>
                </a:ext>
              </a:extLst>
            </p:cNvPr>
            <p:cNvSpPr>
              <a:spLocks noChangeArrowheads="1"/>
            </p:cNvSpPr>
            <p:nvPr/>
          </p:nvSpPr>
          <p:spPr bwMode="auto">
            <a:xfrm>
              <a:off x="2686" y="1807"/>
              <a:ext cx="56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A8B444ED-990E-46FC-B93D-6D72A3034708}"/>
                </a:ext>
              </a:extLst>
            </p:cNvPr>
            <p:cNvSpPr>
              <a:spLocks noChangeArrowheads="1"/>
            </p:cNvSpPr>
            <p:nvPr/>
          </p:nvSpPr>
          <p:spPr bwMode="auto">
            <a:xfrm>
              <a:off x="2686" y="2120"/>
              <a:ext cx="4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FF0000"/>
                  </a:solidFill>
                  <a:effectLst/>
                  <a:latin typeface="Arial Rounded MT Bold" panose="020F0704030504030204" pitchFamily="34" charset="0"/>
                </a:rPr>
                <a:t>100</a:t>
              </a:r>
              <a:endParaRPr kumimoji="0" lang="zh-CN" altLang="zh-CN" sz="1800" b="0" i="0" u="none" strike="noStrike" cap="none" normalizeH="0" baseline="0" dirty="0">
                <a:ln>
                  <a:noFill/>
                </a:ln>
                <a:solidFill>
                  <a:srgbClr val="FF0000"/>
                </a:solidFill>
                <a:effectLst/>
              </a:endParaRPr>
            </a:p>
          </p:txBody>
        </p:sp>
        <p:sp>
          <p:nvSpPr>
            <p:cNvPr id="32" name="Rectangle 31">
              <a:extLst>
                <a:ext uri="{FF2B5EF4-FFF2-40B4-BE49-F238E27FC236}">
                  <a16:creationId xmlns:a16="http://schemas.microsoft.com/office/drawing/2014/main" id="{29002632-0F2F-4E92-BAD4-3956CD771268}"/>
                </a:ext>
              </a:extLst>
            </p:cNvPr>
            <p:cNvSpPr>
              <a:spLocks noChangeArrowheads="1"/>
            </p:cNvSpPr>
            <p:nvPr/>
          </p:nvSpPr>
          <p:spPr bwMode="auto">
            <a:xfrm>
              <a:off x="1812" y="1494"/>
              <a:ext cx="56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3" name="Rectangle 32">
              <a:extLst>
                <a:ext uri="{FF2B5EF4-FFF2-40B4-BE49-F238E27FC236}">
                  <a16:creationId xmlns:a16="http://schemas.microsoft.com/office/drawing/2014/main" id="{7D44C60C-AE2E-4EBD-A3C3-B388B1DE0576}"/>
                </a:ext>
              </a:extLst>
            </p:cNvPr>
            <p:cNvSpPr>
              <a:spLocks noChangeArrowheads="1"/>
            </p:cNvSpPr>
            <p:nvPr/>
          </p:nvSpPr>
          <p:spPr bwMode="auto">
            <a:xfrm>
              <a:off x="1812" y="1807"/>
              <a:ext cx="56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83A6A626-817D-4E0A-9102-13A7C902328F}"/>
                </a:ext>
              </a:extLst>
            </p:cNvPr>
            <p:cNvSpPr>
              <a:spLocks noChangeArrowheads="1"/>
            </p:cNvSpPr>
            <p:nvPr/>
          </p:nvSpPr>
          <p:spPr bwMode="auto">
            <a:xfrm>
              <a:off x="1812" y="2120"/>
              <a:ext cx="4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FF0000"/>
                  </a:solidFill>
                  <a:effectLst/>
                  <a:latin typeface="Arial Rounded MT Bold" panose="020F0704030504030204" pitchFamily="34" charset="0"/>
                </a:rPr>
                <a:t>100</a:t>
              </a:r>
              <a:endParaRPr kumimoji="0" lang="zh-CN" altLang="zh-CN" sz="1800" b="0" i="0" u="none" strike="noStrike" cap="none" normalizeH="0" baseline="0" dirty="0">
                <a:ln>
                  <a:noFill/>
                </a:ln>
                <a:solidFill>
                  <a:srgbClr val="FF0000"/>
                </a:solidFill>
                <a:effectLst/>
              </a:endParaRPr>
            </a:p>
          </p:txBody>
        </p:sp>
        <p:sp>
          <p:nvSpPr>
            <p:cNvPr id="35" name="Rectangle 34">
              <a:extLst>
                <a:ext uri="{FF2B5EF4-FFF2-40B4-BE49-F238E27FC236}">
                  <a16:creationId xmlns:a16="http://schemas.microsoft.com/office/drawing/2014/main" id="{7355BB21-89B5-44CD-B13B-C3164CB3775B}"/>
                </a:ext>
              </a:extLst>
            </p:cNvPr>
            <p:cNvSpPr>
              <a:spLocks noChangeArrowheads="1"/>
            </p:cNvSpPr>
            <p:nvPr/>
          </p:nvSpPr>
          <p:spPr bwMode="auto">
            <a:xfrm>
              <a:off x="930" y="1494"/>
              <a:ext cx="4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FF0000"/>
                  </a:solidFill>
                  <a:effectLst/>
                  <a:latin typeface="Arial Rounded MT Bold" panose="020F0704030504030204" pitchFamily="34" charset="0"/>
                </a:rPr>
                <a:t>100</a:t>
              </a:r>
              <a:endParaRPr kumimoji="0" lang="zh-CN" altLang="zh-CN" sz="1800" b="0" i="0" u="none" strike="noStrike" cap="none" normalizeH="0" baseline="0" dirty="0">
                <a:ln>
                  <a:noFill/>
                </a:ln>
                <a:solidFill>
                  <a:srgbClr val="FF0000"/>
                </a:solidFill>
                <a:effectLst/>
              </a:endParaRPr>
            </a:p>
          </p:txBody>
        </p:sp>
        <p:sp>
          <p:nvSpPr>
            <p:cNvPr id="36" name="Rectangle 35">
              <a:extLst>
                <a:ext uri="{FF2B5EF4-FFF2-40B4-BE49-F238E27FC236}">
                  <a16:creationId xmlns:a16="http://schemas.microsoft.com/office/drawing/2014/main" id="{BB81F8F8-D3F3-4EF5-9B1F-FFAA2BD5218C}"/>
                </a:ext>
              </a:extLst>
            </p:cNvPr>
            <p:cNvSpPr>
              <a:spLocks noChangeArrowheads="1"/>
            </p:cNvSpPr>
            <p:nvPr/>
          </p:nvSpPr>
          <p:spPr bwMode="auto">
            <a:xfrm>
              <a:off x="930" y="1807"/>
              <a:ext cx="4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FF0000"/>
                  </a:solidFill>
                  <a:effectLst/>
                  <a:latin typeface="Arial Rounded MT Bold" panose="020F0704030504030204" pitchFamily="34" charset="0"/>
                </a:rPr>
                <a:t>100</a:t>
              </a:r>
              <a:endParaRPr kumimoji="0" lang="zh-CN" altLang="zh-CN" sz="1800" b="0" i="0" u="none" strike="noStrike" cap="none" normalizeH="0" baseline="0" dirty="0">
                <a:ln>
                  <a:noFill/>
                </a:ln>
                <a:solidFill>
                  <a:srgbClr val="FF0000"/>
                </a:solidFill>
                <a:effectLst/>
              </a:endParaRPr>
            </a:p>
          </p:txBody>
        </p:sp>
        <p:sp>
          <p:nvSpPr>
            <p:cNvPr id="37" name="Rectangle 36">
              <a:extLst>
                <a:ext uri="{FF2B5EF4-FFF2-40B4-BE49-F238E27FC236}">
                  <a16:creationId xmlns:a16="http://schemas.microsoft.com/office/drawing/2014/main" id="{7D4F5D98-548F-4F4F-B23B-C2632CF93026}"/>
                </a:ext>
              </a:extLst>
            </p:cNvPr>
            <p:cNvSpPr>
              <a:spLocks noChangeArrowheads="1"/>
            </p:cNvSpPr>
            <p:nvPr/>
          </p:nvSpPr>
          <p:spPr bwMode="auto">
            <a:xfrm>
              <a:off x="930" y="2120"/>
              <a:ext cx="4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FF0000"/>
                  </a:solidFill>
                  <a:effectLst/>
                  <a:latin typeface="Arial Rounded MT Bold" panose="020F0704030504030204" pitchFamily="34" charset="0"/>
                </a:rPr>
                <a:t>100</a:t>
              </a:r>
              <a:endParaRPr kumimoji="0" lang="zh-CN" altLang="zh-CN" sz="1800" b="0" i="0" u="none" strike="noStrike" cap="none" normalizeH="0" baseline="0" dirty="0">
                <a:ln>
                  <a:noFill/>
                </a:ln>
                <a:solidFill>
                  <a:srgbClr val="FF0000"/>
                </a:solidFill>
                <a:effectLst/>
              </a:endParaRPr>
            </a:p>
          </p:txBody>
        </p:sp>
        <p:sp>
          <p:nvSpPr>
            <p:cNvPr id="38" name="Rectangle 37">
              <a:extLst>
                <a:ext uri="{FF2B5EF4-FFF2-40B4-BE49-F238E27FC236}">
                  <a16:creationId xmlns:a16="http://schemas.microsoft.com/office/drawing/2014/main" id="{B676C52A-8D54-47BD-9943-2608E0030843}"/>
                </a:ext>
              </a:extLst>
            </p:cNvPr>
            <p:cNvSpPr>
              <a:spLocks noChangeArrowheads="1"/>
            </p:cNvSpPr>
            <p:nvPr/>
          </p:nvSpPr>
          <p:spPr bwMode="auto">
            <a:xfrm>
              <a:off x="890" y="1480"/>
              <a:ext cx="523" cy="315"/>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8">
              <a:extLst>
                <a:ext uri="{FF2B5EF4-FFF2-40B4-BE49-F238E27FC236}">
                  <a16:creationId xmlns:a16="http://schemas.microsoft.com/office/drawing/2014/main" id="{7F39095E-AF1E-4A13-AB75-D7459ED021E3}"/>
                </a:ext>
              </a:extLst>
            </p:cNvPr>
            <p:cNvSpPr>
              <a:spLocks noChangeArrowheads="1"/>
            </p:cNvSpPr>
            <p:nvPr/>
          </p:nvSpPr>
          <p:spPr bwMode="auto">
            <a:xfrm>
              <a:off x="890" y="1795"/>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9">
              <a:extLst>
                <a:ext uri="{FF2B5EF4-FFF2-40B4-BE49-F238E27FC236}">
                  <a16:creationId xmlns:a16="http://schemas.microsoft.com/office/drawing/2014/main" id="{8AC80A35-43C0-4A1D-9CEC-5C1CC2A10BAD}"/>
                </a:ext>
              </a:extLst>
            </p:cNvPr>
            <p:cNvSpPr>
              <a:spLocks noChangeArrowheads="1"/>
            </p:cNvSpPr>
            <p:nvPr/>
          </p:nvSpPr>
          <p:spPr bwMode="auto">
            <a:xfrm>
              <a:off x="890" y="2114"/>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40">
              <a:extLst>
                <a:ext uri="{FF2B5EF4-FFF2-40B4-BE49-F238E27FC236}">
                  <a16:creationId xmlns:a16="http://schemas.microsoft.com/office/drawing/2014/main" id="{DDABF387-6062-4228-A599-F73B515DF510}"/>
                </a:ext>
              </a:extLst>
            </p:cNvPr>
            <p:cNvSpPr>
              <a:spLocks noChangeShapeType="1"/>
            </p:cNvSpPr>
            <p:nvPr/>
          </p:nvSpPr>
          <p:spPr bwMode="auto">
            <a:xfrm>
              <a:off x="890" y="2433"/>
              <a:ext cx="523"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1">
              <a:extLst>
                <a:ext uri="{FF2B5EF4-FFF2-40B4-BE49-F238E27FC236}">
                  <a16:creationId xmlns:a16="http://schemas.microsoft.com/office/drawing/2014/main" id="{A847AB43-EBA7-4DD1-A056-8FC7D8E86CBA}"/>
                </a:ext>
              </a:extLst>
            </p:cNvPr>
            <p:cNvSpPr>
              <a:spLocks noChangeArrowheads="1"/>
            </p:cNvSpPr>
            <p:nvPr/>
          </p:nvSpPr>
          <p:spPr bwMode="auto">
            <a:xfrm>
              <a:off x="1762" y="1161"/>
              <a:ext cx="526"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2">
              <a:extLst>
                <a:ext uri="{FF2B5EF4-FFF2-40B4-BE49-F238E27FC236}">
                  <a16:creationId xmlns:a16="http://schemas.microsoft.com/office/drawing/2014/main" id="{5C8BA011-50F1-418D-8BCE-1F0492FE0F1E}"/>
                </a:ext>
              </a:extLst>
            </p:cNvPr>
            <p:cNvSpPr>
              <a:spLocks noChangeArrowheads="1"/>
            </p:cNvSpPr>
            <p:nvPr/>
          </p:nvSpPr>
          <p:spPr bwMode="auto">
            <a:xfrm>
              <a:off x="1762" y="1477"/>
              <a:ext cx="526"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3">
              <a:extLst>
                <a:ext uri="{FF2B5EF4-FFF2-40B4-BE49-F238E27FC236}">
                  <a16:creationId xmlns:a16="http://schemas.microsoft.com/office/drawing/2014/main" id="{825993D4-5E41-484A-95ED-ED26B657ACAE}"/>
                </a:ext>
              </a:extLst>
            </p:cNvPr>
            <p:cNvSpPr>
              <a:spLocks noChangeArrowheads="1"/>
            </p:cNvSpPr>
            <p:nvPr/>
          </p:nvSpPr>
          <p:spPr bwMode="auto">
            <a:xfrm>
              <a:off x="1762" y="1795"/>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4">
              <a:extLst>
                <a:ext uri="{FF2B5EF4-FFF2-40B4-BE49-F238E27FC236}">
                  <a16:creationId xmlns:a16="http://schemas.microsoft.com/office/drawing/2014/main" id="{77964E86-1D65-451E-9AE8-CA3452EC6E6B}"/>
                </a:ext>
              </a:extLst>
            </p:cNvPr>
            <p:cNvSpPr>
              <a:spLocks noChangeArrowheads="1"/>
            </p:cNvSpPr>
            <p:nvPr/>
          </p:nvSpPr>
          <p:spPr bwMode="auto">
            <a:xfrm>
              <a:off x="1762" y="2114"/>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5">
              <a:extLst>
                <a:ext uri="{FF2B5EF4-FFF2-40B4-BE49-F238E27FC236}">
                  <a16:creationId xmlns:a16="http://schemas.microsoft.com/office/drawing/2014/main" id="{6049FAA1-14D9-4FE3-BD18-0A6D0E1B62CB}"/>
                </a:ext>
              </a:extLst>
            </p:cNvPr>
            <p:cNvSpPr>
              <a:spLocks noChangeShapeType="1"/>
            </p:cNvSpPr>
            <p:nvPr/>
          </p:nvSpPr>
          <p:spPr bwMode="auto">
            <a:xfrm>
              <a:off x="1762" y="2433"/>
              <a:ext cx="526"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6">
              <a:extLst>
                <a:ext uri="{FF2B5EF4-FFF2-40B4-BE49-F238E27FC236}">
                  <a16:creationId xmlns:a16="http://schemas.microsoft.com/office/drawing/2014/main" id="{125ED75E-5413-4593-8AB9-BB9CFA996A23}"/>
                </a:ext>
              </a:extLst>
            </p:cNvPr>
            <p:cNvSpPr>
              <a:spLocks noChangeArrowheads="1"/>
            </p:cNvSpPr>
            <p:nvPr/>
          </p:nvSpPr>
          <p:spPr bwMode="auto">
            <a:xfrm>
              <a:off x="2637" y="1161"/>
              <a:ext cx="523"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7">
              <a:extLst>
                <a:ext uri="{FF2B5EF4-FFF2-40B4-BE49-F238E27FC236}">
                  <a16:creationId xmlns:a16="http://schemas.microsoft.com/office/drawing/2014/main" id="{34B887FB-E3EA-462A-88F5-DA0F2F73DFD8}"/>
                </a:ext>
              </a:extLst>
            </p:cNvPr>
            <p:cNvSpPr>
              <a:spLocks noChangeArrowheads="1"/>
            </p:cNvSpPr>
            <p:nvPr/>
          </p:nvSpPr>
          <p:spPr bwMode="auto">
            <a:xfrm>
              <a:off x="2637" y="1477"/>
              <a:ext cx="523"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8">
              <a:extLst>
                <a:ext uri="{FF2B5EF4-FFF2-40B4-BE49-F238E27FC236}">
                  <a16:creationId xmlns:a16="http://schemas.microsoft.com/office/drawing/2014/main" id="{CCFA7761-A767-40A4-AAD7-B29A39C70AD6}"/>
                </a:ext>
              </a:extLst>
            </p:cNvPr>
            <p:cNvSpPr>
              <a:spLocks noChangeArrowheads="1"/>
            </p:cNvSpPr>
            <p:nvPr/>
          </p:nvSpPr>
          <p:spPr bwMode="auto">
            <a:xfrm>
              <a:off x="2637" y="1795"/>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9">
              <a:extLst>
                <a:ext uri="{FF2B5EF4-FFF2-40B4-BE49-F238E27FC236}">
                  <a16:creationId xmlns:a16="http://schemas.microsoft.com/office/drawing/2014/main" id="{C7ACB05A-B71C-41B4-871B-A1CDBFC655CB}"/>
                </a:ext>
              </a:extLst>
            </p:cNvPr>
            <p:cNvSpPr>
              <a:spLocks noChangeArrowheads="1"/>
            </p:cNvSpPr>
            <p:nvPr/>
          </p:nvSpPr>
          <p:spPr bwMode="auto">
            <a:xfrm>
              <a:off x="2637" y="2114"/>
              <a:ext cx="523"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50">
              <a:extLst>
                <a:ext uri="{FF2B5EF4-FFF2-40B4-BE49-F238E27FC236}">
                  <a16:creationId xmlns:a16="http://schemas.microsoft.com/office/drawing/2014/main" id="{0692315D-275E-481B-ACBB-832678C71ED1}"/>
                </a:ext>
              </a:extLst>
            </p:cNvPr>
            <p:cNvSpPr>
              <a:spLocks noChangeShapeType="1"/>
            </p:cNvSpPr>
            <p:nvPr/>
          </p:nvSpPr>
          <p:spPr bwMode="auto">
            <a:xfrm>
              <a:off x="2637" y="2433"/>
              <a:ext cx="523"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51">
              <a:extLst>
                <a:ext uri="{FF2B5EF4-FFF2-40B4-BE49-F238E27FC236}">
                  <a16:creationId xmlns:a16="http://schemas.microsoft.com/office/drawing/2014/main" id="{747BEA7B-7AEE-4145-9CFD-5F0D374861C1}"/>
                </a:ext>
              </a:extLst>
            </p:cNvPr>
            <p:cNvSpPr>
              <a:spLocks noChangeArrowheads="1"/>
            </p:cNvSpPr>
            <p:nvPr/>
          </p:nvSpPr>
          <p:spPr bwMode="auto">
            <a:xfrm>
              <a:off x="3509" y="1161"/>
              <a:ext cx="526"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52">
              <a:extLst>
                <a:ext uri="{FF2B5EF4-FFF2-40B4-BE49-F238E27FC236}">
                  <a16:creationId xmlns:a16="http://schemas.microsoft.com/office/drawing/2014/main" id="{1C7C2F69-3C9F-47A6-BB94-5A82B7946307}"/>
                </a:ext>
              </a:extLst>
            </p:cNvPr>
            <p:cNvSpPr>
              <a:spLocks noChangeArrowheads="1"/>
            </p:cNvSpPr>
            <p:nvPr/>
          </p:nvSpPr>
          <p:spPr bwMode="auto">
            <a:xfrm>
              <a:off x="3509" y="1477"/>
              <a:ext cx="526"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53">
              <a:extLst>
                <a:ext uri="{FF2B5EF4-FFF2-40B4-BE49-F238E27FC236}">
                  <a16:creationId xmlns:a16="http://schemas.microsoft.com/office/drawing/2014/main" id="{0B769CFD-B994-44BB-8132-0D811AEA2548}"/>
                </a:ext>
              </a:extLst>
            </p:cNvPr>
            <p:cNvSpPr>
              <a:spLocks noChangeArrowheads="1"/>
            </p:cNvSpPr>
            <p:nvPr/>
          </p:nvSpPr>
          <p:spPr bwMode="auto">
            <a:xfrm>
              <a:off x="3509" y="1795"/>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54">
              <a:extLst>
                <a:ext uri="{FF2B5EF4-FFF2-40B4-BE49-F238E27FC236}">
                  <a16:creationId xmlns:a16="http://schemas.microsoft.com/office/drawing/2014/main" id="{B3AB30F9-B417-4950-B626-11988F36EBFB}"/>
                </a:ext>
              </a:extLst>
            </p:cNvPr>
            <p:cNvSpPr>
              <a:spLocks noChangeArrowheads="1"/>
            </p:cNvSpPr>
            <p:nvPr/>
          </p:nvSpPr>
          <p:spPr bwMode="auto">
            <a:xfrm>
              <a:off x="3509" y="2114"/>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55">
              <a:extLst>
                <a:ext uri="{FF2B5EF4-FFF2-40B4-BE49-F238E27FC236}">
                  <a16:creationId xmlns:a16="http://schemas.microsoft.com/office/drawing/2014/main" id="{FA86E034-11A7-4A6A-8785-FF35F4F24C2A}"/>
                </a:ext>
              </a:extLst>
            </p:cNvPr>
            <p:cNvSpPr>
              <a:spLocks noChangeShapeType="1"/>
            </p:cNvSpPr>
            <p:nvPr/>
          </p:nvSpPr>
          <p:spPr bwMode="auto">
            <a:xfrm>
              <a:off x="3509" y="2433"/>
              <a:ext cx="526"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6">
              <a:extLst>
                <a:ext uri="{FF2B5EF4-FFF2-40B4-BE49-F238E27FC236}">
                  <a16:creationId xmlns:a16="http://schemas.microsoft.com/office/drawing/2014/main" id="{6D867689-6BEC-40F3-9235-F37A9A3982AE}"/>
                </a:ext>
              </a:extLst>
            </p:cNvPr>
            <p:cNvSpPr>
              <a:spLocks noChangeShapeType="1"/>
            </p:cNvSpPr>
            <p:nvPr/>
          </p:nvSpPr>
          <p:spPr bwMode="auto">
            <a:xfrm>
              <a:off x="4032" y="2701"/>
              <a:ext cx="355"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57">
              <a:extLst>
                <a:ext uri="{FF2B5EF4-FFF2-40B4-BE49-F238E27FC236}">
                  <a16:creationId xmlns:a16="http://schemas.microsoft.com/office/drawing/2014/main" id="{1061DE8A-3BD3-4F7C-B586-BD1A1FFC3A55}"/>
                </a:ext>
              </a:extLst>
            </p:cNvPr>
            <p:cNvSpPr>
              <a:spLocks noChangeArrowheads="1"/>
            </p:cNvSpPr>
            <p:nvPr/>
          </p:nvSpPr>
          <p:spPr bwMode="auto">
            <a:xfrm>
              <a:off x="4387" y="2529"/>
              <a:ext cx="520" cy="343"/>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8">
              <a:extLst>
                <a:ext uri="{FF2B5EF4-FFF2-40B4-BE49-F238E27FC236}">
                  <a16:creationId xmlns:a16="http://schemas.microsoft.com/office/drawing/2014/main" id="{AEE3AA55-6A7F-4783-AF90-4A49C5E73DFF}"/>
                </a:ext>
              </a:extLst>
            </p:cNvPr>
            <p:cNvSpPr>
              <a:spLocks noChangeArrowheads="1"/>
            </p:cNvSpPr>
            <p:nvPr/>
          </p:nvSpPr>
          <p:spPr bwMode="auto">
            <a:xfrm>
              <a:off x="4542" y="2520"/>
              <a:ext cx="2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9">
              <a:extLst>
                <a:ext uri="{FF2B5EF4-FFF2-40B4-BE49-F238E27FC236}">
                  <a16:creationId xmlns:a16="http://schemas.microsoft.com/office/drawing/2014/main" id="{525F4711-2AE1-4F15-8E36-D600AF499B7A}"/>
                </a:ext>
              </a:extLst>
            </p:cNvPr>
            <p:cNvSpPr>
              <a:spLocks noChangeArrowheads="1"/>
            </p:cNvSpPr>
            <p:nvPr/>
          </p:nvSpPr>
          <p:spPr bwMode="auto">
            <a:xfrm>
              <a:off x="4709" y="2701"/>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000000"/>
                  </a:solidFill>
                  <a:effectLst/>
                  <a:latin typeface="Arial Rounded MT Bold" panose="020F07040305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60">
              <a:extLst>
                <a:ext uri="{FF2B5EF4-FFF2-40B4-BE49-F238E27FC236}">
                  <a16:creationId xmlns:a16="http://schemas.microsoft.com/office/drawing/2014/main" id="{2975AB4C-6BF5-45D0-9C45-52CFE5E46C57}"/>
                </a:ext>
              </a:extLst>
            </p:cNvPr>
            <p:cNvSpPr>
              <a:spLocks noChangeArrowheads="1"/>
            </p:cNvSpPr>
            <p:nvPr/>
          </p:nvSpPr>
          <p:spPr bwMode="auto">
            <a:xfrm>
              <a:off x="4434" y="1176"/>
              <a:ext cx="56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1">
              <a:extLst>
                <a:ext uri="{FF2B5EF4-FFF2-40B4-BE49-F238E27FC236}">
                  <a16:creationId xmlns:a16="http://schemas.microsoft.com/office/drawing/2014/main" id="{3808A4B5-FD36-4491-BAD0-4CF53F73DD66}"/>
                </a:ext>
              </a:extLst>
            </p:cNvPr>
            <p:cNvSpPr>
              <a:spLocks noChangeArrowheads="1"/>
            </p:cNvSpPr>
            <p:nvPr/>
          </p:nvSpPr>
          <p:spPr bwMode="auto">
            <a:xfrm>
              <a:off x="4434" y="1494"/>
              <a:ext cx="56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2">
              <a:extLst>
                <a:ext uri="{FF2B5EF4-FFF2-40B4-BE49-F238E27FC236}">
                  <a16:creationId xmlns:a16="http://schemas.microsoft.com/office/drawing/2014/main" id="{C936C578-1666-4918-8B00-F513B94DD2F4}"/>
                </a:ext>
              </a:extLst>
            </p:cNvPr>
            <p:cNvSpPr>
              <a:spLocks noChangeArrowheads="1"/>
            </p:cNvSpPr>
            <p:nvPr/>
          </p:nvSpPr>
          <p:spPr bwMode="auto">
            <a:xfrm>
              <a:off x="4434" y="1807"/>
              <a:ext cx="56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a:ln>
                    <a:noFill/>
                  </a:ln>
                  <a:solidFill>
                    <a:srgbClr val="000000"/>
                  </a:solidFill>
                  <a:effectLst/>
                  <a:latin typeface="Arial Rounded MT Bold" panose="020F0704030504030204" pitchFamily="34" charset="0"/>
                </a:rPr>
                <a:t>001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48" name="Rectangle 63">
              <a:extLst>
                <a:ext uri="{FF2B5EF4-FFF2-40B4-BE49-F238E27FC236}">
                  <a16:creationId xmlns:a16="http://schemas.microsoft.com/office/drawing/2014/main" id="{EAC2F360-B41B-4BAF-821C-81EFFECA4150}"/>
                </a:ext>
              </a:extLst>
            </p:cNvPr>
            <p:cNvSpPr>
              <a:spLocks noChangeArrowheads="1"/>
            </p:cNvSpPr>
            <p:nvPr/>
          </p:nvSpPr>
          <p:spPr bwMode="auto">
            <a:xfrm>
              <a:off x="4434" y="2120"/>
              <a:ext cx="4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FF0000"/>
                  </a:solidFill>
                  <a:effectLst/>
                  <a:latin typeface="Arial Rounded MT Bold" panose="020F0704030504030204" pitchFamily="34" charset="0"/>
                </a:rPr>
                <a:t>100</a:t>
              </a:r>
              <a:endParaRPr kumimoji="0" lang="zh-CN" altLang="zh-CN" sz="1800" b="0" i="0" u="none" strike="noStrike" cap="none" normalizeH="0" baseline="0" dirty="0">
                <a:ln>
                  <a:noFill/>
                </a:ln>
                <a:solidFill>
                  <a:srgbClr val="FF0000"/>
                </a:solidFill>
                <a:effectLst/>
              </a:endParaRPr>
            </a:p>
          </p:txBody>
        </p:sp>
        <p:sp>
          <p:nvSpPr>
            <p:cNvPr id="2049" name="Rectangle 64">
              <a:extLst>
                <a:ext uri="{FF2B5EF4-FFF2-40B4-BE49-F238E27FC236}">
                  <a16:creationId xmlns:a16="http://schemas.microsoft.com/office/drawing/2014/main" id="{56D0C7CC-7486-4B47-9004-AB0D40145647}"/>
                </a:ext>
              </a:extLst>
            </p:cNvPr>
            <p:cNvSpPr>
              <a:spLocks noChangeArrowheads="1"/>
            </p:cNvSpPr>
            <p:nvPr/>
          </p:nvSpPr>
          <p:spPr bwMode="auto">
            <a:xfrm>
              <a:off x="4384" y="1161"/>
              <a:ext cx="526" cy="316"/>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5">
              <a:extLst>
                <a:ext uri="{FF2B5EF4-FFF2-40B4-BE49-F238E27FC236}">
                  <a16:creationId xmlns:a16="http://schemas.microsoft.com/office/drawing/2014/main" id="{BB90B4FD-022A-4CB2-921E-ACA5171F2CF0}"/>
                </a:ext>
              </a:extLst>
            </p:cNvPr>
            <p:cNvSpPr>
              <a:spLocks noChangeArrowheads="1"/>
            </p:cNvSpPr>
            <p:nvPr/>
          </p:nvSpPr>
          <p:spPr bwMode="auto">
            <a:xfrm>
              <a:off x="4384" y="1477"/>
              <a:ext cx="526" cy="318"/>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Rectangle 66">
              <a:extLst>
                <a:ext uri="{FF2B5EF4-FFF2-40B4-BE49-F238E27FC236}">
                  <a16:creationId xmlns:a16="http://schemas.microsoft.com/office/drawing/2014/main" id="{FFC75AC0-3C3A-4658-B49D-65E2037DBDEB}"/>
                </a:ext>
              </a:extLst>
            </p:cNvPr>
            <p:cNvSpPr>
              <a:spLocks noChangeArrowheads="1"/>
            </p:cNvSpPr>
            <p:nvPr/>
          </p:nvSpPr>
          <p:spPr bwMode="auto">
            <a:xfrm>
              <a:off x="4384" y="1795"/>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7">
              <a:extLst>
                <a:ext uri="{FF2B5EF4-FFF2-40B4-BE49-F238E27FC236}">
                  <a16:creationId xmlns:a16="http://schemas.microsoft.com/office/drawing/2014/main" id="{DA8BD60F-D8B7-4AD2-A2A4-81B41E27DD8D}"/>
                </a:ext>
              </a:extLst>
            </p:cNvPr>
            <p:cNvSpPr>
              <a:spLocks noChangeArrowheads="1"/>
            </p:cNvSpPr>
            <p:nvPr/>
          </p:nvSpPr>
          <p:spPr bwMode="auto">
            <a:xfrm>
              <a:off x="4384" y="2114"/>
              <a:ext cx="526" cy="319"/>
            </a:xfrm>
            <a:prstGeom prst="rect">
              <a:avLst/>
            </a:prstGeom>
            <a:noFill/>
            <a:ln w="571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Line 68">
              <a:extLst>
                <a:ext uri="{FF2B5EF4-FFF2-40B4-BE49-F238E27FC236}">
                  <a16:creationId xmlns:a16="http://schemas.microsoft.com/office/drawing/2014/main" id="{16B3AE9D-06DB-4210-B926-DB83CA339ABE}"/>
                </a:ext>
              </a:extLst>
            </p:cNvPr>
            <p:cNvSpPr>
              <a:spLocks noChangeShapeType="1"/>
            </p:cNvSpPr>
            <p:nvPr/>
          </p:nvSpPr>
          <p:spPr bwMode="auto">
            <a:xfrm>
              <a:off x="4384" y="2433"/>
              <a:ext cx="526" cy="0"/>
            </a:xfrm>
            <a:prstGeom prst="line">
              <a:avLst/>
            </a:prstGeom>
            <a:noFill/>
            <a:ln w="571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70">
              <a:extLst>
                <a:ext uri="{FF2B5EF4-FFF2-40B4-BE49-F238E27FC236}">
                  <a16:creationId xmlns:a16="http://schemas.microsoft.com/office/drawing/2014/main" id="{9E65D6E4-6DE5-4776-974A-0304A6D5B435}"/>
                </a:ext>
              </a:extLst>
            </p:cNvPr>
            <p:cNvSpPr>
              <a:spLocks noChangeArrowheads="1"/>
            </p:cNvSpPr>
            <p:nvPr/>
          </p:nvSpPr>
          <p:spPr bwMode="auto">
            <a:xfrm>
              <a:off x="1682" y="848"/>
              <a:ext cx="779"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Arial Rounded MT Bold" panose="020F0704030504030204" pitchFamily="34" charset="0"/>
                </a:rPr>
                <a:t>3 bits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sp>
        <p:nvSpPr>
          <p:cNvPr id="73" name="内容占位符 2">
            <a:extLst>
              <a:ext uri="{FF2B5EF4-FFF2-40B4-BE49-F238E27FC236}">
                <a16:creationId xmlns:a16="http://schemas.microsoft.com/office/drawing/2014/main" id="{5578EA25-D8C0-46FD-9CC8-10EABE5BBC1F}"/>
              </a:ext>
            </a:extLst>
          </p:cNvPr>
          <p:cNvSpPr txBox="1">
            <a:spLocks/>
          </p:cNvSpPr>
          <p:nvPr/>
        </p:nvSpPr>
        <p:spPr>
          <a:xfrm>
            <a:off x="1158345" y="4360951"/>
            <a:ext cx="6827310" cy="5540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3 (bits) * 4 (counters) * 5 (switches) = 60 (bits)</a:t>
            </a:r>
            <a:endParaRPr lang="zh-CN" altLang="en-US" sz="2800" dirty="0">
              <a:solidFill>
                <a:srgbClr val="FF0000"/>
              </a:solidFill>
            </a:endParaRPr>
          </a:p>
        </p:txBody>
      </p:sp>
    </p:spTree>
    <p:extLst>
      <p:ext uri="{BB962C8B-B14F-4D97-AF65-F5344CB8AC3E}">
        <p14:creationId xmlns:p14="http://schemas.microsoft.com/office/powerpoint/2010/main" val="34487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200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Variable-Width: Average Case</a:t>
            </a:r>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1047750"/>
            <a:ext cx="6457950" cy="329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a:extLst>
              <a:ext uri="{FF2B5EF4-FFF2-40B4-BE49-F238E27FC236}">
                <a16:creationId xmlns:a16="http://schemas.microsoft.com/office/drawing/2014/main" id="{A8D991F5-16B9-4E01-B76B-109CCD05252A}"/>
              </a:ext>
            </a:extLst>
          </p:cNvPr>
          <p:cNvSpPr txBox="1">
            <a:spLocks/>
          </p:cNvSpPr>
          <p:nvPr/>
        </p:nvSpPr>
        <p:spPr>
          <a:xfrm>
            <a:off x="1249891" y="4360951"/>
            <a:ext cx="6644219" cy="5540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solidFill>
                  <a:srgbClr val="FF0000"/>
                </a:solidFill>
              </a:rPr>
              <a:t>6 (bits) * 5 (switches) = 30 (bits)</a:t>
            </a:r>
            <a:endParaRPr lang="zh-CN" altLang="en-US" sz="2800" dirty="0">
              <a:solidFill>
                <a:srgbClr val="FF0000"/>
              </a:solidFill>
            </a:endParaRPr>
          </a:p>
        </p:txBody>
      </p:sp>
      <p:sp>
        <p:nvSpPr>
          <p:cNvPr id="7" name="内容占位符 2">
            <a:extLst>
              <a:ext uri="{FF2B5EF4-FFF2-40B4-BE49-F238E27FC236}">
                <a16:creationId xmlns:a16="http://schemas.microsoft.com/office/drawing/2014/main" id="{0BD1B100-45F1-4D97-8093-62FE6013D896}"/>
              </a:ext>
            </a:extLst>
          </p:cNvPr>
          <p:cNvSpPr txBox="1">
            <a:spLocks/>
          </p:cNvSpPr>
          <p:nvPr/>
        </p:nvSpPr>
        <p:spPr>
          <a:xfrm>
            <a:off x="228600" y="1873660"/>
            <a:ext cx="1250490" cy="5232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2800" dirty="0"/>
              <a:t>BRICK</a:t>
            </a:r>
            <a:endParaRPr lang="zh-CN" altLang="en-US" sz="2800" dirty="0"/>
          </a:p>
        </p:txBody>
      </p:sp>
    </p:spTree>
    <p:extLst>
      <p:ext uri="{BB962C8B-B14F-4D97-AF65-F5344CB8AC3E}">
        <p14:creationId xmlns:p14="http://schemas.microsoft.com/office/powerpoint/2010/main" val="872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Problem of BRICK</a:t>
            </a:r>
            <a:endParaRPr lang="zh-CN" altLang="en-US" dirty="0"/>
          </a:p>
        </p:txBody>
      </p:sp>
      <p:sp>
        <p:nvSpPr>
          <p:cNvPr id="3" name="Content Placeholder 2"/>
          <p:cNvSpPr>
            <a:spLocks noGrp="1"/>
          </p:cNvSpPr>
          <p:nvPr>
            <p:ph idx="1"/>
          </p:nvPr>
        </p:nvSpPr>
        <p:spPr/>
        <p:txBody>
          <a:bodyPr/>
          <a:lstStyle/>
          <a:p>
            <a:r>
              <a:rPr lang="en-US" altLang="zh-CN" dirty="0"/>
              <a:t>Counting on elephant flows may fail</a:t>
            </a:r>
          </a:p>
          <a:p>
            <a:pPr lvl="1"/>
            <a:r>
              <a:rPr lang="en-US" altLang="zh-CN" dirty="0"/>
              <a:t>When the switch runs out of the buckets</a:t>
            </a:r>
          </a:p>
          <a:p>
            <a:r>
              <a:rPr lang="en-US" altLang="zh-CN" dirty="0"/>
              <a:t>Count anywhere along the routing path</a:t>
            </a:r>
          </a:p>
          <a:p>
            <a:pPr lvl="1"/>
            <a:r>
              <a:rPr lang="en-US" altLang="zh-CN" dirty="0"/>
              <a:t>Tasks of elephant flows may aggregate</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676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7591</TotalTime>
  <Words>5786</Words>
  <Application>Microsoft Office PowerPoint</Application>
  <PresentationFormat>全屏显示(16:9)</PresentationFormat>
  <Paragraphs>880</Paragraphs>
  <Slides>44</Slides>
  <Notes>43</Notes>
  <HiddenSlides>16</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宋体</vt:lpstr>
      <vt:lpstr>Arial</vt:lpstr>
      <vt:lpstr>Arial Rounded MT Bold</vt:lpstr>
      <vt:lpstr>Calibri</vt:lpstr>
      <vt:lpstr>Office Theme</vt:lpstr>
      <vt:lpstr>DIAL: Distributed Elephant Flow Counting on SDN</vt:lpstr>
      <vt:lpstr>Statistics Counters</vt:lpstr>
      <vt:lpstr>Memory Waste for Mice Flows</vt:lpstr>
      <vt:lpstr>A Simple Example</vt:lpstr>
      <vt:lpstr>Fixed-Width: Average Case</vt:lpstr>
      <vt:lpstr>Fixed-Width: Dominant Case</vt:lpstr>
      <vt:lpstr>Fixed-Width: Memory</vt:lpstr>
      <vt:lpstr>Variable-Width: Average Case</vt:lpstr>
      <vt:lpstr>Problem of BRICK</vt:lpstr>
      <vt:lpstr>Variable-Width: Dominant Case</vt:lpstr>
      <vt:lpstr>Basic Idea of DIAL</vt:lpstr>
      <vt:lpstr>Basic Idea of DIAL</vt:lpstr>
      <vt:lpstr>Basic Idea of DIAL</vt:lpstr>
      <vt:lpstr>DIAL: Dominant Case</vt:lpstr>
      <vt:lpstr>Counting Rule Must Be Duplicated</vt:lpstr>
      <vt:lpstr>Counting Rule Duplication Problem</vt:lpstr>
      <vt:lpstr>CRDP Formulation</vt:lpstr>
      <vt:lpstr>Heuristics</vt:lpstr>
      <vt:lpstr>Example Duplication</vt:lpstr>
      <vt:lpstr>Evaluation Settings</vt:lpstr>
      <vt:lpstr>Traces</vt:lpstr>
      <vt:lpstr>Network Topologies</vt:lpstr>
      <vt:lpstr>Simulation</vt:lpstr>
      <vt:lpstr>Metrics</vt:lpstr>
      <vt:lpstr>Memory Cost</vt:lpstr>
      <vt:lpstr>Memory Efficiency</vt:lpstr>
      <vt:lpstr>DIAL Summary</vt:lpstr>
      <vt:lpstr>THANK YOU QUESTIONS AND COMMENTS</vt:lpstr>
      <vt:lpstr>Previous Work</vt:lpstr>
      <vt:lpstr>Variable-Width Counter</vt:lpstr>
      <vt:lpstr>Adaptive Counting Approaches</vt:lpstr>
      <vt:lpstr>Challenge for DIAL</vt:lpstr>
      <vt:lpstr>First Time Duplication</vt:lpstr>
      <vt:lpstr>LLF Algorithm</vt:lpstr>
      <vt:lpstr>Enforce DIAL into SDN</vt:lpstr>
      <vt:lpstr>Tag Packets</vt:lpstr>
      <vt:lpstr>Update Results</vt:lpstr>
      <vt:lpstr>Exception Handling</vt:lpstr>
      <vt:lpstr>Contribution</vt:lpstr>
      <vt:lpstr>Pre-duplication</vt:lpstr>
      <vt:lpstr>Pre-duplication</vt:lpstr>
      <vt:lpstr>Costs</vt:lpstr>
      <vt:lpstr>Conclusion</vt:lpstr>
      <vt:lpstr>Conclusion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 Distributed Elephant Flow Counting on SDN</dc:title>
  <dc:creator>彭峥</dc:creator>
  <cp:lastModifiedBy>彭峥</cp:lastModifiedBy>
  <cp:revision>1006</cp:revision>
  <dcterms:created xsi:type="dcterms:W3CDTF">2006-08-16T00:00:00Z</dcterms:created>
  <dcterms:modified xsi:type="dcterms:W3CDTF">2018-12-06T13:05:49Z</dcterms:modified>
</cp:coreProperties>
</file>