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2209800"/>
            <a:ext cx="3819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zhyong</dc:creator>
  <cp:lastModifiedBy>Windows 用户</cp:lastModifiedBy>
  <cp:revision>1</cp:revision>
  <dcterms:created xsi:type="dcterms:W3CDTF">2018-07-18T11:04:06Z</dcterms:created>
  <dcterms:modified xsi:type="dcterms:W3CDTF">2018-07-18T11:04:54Z</dcterms:modified>
</cp:coreProperties>
</file>