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4A46-E0B5-4684-B13F-6352845667F5}" type="datetimeFigureOut">
              <a:rPr kumimoji="1" lang="ja-JP" altLang="en-US" smtClean="0"/>
              <a:t>2019/2/11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4B8B4-5843-4B3E-B39C-4B0F7D1ED6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3184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4A46-E0B5-4684-B13F-6352845667F5}" type="datetimeFigureOut">
              <a:rPr kumimoji="1" lang="ja-JP" altLang="en-US" smtClean="0"/>
              <a:t>2019/2/11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4B8B4-5843-4B3E-B39C-4B0F7D1ED6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6213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4A46-E0B5-4684-B13F-6352845667F5}" type="datetimeFigureOut">
              <a:rPr kumimoji="1" lang="ja-JP" altLang="en-US" smtClean="0"/>
              <a:t>2019/2/11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4B8B4-5843-4B3E-B39C-4B0F7D1ED6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4189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4A46-E0B5-4684-B13F-6352845667F5}" type="datetimeFigureOut">
              <a:rPr kumimoji="1" lang="ja-JP" altLang="en-US" smtClean="0"/>
              <a:t>2019/2/11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4B8B4-5843-4B3E-B39C-4B0F7D1ED6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0462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4A46-E0B5-4684-B13F-6352845667F5}" type="datetimeFigureOut">
              <a:rPr kumimoji="1" lang="ja-JP" altLang="en-US" smtClean="0"/>
              <a:t>2019/2/11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4B8B4-5843-4B3E-B39C-4B0F7D1ED6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1555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4A46-E0B5-4684-B13F-6352845667F5}" type="datetimeFigureOut">
              <a:rPr kumimoji="1" lang="ja-JP" altLang="en-US" smtClean="0"/>
              <a:t>2019/2/11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4B8B4-5843-4B3E-B39C-4B0F7D1ED6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850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4A46-E0B5-4684-B13F-6352845667F5}" type="datetimeFigureOut">
              <a:rPr kumimoji="1" lang="ja-JP" altLang="en-US" smtClean="0"/>
              <a:t>2019/2/11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4B8B4-5843-4B3E-B39C-4B0F7D1ED6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4895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4A46-E0B5-4684-B13F-6352845667F5}" type="datetimeFigureOut">
              <a:rPr kumimoji="1" lang="ja-JP" altLang="en-US" smtClean="0"/>
              <a:t>2019/2/11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4B8B4-5843-4B3E-B39C-4B0F7D1ED6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892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4A46-E0B5-4684-B13F-6352845667F5}" type="datetimeFigureOut">
              <a:rPr kumimoji="1" lang="ja-JP" altLang="en-US" smtClean="0"/>
              <a:t>2019/2/11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4B8B4-5843-4B3E-B39C-4B0F7D1ED6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2998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4A46-E0B5-4684-B13F-6352845667F5}" type="datetimeFigureOut">
              <a:rPr kumimoji="1" lang="ja-JP" altLang="en-US" smtClean="0"/>
              <a:t>2019/2/11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4B8B4-5843-4B3E-B39C-4B0F7D1ED6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360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4A46-E0B5-4684-B13F-6352845667F5}" type="datetimeFigureOut">
              <a:rPr kumimoji="1" lang="ja-JP" altLang="en-US" smtClean="0"/>
              <a:t>2019/2/11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4B8B4-5843-4B3E-B39C-4B0F7D1ED6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5498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724A46-E0B5-4684-B13F-6352845667F5}" type="datetimeFigureOut">
              <a:rPr kumimoji="1" lang="ja-JP" altLang="en-US" smtClean="0"/>
              <a:t>2019/2/11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44B8B4-5843-4B3E-B39C-4B0F7D1ED6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8319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79512" y="1988839"/>
            <a:ext cx="8422498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Verdi X RT</a:t>
            </a:r>
          </a:p>
          <a:p>
            <a:r>
              <a:rPr lang="en-US" altLang="ja-JP" sz="8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S.Hirai</a:t>
            </a:r>
            <a:r>
              <a:rPr lang="en-US" altLang="ja-JP" sz="8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2016.01.24</a:t>
            </a:r>
            <a:endParaRPr kumimoji="1" lang="ja-JP" altLang="en-US" sz="8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208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79512" y="1988839"/>
            <a:ext cx="8365880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Verdi RT</a:t>
            </a:r>
          </a:p>
          <a:p>
            <a:r>
              <a:rPr lang="en-US" altLang="ja-JP" sz="8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S.Hirai</a:t>
            </a:r>
            <a:r>
              <a:rPr lang="en-US" altLang="ja-JP" sz="8000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ja-JP" sz="8000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2019.02.11</a:t>
            </a:r>
            <a:endParaRPr kumimoji="1" lang="ja-JP" altLang="en-US" sz="8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5438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Setting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smtClean="0"/>
              <a:t>Scale factor: 0.7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40432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14</Words>
  <Application>Microsoft Office PowerPoint</Application>
  <PresentationFormat>画面に合わせる (4:3)</PresentationFormat>
  <Paragraphs>6</Paragraphs>
  <Slides>3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4" baseType="lpstr">
      <vt:lpstr>Office ​​テーマ</vt:lpstr>
      <vt:lpstr>PowerPoint プレゼンテーション</vt:lpstr>
      <vt:lpstr>PowerPoint プレゼンテーション</vt:lpstr>
      <vt:lpstr>Setting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shuuichi</dc:creator>
  <cp:lastModifiedBy>shuuichi</cp:lastModifiedBy>
  <cp:revision>7</cp:revision>
  <dcterms:created xsi:type="dcterms:W3CDTF">2016-01-24T11:42:57Z</dcterms:created>
  <dcterms:modified xsi:type="dcterms:W3CDTF">2019-02-10T16:14:56Z</dcterms:modified>
</cp:coreProperties>
</file>