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21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5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4A46-E0B5-4684-B13F-6352845667F5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1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988839"/>
            <a:ext cx="8422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 X RT</a:t>
            </a:r>
          </a:p>
          <a:p>
            <a:r>
              <a:rPr lang="en-US" altLang="ja-JP" sz="8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S.Hirai</a:t>
            </a:r>
            <a:r>
              <a:rPr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2016.01.24</a:t>
            </a:r>
            <a:endParaRPr kumimoji="1" lang="ja-JP" altLang="en-US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0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shuuichi</dc:creator>
  <cp:lastModifiedBy>shuuichi</cp:lastModifiedBy>
  <cp:revision>3</cp:revision>
  <dcterms:created xsi:type="dcterms:W3CDTF">2016-01-24T11:42:57Z</dcterms:created>
  <dcterms:modified xsi:type="dcterms:W3CDTF">2016-01-24T12:09:44Z</dcterms:modified>
</cp:coreProperties>
</file>