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20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4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1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4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2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22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80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36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6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55DA-8C24-40F1-A239-A3D3EB31B30C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9896-12B1-4F94-84C7-57F16C77E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63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835696" y="2708920"/>
            <a:ext cx="4512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VerdiRT</a:t>
            </a:r>
            <a:endParaRPr lang="en-US" altLang="ja-JP" sz="4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2018.5.1  </a:t>
            </a:r>
            <a:r>
              <a:rPr lang="en-US" altLang="ja-JP" sz="4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S.Hirai</a:t>
            </a:r>
            <a:endParaRPr kumimoji="1" lang="ja-JP" altLang="en-US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3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shuuichi</dc:creator>
  <cp:lastModifiedBy>shuuichi</cp:lastModifiedBy>
  <cp:revision>2</cp:revision>
  <dcterms:created xsi:type="dcterms:W3CDTF">2018-03-23T15:25:19Z</dcterms:created>
  <dcterms:modified xsi:type="dcterms:W3CDTF">2018-05-01T06:37:35Z</dcterms:modified>
</cp:coreProperties>
</file>