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89" r:id="rId4"/>
    <p:sldId id="283" r:id="rId5"/>
    <p:sldId id="284" r:id="rId6"/>
    <p:sldId id="285" r:id="rId7"/>
    <p:sldId id="286" r:id="rId8"/>
    <p:sldId id="282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SemiBold" panose="00000706000000000000" pitchFamily="2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06A672-B31F-456C-9B76-44F96BA7292B}">
  <a:tblStyle styleId="{4406A672-B31F-456C-9B76-44F96BA72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69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6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125a64da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1125a64da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3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76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4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5" name="Google Shape;15;p2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7" name="Google Shape;17;p2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9" name="Google Shape;19;p2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1" name="Google Shape;21;p2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3" name="Google Shape;23;p2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5" name="Google Shape;25;p2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7" name="Google Shape;27;p2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9" name="Google Shape;29;p2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79" name="Google Shape;79;p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2" name="Google Shape;102;p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4" name="Google Shape;104;p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" name="Google Shape;106;p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8" name="Google Shape;108;p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" name="Google Shape;110;p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2" name="Google Shape;112;p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4" name="Google Shape;114;p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6" name="Google Shape;116;p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6"/>
          <p:cNvSpPr/>
          <p:nvPr/>
        </p:nvSpPr>
        <p:spPr>
          <a:xfrm rot="10800000">
            <a:off x="325263" y="3564263"/>
            <a:ext cx="791400" cy="395700"/>
          </a:xfrm>
          <a:prstGeom prst="homePlate">
            <a:avLst>
              <a:gd name="adj" fmla="val 518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 txBox="1">
            <a:spLocks noGrp="1"/>
          </p:cNvSpPr>
          <p:nvPr>
            <p:ph type="subTitle" idx="1"/>
          </p:nvPr>
        </p:nvSpPr>
        <p:spPr>
          <a:xfrm>
            <a:off x="2414550" y="1902450"/>
            <a:ext cx="4314900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26"/>
          <p:cNvSpPr txBox="1"/>
          <p:nvPr/>
        </p:nvSpPr>
        <p:spPr>
          <a:xfrm>
            <a:off x="2414550" y="3777513"/>
            <a:ext cx="4314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endParaRPr sz="1200">
              <a:solidFill>
                <a:schemeClr val="accen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07" name="Google Shape;1007;p26"/>
          <p:cNvSpPr/>
          <p:nvPr/>
        </p:nvSpPr>
        <p:spPr>
          <a:xfrm>
            <a:off x="6668575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6"/>
          <p:cNvSpPr/>
          <p:nvPr/>
        </p:nvSpPr>
        <p:spPr>
          <a:xfrm>
            <a:off x="737449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26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010" name="Google Shape;1010;p26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1" name="Google Shape;1011;p26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2" name="Google Shape;1012;p26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3" name="Google Shape;1013;p26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4" name="Google Shape;1014;p26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5" name="Google Shape;1015;p26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6" name="Google Shape;1016;p26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7" name="Google Shape;1017;p26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8" name="Google Shape;1018;p26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26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0" name="Google Shape;1020;p26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1" name="Google Shape;1021;p26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2" name="Google Shape;1022;p26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3" name="Google Shape;1023;p26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4" name="Google Shape;1024;p26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6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026" name="Google Shape;1026;p26"/>
          <p:cNvSpPr txBox="1">
            <a:spLocks noGrp="1"/>
          </p:cNvSpPr>
          <p:nvPr>
            <p:ph type="title"/>
          </p:nvPr>
        </p:nvSpPr>
        <p:spPr>
          <a:xfrm>
            <a:off x="2099975" y="800100"/>
            <a:ext cx="4944000" cy="87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2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31" name="Google Shape;1031;p2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1" name="Google Shape;1051;p2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52" name="Google Shape;1052;p2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3" name="Google Shape;1053;p2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4" name="Google Shape;1054;p2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5" name="Google Shape;1055;p2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6" name="Google Shape;1056;p2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7" name="Google Shape;1057;p2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8" name="Google Shape;1058;p2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9" name="Google Shape;1059;p2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0" name="Google Shape;1060;p2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1" name="Google Shape;1061;p2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2" name="Google Shape;1062;p2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3" name="Google Shape;1063;p2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4" name="Google Shape;1064;p2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5" name="Google Shape;1065;p2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6" name="Google Shape;1066;p2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7" name="Google Shape;1067;p2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2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72" name="Google Shape;1072;p2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2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2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2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2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2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2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2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2" name="Google Shape;1092;p28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093" name="Google Shape;1093;p28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28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5" name="Google Shape;1095;p28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6" name="Google Shape;1096;p28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7" name="Google Shape;1097;p28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8" name="Google Shape;1098;p28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9" name="Google Shape;1099;p28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28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1" name="Google Shape;1101;p28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28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3" name="Google Shape;1103;p28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4" name="Google Shape;1104;p28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5" name="Google Shape;1105;p28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28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7" name="Google Shape;1107;p28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8" name="Google Shape;1108;p28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2"/>
          <p:cNvSpPr txBox="1">
            <a:spLocks noGrp="1"/>
          </p:cNvSpPr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E-Arsip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Sederhana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20" name="Google Shape;1120;p32"/>
          <p:cNvSpPr txBox="1">
            <a:spLocks noGrp="1"/>
          </p:cNvSpPr>
          <p:nvPr>
            <p:ph type="subTitle" idx="1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Java</a:t>
            </a:r>
            <a:endParaRPr dirty="0"/>
          </a:p>
        </p:txBody>
      </p:sp>
      <p:sp>
        <p:nvSpPr>
          <p:cNvPr id="1121" name="Google Shape;1121;p32"/>
          <p:cNvSpPr/>
          <p:nvPr/>
        </p:nvSpPr>
        <p:spPr>
          <a:xfrm rot="5400000">
            <a:off x="7257363" y="740438"/>
            <a:ext cx="791400" cy="395700"/>
          </a:xfrm>
          <a:prstGeom prst="homePlate">
            <a:avLst>
              <a:gd name="adj" fmla="val 518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Menu Login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-Login,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-Close,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apklikasi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-Register, buat </a:t>
            </a:r>
            <a:r>
              <a:rPr lang="en-ID" dirty="0" err="1"/>
              <a:t>akun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308177-EB16-0E28-B436-916869C4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44" y="770425"/>
            <a:ext cx="5257801" cy="2957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Register (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) </a:t>
            </a:r>
            <a:endParaRPr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B5D4EE-3B29-E616-2EB8-D3E0646F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17" y="770425"/>
            <a:ext cx="5417455" cy="30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Beranda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Ada 3 menu : </a:t>
            </a:r>
            <a:r>
              <a:rPr lang="en-ID" dirty="0" err="1"/>
              <a:t>beranda</a:t>
            </a:r>
            <a:r>
              <a:rPr lang="en-ID" dirty="0"/>
              <a:t>, data </a:t>
            </a:r>
            <a:r>
              <a:rPr lang="en-ID" dirty="0" err="1"/>
              <a:t>surat</a:t>
            </a:r>
            <a:r>
              <a:rPr lang="en-ID" dirty="0"/>
              <a:t>, data </a:t>
            </a:r>
            <a:r>
              <a:rPr lang="en-ID" dirty="0" err="1"/>
              <a:t>pengguna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3682CD-94F8-DC14-2A70-84AF2583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22" y="633846"/>
            <a:ext cx="5766955" cy="32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Surat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Surat Masuk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Surat </a:t>
            </a:r>
            <a:r>
              <a:rPr lang="en-ID" dirty="0" err="1"/>
              <a:t>Keluar</a:t>
            </a:r>
            <a:endParaRPr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32998-B8C9-0A82-6A0A-E1255159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770425"/>
            <a:ext cx="3491345" cy="196388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8F5D38-534A-75EA-AE0C-4223FC6B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45" y="770425"/>
            <a:ext cx="3491346" cy="19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011709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Akun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C8B667-9B41-FC39-07C5-F04D53AB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45" y="727364"/>
            <a:ext cx="5590309" cy="31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727364"/>
            <a:ext cx="6642600" cy="36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Jika Status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menu data </a:t>
            </a:r>
            <a:r>
              <a:rPr lang="en-ID" dirty="0" err="1"/>
              <a:t>pengguna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C3C134-4F7B-92D9-C21F-ACEFD578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770425"/>
            <a:ext cx="5434445" cy="30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58"/>
          <p:cNvSpPr txBox="1">
            <a:spLocks noGrp="1"/>
          </p:cNvSpPr>
          <p:nvPr>
            <p:ph type="title"/>
          </p:nvPr>
        </p:nvSpPr>
        <p:spPr>
          <a:xfrm>
            <a:off x="2099975" y="800100"/>
            <a:ext cx="49440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Notebook Style for Case Reports by Slidesgo">
  <a:themeElements>
    <a:clrScheme name="Simple Light">
      <a:dk1>
        <a:srgbClr val="6B719B"/>
      </a:dk1>
      <a:lt1>
        <a:srgbClr val="E9B09D"/>
      </a:lt1>
      <a:dk2>
        <a:srgbClr val="D6D9ED"/>
      </a:dk2>
      <a:lt2>
        <a:srgbClr val="D1EDBE"/>
      </a:lt2>
      <a:accent1>
        <a:srgbClr val="92A189"/>
      </a:accent1>
      <a:accent2>
        <a:srgbClr val="FDEFEA"/>
      </a:accent2>
      <a:accent3>
        <a:srgbClr val="3C4169"/>
      </a:accent3>
      <a:accent4>
        <a:srgbClr val="FFFFFF"/>
      </a:accent4>
      <a:accent5>
        <a:srgbClr val="FDE0D6"/>
      </a:accent5>
      <a:accent6>
        <a:srgbClr val="FFFFFF"/>
      </a:accent6>
      <a:hlink>
        <a:srgbClr val="6B719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Merriweather</vt:lpstr>
      <vt:lpstr>Roboto</vt:lpstr>
      <vt:lpstr>Arial</vt:lpstr>
      <vt:lpstr>Barlow Semi Condensed</vt:lpstr>
      <vt:lpstr>Barlow Semi Condensed SemiBold</vt:lpstr>
      <vt:lpstr>Korean Notebook Style for Case Reports by Slidesgo</vt:lpstr>
      <vt:lpstr>E-Arsip Sederhana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E-Arsip Sederhana</dc:title>
  <cp:lastModifiedBy>Peni Julianti</cp:lastModifiedBy>
  <cp:revision>1</cp:revision>
  <dcterms:modified xsi:type="dcterms:W3CDTF">2022-12-09T01:38:24Z</dcterms:modified>
</cp:coreProperties>
</file>