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8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F7C1B3-B5CB-494C-B308-A5126573EA2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AD0587-FD19-441D-8E23-1DE2EF354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FIRST EXPERIENCE IN NAIROBI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adventure in Nairobi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city of high buildings.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I noticed once I arrived in Nairobi was the good  looking buildings all over the city.</a:t>
            </a:r>
          </a:p>
          <a:p>
            <a:r>
              <a:rPr lang="en-US" dirty="0" smtClean="0"/>
              <a:t>The most amazing thing about the tall buildings is that I saw the well known building.(KICC)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9" y="3835021"/>
            <a:ext cx="4714306" cy="28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Nairobi’s double-decker roads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roads in Nairobi were smooth and well constructed with streetlights along the road.</a:t>
            </a:r>
          </a:p>
          <a:p>
            <a:r>
              <a:rPr lang="en-US" dirty="0" smtClean="0"/>
              <a:t>Some roads were double-decker and all that made it look attractive and creative.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91" y="3944204"/>
            <a:ext cx="3244329" cy="28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8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Recreational places in Nairobi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Nairobi I saw different recreational places where people go to free their minds and also learn.</a:t>
            </a:r>
          </a:p>
          <a:p>
            <a:r>
              <a:rPr lang="en-US" dirty="0" smtClean="0"/>
              <a:t>I also found it encouraging how people were coming in and out of the recreational places showing they appreciate our culture.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15" y="3889612"/>
            <a:ext cx="4756648" cy="28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nature in Nairobi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Nairobi River was the most amazing natural feature I saw  in Nairobi.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466" y="2975212"/>
            <a:ext cx="4258101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blend of people in Nairobi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famous city I noticed different varieties  of people.</a:t>
            </a:r>
          </a:p>
          <a:p>
            <a:r>
              <a:rPr lang="en-US" dirty="0" smtClean="0"/>
              <a:t>I noticed there were white people, those included; Indians, Chinese, Japanese etc.</a:t>
            </a:r>
          </a:p>
          <a:p>
            <a:r>
              <a:rPr lang="en-US" dirty="0" smtClean="0"/>
              <a:t>This showed how Nairobi is in good condition that even foreigners come either to live or work there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49" y="4073236"/>
            <a:ext cx="3076142" cy="25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201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FIRST EXPERIENCE IN NAIROBI</vt:lpstr>
      <vt:lpstr>The city of high buildings.</vt:lpstr>
      <vt:lpstr>Nairobi’s double-decker roads</vt:lpstr>
      <vt:lpstr>Recreational places in Nairobi</vt:lpstr>
      <vt:lpstr>The beauty of nature in Nairobi</vt:lpstr>
      <vt:lpstr>Different blend of people in Nairobi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EXPERIENCE IN NAIROBI</dc:title>
  <dc:creator>Student</dc:creator>
  <cp:lastModifiedBy>Student</cp:lastModifiedBy>
  <cp:revision>13</cp:revision>
  <dcterms:created xsi:type="dcterms:W3CDTF">2020-02-19T02:04:37Z</dcterms:created>
  <dcterms:modified xsi:type="dcterms:W3CDTF">2020-02-19T04:50:34Z</dcterms:modified>
</cp:coreProperties>
</file>