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46F817-70AE-44B4-9AC9-CF6501526B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40F388-88F5-4F9B-BA57-FCEAF202F5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5A3BBE-C511-4C05-BD86-9D0C3A58E7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062727-C67C-4367-8868-9E306B0789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0C5915-6008-4D4E-BC21-6C52D0EDDA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8FFBB2-F5EE-4136-9D31-FCA0786A2A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10D082-0A14-437C-8C11-38B0B4EB14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E0B2E4-9E28-4E11-9053-11CA4F7CE5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90D446-7F45-4151-95D6-978A7C9F82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62B9D4-9AC1-4FDE-B08A-2B6EEABD10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4F29B0-FE87-4B0C-A2C1-649FD54780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E57E3B-F85D-44DB-A80E-CC2319C07A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630035-4ACC-4FC1-86F9-E2CF744A705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228600" y="632520"/>
            <a:ext cx="36036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Pripojeni BMP280,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TMP117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P21 - I2C SLC – modry (TMP117)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P22- I2C SDA - zluty(TMP117)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GND – GND - cerny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VIN – 3V3 - cerveny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228600" y="3201840"/>
            <a:ext cx="210564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Pripojeni DS18B20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Zluty – P25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Oranzovy – 3V3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Cerny - GND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832200" y="1600200"/>
            <a:ext cx="6181920" cy="381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2022-11-20T19:49:38Z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