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50454B-835F-4813-8DCB-DA4F6DB2FC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D74C84-16DB-4416-A508-5BF44EED12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C36221-BF91-4A6B-981E-8015577FC87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C2A880-7437-4B6C-98AF-DB76C46123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D4BD19-80D7-43B4-8EB0-5E19A9FBAB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9A8FE5-C503-45A4-9209-1D5BD4BFDF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8DBE4D-75C0-466D-86F9-512AFA2C6D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85E075-2CF2-4C27-A8D4-A26E88C970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3C4153-EBF3-430F-99B9-9E11092690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4E1A16-59D4-4F18-B7F2-13DAC188F5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18292A-F012-44F9-8B23-7C0EEB683E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ED2C5B-95DE-429E-843C-D8B71C6975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743857-4542-4005-B544-3A920A4B3F9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832200" y="1600200"/>
            <a:ext cx="6181200" cy="381816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54360" y="279720"/>
            <a:ext cx="360288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Pripojeni BMP280&amp; TMP117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P21 - I2C SLC – modry (TMP117)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zeleny(BMP280)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P22- I2C SDA – zluty(TMP117)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cerny(BMP280)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GND – GND – cerny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(TMP117)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sedy?(BMP280)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VIN – 3V3 – cerveny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(TMP117)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bily?(BMP280)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180720" y="3429000"/>
            <a:ext cx="21049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Pripojeni DS18B20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Zluty – P19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Oranzovy – 3V3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Cerny - GND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8471880" y="2880000"/>
            <a:ext cx="140868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P19 DS18B20 Zluty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 flipH="1" flipV="1">
            <a:off x="8368200" y="2763360"/>
            <a:ext cx="740880" cy="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7200" bIns="7200" anchor="ctr" anchorCtr="1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 flipH="1" flipV="1">
            <a:off x="8375760" y="2225160"/>
            <a:ext cx="740880" cy="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7200" bIns="7200" anchor="ctr" anchorCtr="1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>
            <a:off x="8493120" y="2517480"/>
            <a:ext cx="42876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P21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8458200" y="1987920"/>
            <a:ext cx="42876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P22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 flipH="1" flipV="1">
            <a:off x="8354520" y="3111480"/>
            <a:ext cx="740880" cy="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7200" bIns="7200" anchor="ctr" anchorCtr="1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699840" y="228240"/>
            <a:ext cx="1771560" cy="546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Svorkovnice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473840" y="1248120"/>
            <a:ext cx="5564160" cy="331488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/>
          <p:nvPr/>
        </p:nvSpPr>
        <p:spPr>
          <a:xfrm>
            <a:off x="1635120" y="2341440"/>
            <a:ext cx="983520" cy="325440"/>
          </a:xfrm>
          <a:prstGeom prst="rect">
            <a:avLst/>
          </a:prstGeom>
          <a:solidFill>
            <a:srgbClr val="00a933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1635120" y="1967400"/>
            <a:ext cx="498600" cy="325440"/>
          </a:xfrm>
          <a:prstGeom prst="rect">
            <a:avLst/>
          </a:prstGeom>
          <a:solidFill>
            <a:srgbClr val="00a933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1635120" y="2057400"/>
            <a:ext cx="180000" cy="180000"/>
          </a:xfrm>
          <a:prstGeom prst="ellipse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1905120" y="2064960"/>
            <a:ext cx="180000" cy="180000"/>
          </a:xfrm>
          <a:prstGeom prst="ellipse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2369520" y="2425680"/>
            <a:ext cx="180000" cy="180000"/>
          </a:xfrm>
          <a:prstGeom prst="ellipse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2050920" y="2412360"/>
            <a:ext cx="180000" cy="180000"/>
          </a:xfrm>
          <a:prstGeom prst="ellipse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1677240" y="2426400"/>
            <a:ext cx="180000" cy="180000"/>
          </a:xfrm>
          <a:prstGeom prst="ellipse">
            <a:avLst/>
          </a:prstGeom>
          <a:solidFill>
            <a:schemeClr val="accent1"/>
          </a:solidFill>
          <a:ln w="0">
            <a:solidFill>
              <a:srgbClr val="25406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473840" y="1621080"/>
            <a:ext cx="773640" cy="31608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+  P19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591920" y="2658600"/>
            <a:ext cx="1098000" cy="28872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+    P19     -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1625760" y="3121920"/>
            <a:ext cx="180000" cy="180000"/>
          </a:xfrm>
          <a:prstGeom prst="ellipse">
            <a:avLst/>
          </a:prstGeom>
          <a:solidFill>
            <a:schemeClr val="accent1"/>
          </a:solidFill>
          <a:ln w="3672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126720" bIns="126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1620000" y="3399120"/>
            <a:ext cx="180000" cy="180000"/>
          </a:xfrm>
          <a:prstGeom prst="ellipse">
            <a:avLst/>
          </a:prstGeom>
          <a:solidFill>
            <a:schemeClr val="accent1"/>
          </a:solidFill>
          <a:ln w="3672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126720" bIns="126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1627200" y="3628080"/>
            <a:ext cx="180000" cy="180000"/>
          </a:xfrm>
          <a:prstGeom prst="ellipse">
            <a:avLst/>
          </a:prstGeom>
          <a:solidFill>
            <a:schemeClr val="accent1"/>
          </a:solidFill>
          <a:ln w="3672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126720" bIns="126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1627560" y="3884400"/>
            <a:ext cx="180000" cy="180000"/>
          </a:xfrm>
          <a:prstGeom prst="ellipse">
            <a:avLst/>
          </a:prstGeom>
          <a:solidFill>
            <a:schemeClr val="accent1"/>
          </a:solidFill>
          <a:ln w="3672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126720" bIns="126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360880" y="3121920"/>
            <a:ext cx="180000" cy="180000"/>
          </a:xfrm>
          <a:prstGeom prst="ellipse">
            <a:avLst/>
          </a:prstGeom>
          <a:solidFill>
            <a:schemeClr val="accent1"/>
          </a:solidFill>
          <a:ln w="3672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126720" bIns="126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2355120" y="3399120"/>
            <a:ext cx="180000" cy="180000"/>
          </a:xfrm>
          <a:prstGeom prst="ellipse">
            <a:avLst/>
          </a:prstGeom>
          <a:solidFill>
            <a:schemeClr val="accent1"/>
          </a:solidFill>
          <a:ln w="3672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126720" bIns="126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2362320" y="3628080"/>
            <a:ext cx="180000" cy="180000"/>
          </a:xfrm>
          <a:prstGeom prst="ellipse">
            <a:avLst/>
          </a:prstGeom>
          <a:solidFill>
            <a:schemeClr val="accent1"/>
          </a:solidFill>
          <a:ln w="3672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126720" bIns="126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2362680" y="3884400"/>
            <a:ext cx="180000" cy="180000"/>
          </a:xfrm>
          <a:prstGeom prst="ellipse">
            <a:avLst/>
          </a:prstGeom>
          <a:solidFill>
            <a:schemeClr val="accent1"/>
          </a:solidFill>
          <a:ln w="3672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126720" bIns="126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114200" y="3387600"/>
            <a:ext cx="465480" cy="3045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114200" y="3083040"/>
            <a:ext cx="465480" cy="3045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114560" y="3628080"/>
            <a:ext cx="465480" cy="3045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114920" y="3884400"/>
            <a:ext cx="465480" cy="3045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+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2610720" y="3394440"/>
            <a:ext cx="465480" cy="3045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2610720" y="3089880"/>
            <a:ext cx="465480" cy="3045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2611080" y="3634920"/>
            <a:ext cx="465480" cy="3045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2611440" y="3891240"/>
            <a:ext cx="465480" cy="3045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+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lastPrinted>2022-12-22T14:15:58Z</cp:lastPrinted>
  <dcterms:modified xsi:type="dcterms:W3CDTF">2022-12-26T10:13:32Z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