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61" r:id="rId6"/>
    <p:sldId id="259" r:id="rId7"/>
    <p:sldId id="276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480FCE7-C2C8-40CE-BCE2-9B84381A62BF}">
          <p14:sldIdLst>
            <p14:sldId id="256"/>
            <p14:sldId id="257"/>
            <p14:sldId id="260"/>
            <p14:sldId id="258"/>
            <p14:sldId id="261"/>
            <p14:sldId id="259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ECFF"/>
    <a:srgbClr val="85F3C6"/>
    <a:srgbClr val="D1B3C9"/>
    <a:srgbClr val="DCA4CC"/>
    <a:srgbClr val="CCFF99"/>
    <a:srgbClr val="DFF4B8"/>
    <a:srgbClr val="EAB8F4"/>
    <a:srgbClr val="FFCE43"/>
    <a:srgbClr val="E7F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282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7BFA7-2931-4C73-9F25-B8D9BE496545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BFD06-DDEB-4697-8C05-1C117158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1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BFD06-DDEB-4697-8C05-1C117158E5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0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0674-020C-47F8-92F0-9935CA4EF04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B8F4-7B13-40C9-AAD8-292223A1C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4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72" y="4175845"/>
            <a:ext cx="9144000" cy="2236678"/>
          </a:xfr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id-ID" sz="5400" dirty="0"/>
              <a:t>Algoritma dan Pemrograman</a:t>
            </a:r>
            <a:endParaRPr lang="en-US" sz="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1759" y="201902"/>
            <a:ext cx="5233116" cy="287520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68" b="16398"/>
          <a:stretch/>
        </p:blipFill>
        <p:spPr>
          <a:xfrm>
            <a:off x="-1" y="1"/>
            <a:ext cx="4740813" cy="36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9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955" cy="1325563"/>
          </a:xfr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en-US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825625"/>
            <a:ext cx="6130343" cy="4739298"/>
          </a:xfrm>
        </p:spPr>
        <p:txBody>
          <a:bodyPr>
            <a:normAutofit fontScale="92500" lnSpcReduction="20000"/>
          </a:bodyPr>
          <a:lstStyle/>
          <a:p>
            <a:r>
              <a:rPr lang="id-ID" b="1" dirty="0"/>
              <a:t>Desi Kristina Sitinjak (1810631170201</a:t>
            </a:r>
            <a:r>
              <a:rPr lang="id-ID" dirty="0"/>
              <a:t>)</a:t>
            </a:r>
          </a:p>
          <a:p>
            <a:pPr marL="0" indent="0">
              <a:buNone/>
            </a:pPr>
            <a:r>
              <a:rPr lang="id-ID" dirty="0"/>
              <a:t>1. Programmer ke-2</a:t>
            </a:r>
          </a:p>
          <a:p>
            <a:pPr marL="0" indent="0">
              <a:buNone/>
            </a:pPr>
            <a:r>
              <a:rPr lang="id-ID" dirty="0"/>
              <a:t>2. Penyusun laporan</a:t>
            </a:r>
          </a:p>
          <a:p>
            <a:pPr marL="0" indent="0">
              <a:buNone/>
            </a:pPr>
            <a:r>
              <a:rPr lang="id-ID" dirty="0"/>
              <a:t>3.Penyusun Power Point</a:t>
            </a:r>
          </a:p>
          <a:p>
            <a:pPr marL="0" indent="0">
              <a:buNone/>
            </a:pPr>
            <a:r>
              <a:rPr lang="id-ID" dirty="0"/>
              <a:t>4. Pembuat Flowchart</a:t>
            </a:r>
          </a:p>
          <a:p>
            <a:r>
              <a:rPr lang="id-ID" b="1" dirty="0"/>
              <a:t>Putri Margaretta (1810631170248</a:t>
            </a:r>
            <a:r>
              <a:rPr lang="id-ID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Programmer ke-1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Pembuat pseudocode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Penyusun laporan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Penyusun Power Point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Pembuat flowchart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949" y="3611746"/>
            <a:ext cx="2985581" cy="30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220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0185" y="2168769"/>
            <a:ext cx="7936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5400" dirty="0"/>
              <a:t>Deskripsi fasilitas aplikasi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91379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248854"/>
            <a:ext cx="6963508" cy="53386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sz="2400" dirty="0"/>
              <a:t>1. </a:t>
            </a:r>
            <a:r>
              <a:rPr lang="en-GB" sz="2400" dirty="0" err="1"/>
              <a:t>Menampilkan</a:t>
            </a:r>
            <a:r>
              <a:rPr lang="en-GB" sz="2400" dirty="0"/>
              <a:t> form login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Login ini untuk akses masuk admin, dan hanya bisa diakses oleh admin.</a:t>
            </a:r>
          </a:p>
          <a:p>
            <a:r>
              <a:rPr lang="en-GB" sz="2400" dirty="0"/>
              <a:t>2. </a:t>
            </a:r>
            <a:r>
              <a:rPr lang="en-GB" sz="2400" dirty="0" err="1"/>
              <a:t>Menampilkan</a:t>
            </a:r>
            <a:r>
              <a:rPr lang="en-GB" sz="2400" dirty="0"/>
              <a:t> menu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Menu menampilkan pilihan untuk cek gaji atau keluar.</a:t>
            </a:r>
          </a:p>
          <a:p>
            <a:r>
              <a:rPr lang="en-GB" sz="2400" dirty="0"/>
              <a:t>3. </a:t>
            </a:r>
            <a:r>
              <a:rPr lang="en-GB" sz="2400" dirty="0" err="1"/>
              <a:t>Menampilkan</a:t>
            </a:r>
            <a:r>
              <a:rPr lang="en-GB" sz="2400" dirty="0"/>
              <a:t> data </a:t>
            </a:r>
            <a:r>
              <a:rPr lang="en-GB" sz="2400" dirty="0" err="1"/>
              <a:t>karyawan</a:t>
            </a:r>
            <a:endParaRPr lang="id-ID" sz="2400" dirty="0"/>
          </a:p>
          <a:p>
            <a:pPr marL="0" indent="0">
              <a:buNone/>
            </a:pPr>
            <a:r>
              <a:rPr lang="id-ID" sz="2400" dirty="0"/>
              <a:t>Data karyawan menampilkan data berupa input nama karyawan, golongan (1-4), total jam kerja</a:t>
            </a:r>
          </a:p>
          <a:p>
            <a:r>
              <a:rPr lang="en-GB" sz="2400" dirty="0"/>
              <a:t>4. </a:t>
            </a:r>
            <a:r>
              <a:rPr lang="en-GB" sz="2400" dirty="0" err="1"/>
              <a:t>Menampilkan</a:t>
            </a:r>
            <a:r>
              <a:rPr lang="en-GB" sz="2400" dirty="0"/>
              <a:t> Detail </a:t>
            </a:r>
            <a:r>
              <a:rPr lang="en-GB" sz="2400" dirty="0" err="1"/>
              <a:t>perhitungan</a:t>
            </a:r>
            <a:r>
              <a:rPr lang="en-GB" sz="2400" dirty="0"/>
              <a:t> </a:t>
            </a:r>
            <a:r>
              <a:rPr lang="en-GB" sz="2400" dirty="0" err="1"/>
              <a:t>gaji</a:t>
            </a:r>
            <a:r>
              <a:rPr lang="en-GB" sz="2400" dirty="0"/>
              <a:t> </a:t>
            </a:r>
            <a:endParaRPr lang="id-ID" sz="2400" dirty="0"/>
          </a:p>
          <a:p>
            <a:r>
              <a:rPr lang="id-ID" sz="2400" dirty="0"/>
              <a:t>Detail  perhitungan gaji menampilkan rekap data berupa nama karyawan, upah kerja, upah lembur(jika total jam kerja lebih dari 48 jam), dan total upah.</a:t>
            </a:r>
          </a:p>
          <a:p>
            <a:pPr algn="just"/>
            <a:endParaRPr lang="en-US" sz="2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83169" y="225083"/>
            <a:ext cx="5791200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MingLiU_HKSCS-ExtB" panose="02020500000000000000" pitchFamily="18" charset="-120"/>
                <a:ea typeface="MingLiU_HKSCS-ExtB" panose="02020500000000000000" pitchFamily="18" charset="-120"/>
              </a:rPr>
              <a:t>DESKRIPSI FASILITAS APLIKASI</a:t>
            </a:r>
            <a:endParaRPr lang="en-US" sz="30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5" name="Right Arrow 4"/>
          <p:cNvSpPr/>
          <p:nvPr/>
        </p:nvSpPr>
        <p:spPr>
          <a:xfrm rot="5400000">
            <a:off x="4274284" y="923534"/>
            <a:ext cx="353785" cy="26728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39950" y="3348111"/>
            <a:ext cx="5493433" cy="350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37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3569" y="225083"/>
            <a:ext cx="5833403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Software yang digunakan:</a:t>
            </a:r>
            <a:endParaRPr lang="en-US" sz="30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39950" y="3348111"/>
            <a:ext cx="5493433" cy="3509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6423" y="1463040"/>
            <a:ext cx="5942709" cy="196596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d-ID" sz="2400" dirty="0" smtClean="0"/>
              <a:t>Codeblock</a:t>
            </a:r>
            <a:endParaRPr lang="id-ID" sz="2400" dirty="0"/>
          </a:p>
          <a:p>
            <a:pPr algn="just"/>
            <a:endParaRPr 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11437034" y="0"/>
            <a:ext cx="75496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07583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42" y="2180491"/>
            <a:ext cx="6314016" cy="4515729"/>
          </a:xfrm>
          <a:solidFill>
            <a:schemeClr val="bg1"/>
          </a:solidFill>
        </p:spPr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program:</a:t>
            </a:r>
          </a:p>
          <a:p>
            <a:pPr marL="0" indent="0">
              <a:buNone/>
            </a:pP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program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begitu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memperlancar</a:t>
            </a:r>
            <a:r>
              <a:rPr lang="en-US" dirty="0" smtClean="0"/>
              <a:t> </a:t>
            </a:r>
            <a:r>
              <a:rPr lang="en-US" dirty="0" err="1" smtClean="0"/>
              <a:t>jalannya</a:t>
            </a:r>
            <a:r>
              <a:rPr lang="en-US" dirty="0" smtClean="0"/>
              <a:t>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. Program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bertujuan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memudahkan</a:t>
            </a:r>
            <a:r>
              <a:rPr lang="en-US" dirty="0" smtClean="0"/>
              <a:t> 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administrasi</a:t>
            </a:r>
            <a:r>
              <a:rPr lang="en-US" dirty="0" smtClean="0"/>
              <a:t> keuangan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 smtClean="0"/>
              <a:t>karyawan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menghemat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791" y="225083"/>
            <a:ext cx="10876209" cy="10464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3200" dirty="0"/>
              <a:t>Deskripsi singkat program beserta daftar fasilitas yang ada</a:t>
            </a:r>
          </a:p>
          <a:p>
            <a:endParaRPr lang="en-US" sz="3000" b="1" dirty="0"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4554" y="1371600"/>
            <a:ext cx="5134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446"/>
            <a:ext cx="10515600" cy="436098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lvl="0"/>
            <a:r>
              <a:rPr lang="en-US" sz="4400" b="1" dirty="0" err="1"/>
              <a:t>Daftar</a:t>
            </a:r>
            <a:r>
              <a:rPr lang="en-US" sz="4400" b="1" dirty="0"/>
              <a:t> </a:t>
            </a:r>
            <a:r>
              <a:rPr lang="en-US" sz="4400" b="1" dirty="0" err="1"/>
              <a:t>fasilitas</a:t>
            </a:r>
            <a:r>
              <a:rPr lang="en-US" sz="4400" b="1" dirty="0"/>
              <a:t>:</a:t>
            </a:r>
          </a:p>
          <a:p>
            <a:pPr lvl="0"/>
            <a:r>
              <a:rPr lang="en-US" b="1" dirty="0"/>
              <a:t>1.</a:t>
            </a:r>
            <a:r>
              <a:rPr lang="id-ID" b="1" dirty="0"/>
              <a:t>Login</a:t>
            </a:r>
            <a:endParaRPr lang="en-US" b="1" dirty="0"/>
          </a:p>
          <a:p>
            <a:r>
              <a:rPr lang="id-ID" b="1" dirty="0"/>
              <a:t>Login ini untuk akses masuk admin, dan hanya bisa diakses oleh admin.</a:t>
            </a:r>
            <a:endParaRPr lang="en-US" b="1" dirty="0"/>
          </a:p>
          <a:p>
            <a:pPr lvl="0"/>
            <a:r>
              <a:rPr lang="en-US" b="1" dirty="0"/>
              <a:t>2.</a:t>
            </a:r>
            <a:r>
              <a:rPr lang="id-ID" b="1" dirty="0"/>
              <a:t>Menu</a:t>
            </a:r>
            <a:endParaRPr lang="en-US" b="1" dirty="0"/>
          </a:p>
          <a:p>
            <a:r>
              <a:rPr lang="id-ID" b="1" dirty="0"/>
              <a:t>Menu menampilkan pilihan untuk cek gaji atau keluar.</a:t>
            </a:r>
            <a:endParaRPr lang="en-US" b="1" dirty="0"/>
          </a:p>
          <a:p>
            <a:pPr lvl="0"/>
            <a:r>
              <a:rPr lang="en-US" b="1" dirty="0"/>
              <a:t>3.</a:t>
            </a:r>
            <a:r>
              <a:rPr lang="id-ID" b="1" dirty="0"/>
              <a:t>Data Karyawan</a:t>
            </a:r>
            <a:endParaRPr lang="en-US" b="1" dirty="0"/>
          </a:p>
          <a:p>
            <a:r>
              <a:rPr lang="id-ID" b="1" dirty="0"/>
              <a:t>Data karyawan menampilkan data berupa input nama karyawan, golongan (1-4), total jam kerja</a:t>
            </a:r>
            <a:endParaRPr lang="en-US" b="1" dirty="0"/>
          </a:p>
          <a:p>
            <a:pPr lvl="0"/>
            <a:r>
              <a:rPr lang="en-US" b="1" dirty="0"/>
              <a:t>4.</a:t>
            </a:r>
            <a:r>
              <a:rPr lang="id-ID" b="1" dirty="0"/>
              <a:t>Detail Perhitungan Gaji</a:t>
            </a:r>
            <a:endParaRPr lang="en-US" b="1" dirty="0"/>
          </a:p>
          <a:p>
            <a:r>
              <a:rPr lang="id-ID" b="1" dirty="0"/>
              <a:t>Detail  perhitungan gaji menampilkan rekap data berupa nama karyawan, upah kerja, upah lembur(jika total jam kerja lebih dari 48 jam), dan total upah.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09" y="3449151"/>
            <a:ext cx="6357915" cy="21193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249" y="468136"/>
            <a:ext cx="2843634" cy="28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270</Words>
  <Application>Microsoft Office PowerPoint</Application>
  <PresentationFormat>Custom</PresentationFormat>
  <Paragraphs>38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Algoritma dan Pemrograman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Vitamin Larut Air Dalam Bahan Pangan</dc:title>
  <dc:creator>Safina Permata</dc:creator>
  <cp:lastModifiedBy>Acer</cp:lastModifiedBy>
  <cp:revision>62</cp:revision>
  <dcterms:created xsi:type="dcterms:W3CDTF">2019-04-08T11:29:20Z</dcterms:created>
  <dcterms:modified xsi:type="dcterms:W3CDTF">2019-05-21T12:23:51Z</dcterms:modified>
</cp:coreProperties>
</file>