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5CA173-BA2C-4CC5-930B-4B9959FE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963" y="4710545"/>
            <a:ext cx="8561220" cy="11176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vi-VN" sz="9600" b="1" dirty="0">
                <a:solidFill>
                  <a:srgbClr val="16515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NHÓM SEVER</a:t>
            </a:r>
            <a:endParaRPr lang="en-US" altLang="vi-VN" sz="9600" dirty="0"/>
          </a:p>
          <a:p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328C0-90B2-45DF-BCE9-A32A64270B37}"/>
              </a:ext>
            </a:extLst>
          </p:cNvPr>
          <p:cNvSpPr/>
          <p:nvPr/>
        </p:nvSpPr>
        <p:spPr>
          <a:xfrm>
            <a:off x="680322" y="374073"/>
            <a:ext cx="10985205" cy="17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vi-VN" sz="4000" b="1" dirty="0">
                <a:solidFill>
                  <a:srgbClr val="16515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NHẬP MÔN CÔNG NGHỆ THÔNG TIN VÀ </a:t>
            </a:r>
            <a:endParaRPr lang="en-US" altLang="en-US" sz="4000" b="1" dirty="0">
              <a:solidFill>
                <a:srgbClr val="16515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/>
            <a:r>
              <a:rPr lang="en-US" altLang="vi-VN" sz="4000" b="1" dirty="0">
                <a:solidFill>
                  <a:srgbClr val="16515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TRUYỀN THÔNG </a:t>
            </a:r>
            <a:endParaRPr lang="en-US" altLang="en-US" sz="4000" b="1" dirty="0">
              <a:solidFill>
                <a:srgbClr val="16515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BA8E1-78EB-46F8-85FC-E09F9F9399D9}"/>
              </a:ext>
            </a:extLst>
          </p:cNvPr>
          <p:cNvSpPr/>
          <p:nvPr/>
        </p:nvSpPr>
        <p:spPr>
          <a:xfrm>
            <a:off x="263236" y="2743200"/>
            <a:ext cx="8561220" cy="130232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vi-VN" sz="80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ĐỒ ÁN  </a:t>
            </a:r>
            <a:endParaRPr lang="en-US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0B1A-3FC9-4317-82BE-725B03C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6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II.KẾ HOẠCH LÀM VIỆC</a:t>
            </a:r>
            <a:endParaRPr lang="vi-V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95BE-49B7-4A2F-B60B-2441B7A7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58" y="2108273"/>
            <a:ext cx="5415679" cy="834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sz="3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5.XÁC ĐỊNH NHIỆM VỤ</a:t>
            </a:r>
            <a:endParaRPr lang="en-US" altLang="vi-VN" sz="3600" dirty="0"/>
          </a:p>
          <a:p>
            <a:pPr marL="0" indent="0">
              <a:buNone/>
            </a:pPr>
            <a:endParaRPr lang="vi-V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8A5EB-7D60-4AC4-A317-15D8323968DA}"/>
              </a:ext>
            </a:extLst>
          </p:cNvPr>
          <p:cNvSpPr/>
          <p:nvPr/>
        </p:nvSpPr>
        <p:spPr>
          <a:xfrm>
            <a:off x="180258" y="2943224"/>
            <a:ext cx="4920380" cy="375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Kịch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bản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nội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dung,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lời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thoại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Âm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thanh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hình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ảnh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Video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giới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thiệu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Lồng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tiếng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xử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lý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âm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Thao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tác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SOFT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Hoàn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chỉnh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sản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phẩm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Báo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cáo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 Power Point</a:t>
            </a:r>
            <a:endParaRPr lang="en-US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Thuyết</a:t>
            </a:r>
            <a:r>
              <a:rPr lang="en-US" altLang="vi-V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4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trình</a:t>
            </a:r>
            <a:endParaRPr lang="en-US" altLang="vi-V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80338-33BA-4F3F-8922-37E88AB6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7" y="2198699"/>
            <a:ext cx="6473574" cy="43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B57E-A3E8-479F-895E-271EE5C6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sz="6000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sz="6000" dirty="0">
                <a:cs typeface="华文楷体" panose="020B0503020204020204" pitchFamily="2" charset="-122"/>
              </a:rPr>
              <a:t> VỤ</a:t>
            </a:r>
            <a:endParaRPr lang="vi-V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C617-438C-4A5D-8F5F-FA1EA421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59" y="2136848"/>
            <a:ext cx="7506416" cy="8063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4000" dirty="0">
                <a:cs typeface="等线" panose="020B0503020204020204" pitchFamily="2" charset="-122"/>
              </a:rPr>
              <a:t>1. </a:t>
            </a:r>
            <a:r>
              <a:rPr lang="en-US" altLang="zh-CN" sz="4000" dirty="0" err="1">
                <a:cs typeface="等线" panose="020B0503020204020204" pitchFamily="2" charset="-122"/>
              </a:rPr>
              <a:t>Lên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kịch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bản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và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nội</a:t>
            </a:r>
            <a:r>
              <a:rPr lang="en-US" altLang="zh-CN" sz="4000" dirty="0">
                <a:cs typeface="等线" panose="020B0503020204020204" pitchFamily="2" charset="-122"/>
              </a:rPr>
              <a:t> dung video</a:t>
            </a:r>
          </a:p>
          <a:p>
            <a:pPr marL="0" indent="0">
              <a:buNone/>
            </a:pPr>
            <a:endParaRPr lang="vi-V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26F32-B98C-40EA-A0FD-33B760A3982E}"/>
              </a:ext>
            </a:extLst>
          </p:cNvPr>
          <p:cNvSpPr/>
          <p:nvPr/>
        </p:nvSpPr>
        <p:spPr>
          <a:xfrm>
            <a:off x="680321" y="3050382"/>
            <a:ext cx="7177804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>
                <a:cs typeface="等线" panose="020B0503020204020204" pitchFamily="2" charset="-122"/>
              </a:rPr>
              <a:t>Phụ trách: Nguyễn Quốc Duy</a:t>
            </a:r>
            <a:endParaRPr lang="en-US" altLang="zh-CN" sz="3200" dirty="0">
              <a:cs typeface="等线" panose="020B0503020204020204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A3A52-E5E0-4388-BB49-2B06C5A70CC4}"/>
              </a:ext>
            </a:extLst>
          </p:cNvPr>
          <p:cNvSpPr/>
          <p:nvPr/>
        </p:nvSpPr>
        <p:spPr>
          <a:xfrm>
            <a:off x="680321" y="3957035"/>
            <a:ext cx="7177804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>
                <a:cs typeface="等线" panose="020B0503020204020204" pitchFamily="2" charset="-122"/>
              </a:rPr>
              <a:t>Kịch bản: cả nhóm</a:t>
            </a:r>
            <a:endParaRPr lang="en-US" altLang="zh-CN" sz="3200" dirty="0">
              <a:cs typeface="等线" panose="020B0503020204020204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38256-B25C-4DBA-8872-6C25312047D7}"/>
              </a:ext>
            </a:extLst>
          </p:cNvPr>
          <p:cNvSpPr/>
          <p:nvPr/>
        </p:nvSpPr>
        <p:spPr>
          <a:xfrm>
            <a:off x="680321" y="4842860"/>
            <a:ext cx="7177804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 err="1">
                <a:cs typeface="等线" panose="020B0503020204020204" pitchFamily="2" charset="-122"/>
              </a:rPr>
              <a:t>Nội</a:t>
            </a:r>
            <a:r>
              <a:rPr lang="en-US" altLang="zh-CN" sz="3200" dirty="0">
                <a:cs typeface="等线" panose="020B0503020204020204" pitchFamily="2" charset="-122"/>
              </a:rPr>
              <a:t> dung: </a:t>
            </a:r>
            <a:r>
              <a:rPr lang="en-US" altLang="zh-CN" sz="3200" dirty="0" err="1">
                <a:cs typeface="等线" panose="020B0503020204020204" pitchFamily="2" charset="-122"/>
              </a:rPr>
              <a:t>gồm</a:t>
            </a:r>
            <a:r>
              <a:rPr lang="en-US" altLang="zh-CN" sz="3200" dirty="0">
                <a:cs typeface="等线" panose="020B0503020204020204" pitchFamily="2" charset="-122"/>
              </a:rPr>
              <a:t> 2          3 </a:t>
            </a:r>
            <a:r>
              <a:rPr lang="en-US" altLang="zh-CN" sz="3200" dirty="0" err="1">
                <a:cs typeface="等线" panose="020B0503020204020204" pitchFamily="2" charset="-122"/>
              </a:rPr>
              <a:t>phần</a:t>
            </a:r>
            <a:r>
              <a:rPr lang="en-US" altLang="zh-CN" sz="3200" dirty="0">
                <a:cs typeface="等线" panose="020B0503020204020204" pitchFamily="2" charset="-122"/>
              </a:rPr>
              <a:t>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8E225-A784-42C3-9A02-A46CAF6F0614}"/>
              </a:ext>
            </a:extLst>
          </p:cNvPr>
          <p:cNvCxnSpPr/>
          <p:nvPr/>
        </p:nvCxnSpPr>
        <p:spPr>
          <a:xfrm>
            <a:off x="4700588" y="5285772"/>
            <a:ext cx="942975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B5DC-C9EA-480C-B2AD-95654993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sz="5400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sz="5400" dirty="0">
                <a:cs typeface="华文楷体" panose="020B0503020204020204" pitchFamily="2" charset="-122"/>
              </a:rPr>
              <a:t> VỤ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0B92-E819-42BC-A07C-876DE7A9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34" y="2136848"/>
            <a:ext cx="9613861" cy="7778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Tìm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kiếm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file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âm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và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ảnh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cho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video: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1458F-E0FA-4BFB-A7CE-89CF15FF335D}"/>
              </a:ext>
            </a:extLst>
          </p:cNvPr>
          <p:cNvSpPr/>
          <p:nvPr/>
        </p:nvSpPr>
        <p:spPr>
          <a:xfrm>
            <a:off x="323134" y="2774419"/>
            <a:ext cx="5549029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Phụ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trách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Đổ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Thạch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Thông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Quốc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Duy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vi-V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9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805F-2EF1-4208-91FC-384598DB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dirty="0">
                <a:cs typeface="华文楷体" panose="020B0503020204020204" pitchFamily="2" charset="-122"/>
              </a:rPr>
              <a:t> VỤ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2A95-8433-4866-BE4B-76A56A83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97" y="2151136"/>
            <a:ext cx="6206254" cy="8063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Tạo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video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giới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thiệu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nhóm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02A30-089F-46B4-B0F7-7DF5484E7A9C}"/>
              </a:ext>
            </a:extLst>
          </p:cNvPr>
          <p:cNvSpPr/>
          <p:nvPr/>
        </p:nvSpPr>
        <p:spPr>
          <a:xfrm>
            <a:off x="347305" y="2957513"/>
            <a:ext cx="6110646" cy="1000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Phụ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trách</a:t>
            </a:r>
            <a:r>
              <a:rPr lang="en-US" altLang="zh-C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Tăng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Vỉnh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Quốc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Duy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vi-V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utoShape 2" descr="Kết quả hình ảnh cho proshow">
            <a:extLst>
              <a:ext uri="{FF2B5EF4-FFF2-40B4-BE49-F238E27FC236}">
                <a16:creationId xmlns:a16="http://schemas.microsoft.com/office/drawing/2014/main" id="{AC4C2C2E-6149-4011-ACE9-0FD9A49F7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60158" cy="28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2BB02-D98A-4FA5-9A85-0AF3DE64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14" y="2957513"/>
            <a:ext cx="5698832" cy="353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53AD-0A09-406A-9712-B3E91F93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dirty="0">
                <a:cs typeface="华文楷体" panose="020B0503020204020204" pitchFamily="2" charset="-122"/>
              </a:rPr>
              <a:t> VỤ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C98A-F69B-43FE-9F08-C72C60D3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371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565E-EC7E-4029-965F-03AEE966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dirty="0">
                <a:cs typeface="华文楷体" panose="020B0503020204020204" pitchFamily="2" charset="-122"/>
              </a:rPr>
              <a:t> VỤ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D4E6-E734-44BE-984B-7A4D80ED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58" y="2079698"/>
            <a:ext cx="5991942" cy="6492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>
                <a:cs typeface="等线" panose="020B0503020204020204" pitchFamily="2" charset="-122"/>
              </a:rPr>
              <a:t>4. </a:t>
            </a:r>
            <a:r>
              <a:rPr lang="en-US" altLang="zh-CN" sz="4000" dirty="0" err="1">
                <a:cs typeface="等线" panose="020B0503020204020204" pitchFamily="2" charset="-122"/>
              </a:rPr>
              <a:t>Ghi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âm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và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lồng</a:t>
            </a:r>
            <a:r>
              <a:rPr lang="en-US" altLang="zh-CN" sz="4000" dirty="0">
                <a:cs typeface="等线" panose="020B0503020204020204" pitchFamily="2" charset="-122"/>
              </a:rPr>
              <a:t> </a:t>
            </a:r>
            <a:r>
              <a:rPr lang="en-US" altLang="zh-CN" sz="4000" dirty="0" err="1">
                <a:cs typeface="等线" panose="020B0503020204020204" pitchFamily="2" charset="-122"/>
              </a:rPr>
              <a:t>tiếng</a:t>
            </a:r>
            <a:r>
              <a:rPr lang="en-US" altLang="zh-CN" sz="4000" dirty="0">
                <a:cs typeface="等线" panose="020B0503020204020204" pitchFamily="2" charset="-122"/>
              </a:rPr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5779E-FB4C-4C02-9328-7976EA0A3791}"/>
              </a:ext>
            </a:extLst>
          </p:cNvPr>
          <p:cNvSpPr/>
          <p:nvPr/>
        </p:nvSpPr>
        <p:spPr>
          <a:xfrm>
            <a:off x="0" y="2857501"/>
            <a:ext cx="5796680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cs typeface="等线" panose="020B0503020204020204" pitchFamily="2" charset="-122"/>
              </a:rPr>
              <a:t>Phụ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trách</a:t>
            </a:r>
            <a:r>
              <a:rPr lang="en-US" altLang="zh-CN" sz="2800" dirty="0">
                <a:cs typeface="等线" panose="020B0503020204020204" pitchFamily="2" charset="-122"/>
              </a:rPr>
              <a:t>: </a:t>
            </a:r>
            <a:r>
              <a:rPr lang="en-US" altLang="vi-VN" sz="2800" dirty="0" err="1">
                <a:ea typeface="等线" panose="020B0503020204020204" pitchFamily="2" charset="-122"/>
                <a:cs typeface="等线" panose="020B0503020204020204" pitchFamily="2" charset="-122"/>
              </a:rPr>
              <a:t>Đổ</a:t>
            </a:r>
            <a:r>
              <a:rPr lang="en-US" altLang="vi-VN" sz="2800" dirty="0">
                <a:ea typeface="等线" panose="020B0503020204020204" pitchFamily="2" charset="-122"/>
                <a:cs typeface="等线" panose="020B0503020204020204" pitchFamily="2" charset="-122"/>
              </a:rPr>
              <a:t> </a:t>
            </a:r>
            <a:r>
              <a:rPr lang="en-US" altLang="vi-VN" sz="2800" dirty="0" err="1">
                <a:ea typeface="等线" panose="020B0503020204020204" pitchFamily="2" charset="-122"/>
                <a:cs typeface="等线" panose="020B0503020204020204" pitchFamily="2" charset="-122"/>
              </a:rPr>
              <a:t>Thạch</a:t>
            </a:r>
            <a:r>
              <a:rPr lang="en-US" altLang="vi-VN" sz="2800" dirty="0">
                <a:ea typeface="等线" panose="020B0503020204020204" pitchFamily="2" charset="-122"/>
                <a:cs typeface="等线" panose="020B0503020204020204" pitchFamily="2" charset="-122"/>
              </a:rPr>
              <a:t> </a:t>
            </a:r>
            <a:r>
              <a:rPr lang="en-US" altLang="vi-VN" sz="2800" dirty="0" err="1">
                <a:ea typeface="等线" panose="020B0503020204020204" pitchFamily="2" charset="-122"/>
                <a:cs typeface="等线" panose="020B0503020204020204" pitchFamily="2" charset="-122"/>
              </a:rPr>
              <a:t>Thông</a:t>
            </a:r>
            <a:endParaRPr lang="en-US" altLang="zh-CN" sz="2000" dirty="0">
              <a:cs typeface="等线" panose="020B0503020204020204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B7398-81E1-45D7-8053-7862CB46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80" y="2369750"/>
            <a:ext cx="6157494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D2B0-09A5-4E14-AB2F-00460925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sz="5400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sz="5400" dirty="0">
                <a:cs typeface="华文楷体" panose="020B0503020204020204" pitchFamily="2" charset="-122"/>
              </a:rPr>
              <a:t> VỤ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E8ED-E289-4521-835D-F6E89A3C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33" y="2108273"/>
            <a:ext cx="9613861" cy="663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cs typeface="等线" panose="020B0503020204020204" pitchFamily="2" charset="-122"/>
              </a:rPr>
              <a:t>5. </a:t>
            </a:r>
            <a:r>
              <a:rPr lang="en-US" altLang="zh-CN" sz="3200" dirty="0" err="1">
                <a:cs typeface="等线" panose="020B0503020204020204" pitchFamily="2" charset="-122"/>
              </a:rPr>
              <a:t>Ráp</a:t>
            </a:r>
            <a:r>
              <a:rPr lang="en-US" altLang="zh-CN" sz="3200" dirty="0">
                <a:cs typeface="等线" panose="020B0503020204020204" pitchFamily="2" charset="-122"/>
              </a:rPr>
              <a:t> </a:t>
            </a:r>
            <a:r>
              <a:rPr lang="en-US" altLang="zh-CN" sz="3200" dirty="0" err="1">
                <a:cs typeface="等线" panose="020B0503020204020204" pitchFamily="2" charset="-122"/>
              </a:rPr>
              <a:t>hai</a:t>
            </a:r>
            <a:r>
              <a:rPr lang="en-US" altLang="zh-CN" sz="3200" dirty="0">
                <a:cs typeface="等线" panose="020B0503020204020204" pitchFamily="2" charset="-122"/>
              </a:rPr>
              <a:t> file video </a:t>
            </a:r>
            <a:r>
              <a:rPr lang="en-US" altLang="zh-CN" sz="3200" dirty="0" err="1">
                <a:cs typeface="等线" panose="020B0503020204020204" pitchFamily="2" charset="-122"/>
              </a:rPr>
              <a:t>thành</a:t>
            </a:r>
            <a:r>
              <a:rPr lang="en-US" altLang="zh-CN" sz="3200" dirty="0">
                <a:cs typeface="等线" panose="020B0503020204020204" pitchFamily="2" charset="-122"/>
              </a:rPr>
              <a:t> </a:t>
            </a:r>
            <a:r>
              <a:rPr lang="en-US" altLang="zh-CN" sz="3200" dirty="0" err="1">
                <a:cs typeface="等线" panose="020B0503020204020204" pitchFamily="2" charset="-122"/>
              </a:rPr>
              <a:t>một</a:t>
            </a:r>
            <a:r>
              <a:rPr lang="en-US" altLang="zh-CN" sz="3200" dirty="0">
                <a:cs typeface="等线" panose="020B0503020204020204" pitchFamily="2" charset="-122"/>
              </a:rPr>
              <a:t> video </a:t>
            </a:r>
            <a:r>
              <a:rPr lang="en-US" altLang="zh-CN" sz="3200" dirty="0" err="1">
                <a:cs typeface="等线" panose="020B0503020204020204" pitchFamily="2" charset="-122"/>
              </a:rPr>
              <a:t>hoàn</a:t>
            </a:r>
            <a:r>
              <a:rPr lang="en-US" altLang="zh-CN" sz="3200" dirty="0">
                <a:cs typeface="等线" panose="020B0503020204020204" pitchFamily="2" charset="-122"/>
              </a:rPr>
              <a:t> </a:t>
            </a:r>
            <a:r>
              <a:rPr lang="en-US" altLang="zh-CN" sz="3200" dirty="0" err="1">
                <a:cs typeface="等线" panose="020B0503020204020204" pitchFamily="2" charset="-122"/>
              </a:rPr>
              <a:t>chỉnh</a:t>
            </a:r>
            <a:r>
              <a:rPr lang="en-US" altLang="zh-CN" sz="3200" dirty="0">
                <a:cs typeface="等线" panose="020B0503020204020204" pitchFamily="2" charset="-122"/>
              </a:rPr>
              <a:t>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3EF1A-249F-4B33-B283-CFFDD9D1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33" y="2771774"/>
            <a:ext cx="6115767" cy="37312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9E2A20-659B-4203-907F-46B2DB42FFC3}"/>
              </a:ext>
            </a:extLst>
          </p:cNvPr>
          <p:cNvSpPr/>
          <p:nvPr/>
        </p:nvSpPr>
        <p:spPr>
          <a:xfrm>
            <a:off x="328613" y="2771775"/>
            <a:ext cx="5614987" cy="10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vi-VN" sz="2800" dirty="0" err="1">
                <a:latin typeface="Lucida Sans Unicode" panose="020B0602030504020204" pitchFamily="34" charset="0"/>
                <a:sym typeface="Lucida Sans Unicode" panose="020B0602030504020204" pitchFamily="34" charset="0"/>
              </a:rPr>
              <a:t>Phụ</a:t>
            </a:r>
            <a:r>
              <a:rPr lang="en-US" altLang="vi-VN" sz="2800" dirty="0">
                <a:latin typeface="Lucida Sans Unicode" panose="020B0602030504020204" pitchFamily="34" charset="0"/>
                <a:sym typeface="Lucida Sans Unicode" panose="020B0602030504020204" pitchFamily="34" charset="0"/>
              </a:rPr>
              <a:t> </a:t>
            </a:r>
            <a:r>
              <a:rPr lang="en-US" altLang="vi-VN" sz="2800" dirty="0" err="1">
                <a:latin typeface="Lucida Sans Unicode" panose="020B0602030504020204" pitchFamily="34" charset="0"/>
                <a:sym typeface="Lucida Sans Unicode" panose="020B0602030504020204" pitchFamily="34" charset="0"/>
              </a:rPr>
              <a:t>trách</a:t>
            </a:r>
            <a:r>
              <a:rPr lang="en-US" altLang="vi-VN" sz="2800" dirty="0">
                <a:latin typeface="Lucida Sans Unicode" panose="020B0602030504020204" pitchFamily="34" charset="0"/>
                <a:sym typeface="Lucida Sans Unicode" panose="020B0602030504020204" pitchFamily="34" charset="0"/>
              </a:rPr>
              <a:t>: </a:t>
            </a:r>
            <a:r>
              <a:rPr lang="en-US" altLang="vi-VN" sz="2800" dirty="0" err="1"/>
              <a:t>Nguyễn</a:t>
            </a:r>
            <a:r>
              <a:rPr lang="en-US" altLang="vi-VN" sz="2800" dirty="0"/>
              <a:t> </a:t>
            </a:r>
            <a:r>
              <a:rPr lang="en-US" altLang="vi-VN" sz="2800" dirty="0" err="1"/>
              <a:t>Quốc</a:t>
            </a:r>
            <a:r>
              <a:rPr lang="en-US" altLang="vi-VN" sz="2800" dirty="0"/>
              <a:t> </a:t>
            </a:r>
            <a:r>
              <a:rPr lang="en-US" altLang="vi-VN" sz="2800" dirty="0" err="1"/>
              <a:t>Duy</a:t>
            </a:r>
            <a:r>
              <a:rPr lang="en-US" altLang="vi-VN" sz="2800" dirty="0">
                <a:latin typeface="Lucida Sans Unicode" panose="020B0602030504020204" pitchFamily="34" charset="0"/>
                <a:sym typeface="Lucida Sans Unicode" panose="020B0602030504020204" pitchFamily="34" charset="0"/>
              </a:rPr>
              <a:t>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974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AD56-5AC9-4DBE-9925-5280C2EB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sz="5400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sz="5400" dirty="0">
                <a:cs typeface="华文楷体" panose="020B0503020204020204" pitchFamily="2" charset="-122"/>
              </a:rPr>
              <a:t> VỤ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E65F-31C4-4787-8E81-0EC1AD8C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72" y="2222573"/>
            <a:ext cx="6606304" cy="7063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cs typeface="等线" panose="020B0503020204020204" pitchFamily="2" charset="-122"/>
              </a:rPr>
              <a:t>6. </a:t>
            </a:r>
            <a:r>
              <a:rPr lang="en-US" altLang="zh-CN" sz="3600" dirty="0" err="1">
                <a:cs typeface="等线" panose="020B0503020204020204" pitchFamily="2" charset="-122"/>
              </a:rPr>
              <a:t>Làm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báo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cáo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và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powerpoint</a:t>
            </a:r>
            <a:r>
              <a:rPr lang="en-US" altLang="zh-CN" sz="3600" dirty="0">
                <a:cs typeface="等线" panose="020B0503020204020204" pitchFamily="2" charset="-122"/>
              </a:rPr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DD0D7-3D17-46F0-98C3-A77E12BE4CC2}"/>
              </a:ext>
            </a:extLst>
          </p:cNvPr>
          <p:cNvSpPr/>
          <p:nvPr/>
        </p:nvSpPr>
        <p:spPr>
          <a:xfrm>
            <a:off x="280272" y="3021806"/>
            <a:ext cx="6363417" cy="81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dirty="0" err="1">
                <a:cs typeface="等线" panose="020B0503020204020204" pitchFamily="2" charset="-122"/>
              </a:rPr>
              <a:t>Phụ</a:t>
            </a:r>
            <a:r>
              <a:rPr lang="en-US" altLang="zh-CN" sz="3200" dirty="0">
                <a:cs typeface="等线" panose="020B0503020204020204" pitchFamily="2" charset="-122"/>
              </a:rPr>
              <a:t> </a:t>
            </a:r>
            <a:r>
              <a:rPr lang="en-US" altLang="zh-CN" sz="3200" dirty="0" err="1">
                <a:cs typeface="等线" panose="020B0503020204020204" pitchFamily="2" charset="-122"/>
              </a:rPr>
              <a:t>trách</a:t>
            </a:r>
            <a:r>
              <a:rPr lang="en-US" altLang="zh-CN" sz="3200" dirty="0">
                <a:cs typeface="等线" panose="020B0503020204020204" pitchFamily="2" charset="-122"/>
              </a:rPr>
              <a:t> : </a:t>
            </a:r>
            <a:r>
              <a:rPr lang="en-US" altLang="zh-CN" sz="3200" dirty="0" err="1">
                <a:cs typeface="等线" panose="020B0503020204020204" pitchFamily="2" charset="-122"/>
              </a:rPr>
              <a:t>Nguyễn</a:t>
            </a:r>
            <a:r>
              <a:rPr lang="en-US" altLang="zh-CN" sz="3200" dirty="0">
                <a:cs typeface="等线" panose="020B0503020204020204" pitchFamily="2" charset="-122"/>
              </a:rPr>
              <a:t> </a:t>
            </a:r>
            <a:r>
              <a:rPr lang="en-US" altLang="zh-CN" sz="3200" dirty="0" err="1">
                <a:cs typeface="等线" panose="020B0503020204020204" pitchFamily="2" charset="-122"/>
              </a:rPr>
              <a:t>Quốc</a:t>
            </a:r>
            <a:r>
              <a:rPr lang="en-US" altLang="zh-CN" sz="3200" dirty="0">
                <a:cs typeface="等线" panose="020B0503020204020204" pitchFamily="2" charset="-122"/>
              </a:rPr>
              <a:t> </a:t>
            </a:r>
            <a:r>
              <a:rPr lang="en-US" altLang="zh-CN" sz="3200" dirty="0" err="1">
                <a:cs typeface="等线" panose="020B0503020204020204" pitchFamily="2" charset="-122"/>
              </a:rPr>
              <a:t>Duy</a:t>
            </a:r>
            <a:endParaRPr lang="vi-VN" altLang="vi-VN" sz="3200" dirty="0">
              <a:ea typeface="等线" panose="020B0503020204020204" pitchFamily="2" charset="-122"/>
              <a:cs typeface="等线" panose="020B0503020204020204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4E9D4-0E22-411A-BF0B-EC14AA2E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24" y="3021806"/>
            <a:ext cx="5454526" cy="30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E9B-E90F-4F2D-9779-ED84ABA0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cs typeface="华文楷体" panose="020B0503020204020204" pitchFamily="2" charset="-122"/>
              </a:rPr>
              <a:t>III. CHI TIẾT TỪNG </a:t>
            </a:r>
            <a:r>
              <a:rPr lang="en-US" altLang="zh-CN" sz="5400" dirty="0">
                <a:latin typeface="Cambria" panose="02040503050406030204" pitchFamily="18" charset="0"/>
                <a:cs typeface="华文楷体" panose="020B0503020204020204" pitchFamily="2" charset="-122"/>
              </a:rPr>
              <a:t>NHIỆM</a:t>
            </a:r>
            <a:r>
              <a:rPr lang="en-US" altLang="zh-CN" sz="5400" dirty="0">
                <a:cs typeface="华文楷体" panose="020B0503020204020204" pitchFamily="2" charset="-122"/>
              </a:rPr>
              <a:t> VỤ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904E-DF99-48D0-AD72-48697DE4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72" y="2079698"/>
            <a:ext cx="8106492" cy="6920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>
                <a:cs typeface="等线" panose="020B0503020204020204" pitchFamily="2" charset="-122"/>
              </a:rPr>
              <a:t>8. </a:t>
            </a:r>
            <a:r>
              <a:rPr lang="en-US" altLang="zh-CN" sz="3600" dirty="0" err="1">
                <a:cs typeface="等线" panose="020B0503020204020204" pitchFamily="2" charset="-122"/>
              </a:rPr>
              <a:t>Thuyết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trình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và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trình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bày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sản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phẩm</a:t>
            </a:r>
            <a:r>
              <a:rPr lang="en-US" altLang="zh-CN" sz="3600" dirty="0">
                <a:cs typeface="等线" panose="020B0503020204020204" pitchFamily="2" charset="-122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76668-1517-45E0-8F24-FD72667CCAC9}"/>
              </a:ext>
            </a:extLst>
          </p:cNvPr>
          <p:cNvSpPr/>
          <p:nvPr/>
        </p:nvSpPr>
        <p:spPr>
          <a:xfrm>
            <a:off x="165972" y="2771775"/>
            <a:ext cx="7092079" cy="692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600" dirty="0" err="1">
                <a:cs typeface="等线" panose="020B0503020204020204" pitchFamily="2" charset="-122"/>
              </a:rPr>
              <a:t>Phụ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Trách</a:t>
            </a:r>
            <a:r>
              <a:rPr lang="en-US" altLang="zh-CN" sz="3600" dirty="0">
                <a:cs typeface="等线" panose="020B0503020204020204" pitchFamily="2" charset="-122"/>
              </a:rPr>
              <a:t>: </a:t>
            </a:r>
            <a:r>
              <a:rPr lang="en-US" altLang="zh-CN" sz="3600" dirty="0" err="1">
                <a:cs typeface="等线" panose="020B0503020204020204" pitchFamily="2" charset="-122"/>
              </a:rPr>
              <a:t>Đổ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Thạch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Thông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endParaRPr lang="en-US" altLang="en-US" sz="3600" dirty="0">
              <a:ea typeface="等线" panose="020B0503020204020204" pitchFamily="2" charset="-122"/>
              <a:cs typeface="等线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91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2AB7-9FCA-43EF-816A-F45C0DB0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vi-V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7BF5-24B8-4A7B-876B-6A520E5C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2" y="2151136"/>
            <a:ext cx="2920128" cy="6777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cs typeface="等线" panose="020B0503020204020204" pitchFamily="2" charset="-122"/>
              </a:rPr>
              <a:t>1. </a:t>
            </a:r>
            <a:r>
              <a:rPr lang="en-US" altLang="zh-CN" sz="3600" dirty="0" err="1">
                <a:cs typeface="等线" panose="020B0503020204020204" pitchFamily="2" charset="-122"/>
              </a:rPr>
              <a:t>Thuận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lợi</a:t>
            </a:r>
            <a:r>
              <a:rPr lang="en-US" altLang="zh-CN" sz="3600" dirty="0">
                <a:cs typeface="等线" panose="020B0503020204020204" pitchFamily="2" charset="-122"/>
              </a:rPr>
              <a:t>:</a:t>
            </a:r>
          </a:p>
          <a:p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27CF0-4E7B-4751-8CCE-2404DCBE0771}"/>
              </a:ext>
            </a:extLst>
          </p:cNvPr>
          <p:cNvSpPr/>
          <p:nvPr/>
        </p:nvSpPr>
        <p:spPr>
          <a:xfrm>
            <a:off x="394572" y="3014663"/>
            <a:ext cx="10078166" cy="67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cs typeface="等线" panose="020B0503020204020204" pitchFamily="2" charset="-122"/>
              </a:rPr>
              <a:t>Được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giảng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viên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tư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vấn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hỗ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trợ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kỹ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càng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về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cách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thực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hiện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đồ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án</a:t>
            </a:r>
            <a:endParaRPr lang="en-US" altLang="zh-CN" sz="2400" dirty="0">
              <a:cs typeface="等线" panose="020B0503020204020204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55EA5-B95C-4E69-8A95-6A109D1648C5}"/>
              </a:ext>
            </a:extLst>
          </p:cNvPr>
          <p:cNvSpPr/>
          <p:nvPr/>
        </p:nvSpPr>
        <p:spPr>
          <a:xfrm>
            <a:off x="394572" y="3691474"/>
            <a:ext cx="10078166" cy="67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cs typeface="等线" panose="020B0503020204020204" pitchFamily="2" charset="-122"/>
              </a:rPr>
              <a:t>Dễ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dàng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tìm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kiếm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thông</a:t>
            </a:r>
            <a:r>
              <a:rPr lang="en-US" altLang="zh-CN" sz="2400" dirty="0">
                <a:cs typeface="等线" panose="020B0503020204020204" pitchFamily="2" charset="-122"/>
              </a:rPr>
              <a:t> tin </a:t>
            </a:r>
            <a:r>
              <a:rPr lang="en-US" altLang="zh-CN" sz="2400" dirty="0" err="1">
                <a:cs typeface="等线" panose="020B0503020204020204" pitchFamily="2" charset="-122"/>
              </a:rPr>
              <a:t>trên</a:t>
            </a:r>
            <a:r>
              <a:rPr lang="en-US" altLang="zh-CN" sz="2400" dirty="0">
                <a:cs typeface="等线" panose="020B0503020204020204" pitchFamily="2" charset="-122"/>
              </a:rPr>
              <a:t> internet </a:t>
            </a:r>
            <a:r>
              <a:rPr lang="en-US" altLang="zh-CN" sz="2400" dirty="0" err="1">
                <a:cs typeface="等线" panose="020B0503020204020204" pitchFamily="2" charset="-122"/>
              </a:rPr>
              <a:t>về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các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phần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mềm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hỗ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trợ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làm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phim</a:t>
            </a:r>
            <a:endParaRPr lang="en-US" altLang="zh-CN" sz="2400" dirty="0">
              <a:cs typeface="等线" panose="020B0503020204020204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406D8-5D14-4914-94C0-7A4A098EAB2A}"/>
              </a:ext>
            </a:extLst>
          </p:cNvPr>
          <p:cNvSpPr/>
          <p:nvPr/>
        </p:nvSpPr>
        <p:spPr>
          <a:xfrm>
            <a:off x="394572" y="4445761"/>
            <a:ext cx="10078166" cy="67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cs typeface="等线" panose="020B0503020204020204" pitchFamily="2" charset="-122"/>
              </a:rPr>
              <a:t>Có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thể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họp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nhóm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và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trao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đổi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thông</a:t>
            </a:r>
            <a:r>
              <a:rPr lang="en-US" altLang="zh-CN" sz="2400" dirty="0">
                <a:cs typeface="等线" panose="020B0503020204020204" pitchFamily="2" charset="-122"/>
              </a:rPr>
              <a:t> tin qua </a:t>
            </a:r>
            <a:r>
              <a:rPr lang="en-US" altLang="zh-CN" sz="2400" dirty="0" err="1">
                <a:cs typeface="等线" panose="020B0503020204020204" pitchFamily="2" charset="-122"/>
              </a:rPr>
              <a:t>mạng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xã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hội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nhanh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chóng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tiện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lợi</a:t>
            </a:r>
            <a:endParaRPr lang="en-US" altLang="zh-CN" sz="2400" dirty="0">
              <a:cs typeface="等线" panose="020B0503020204020204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C1E47-536E-42A1-8EEF-E0618258C1EC}"/>
              </a:ext>
            </a:extLst>
          </p:cNvPr>
          <p:cNvSpPr/>
          <p:nvPr/>
        </p:nvSpPr>
        <p:spPr>
          <a:xfrm>
            <a:off x="394572" y="5252027"/>
            <a:ext cx="10078166" cy="67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cs typeface="等线" panose="020B0503020204020204" pitchFamily="2" charset="-122"/>
              </a:rPr>
              <a:t>Đa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các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thành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viên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trong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nhóm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hoạt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động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tích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cực</a:t>
            </a:r>
            <a:r>
              <a:rPr lang="en-US" altLang="zh-CN" sz="2400" dirty="0">
                <a:cs typeface="等线" panose="020B0503020204020204" pitchFamily="2" charset="-122"/>
              </a:rPr>
              <a:t>, </a:t>
            </a:r>
            <a:r>
              <a:rPr lang="en-US" altLang="zh-CN" sz="2400" dirty="0" err="1">
                <a:cs typeface="等线" panose="020B0503020204020204" pitchFamily="2" charset="-122"/>
              </a:rPr>
              <a:t>xong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nhiệm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vụ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đúng</a:t>
            </a:r>
            <a:r>
              <a:rPr lang="en-US" altLang="zh-CN" sz="2400" dirty="0">
                <a:cs typeface="等线" panose="020B0503020204020204" pitchFamily="2" charset="-122"/>
              </a:rPr>
              <a:t> </a:t>
            </a:r>
            <a:r>
              <a:rPr lang="en-US" altLang="zh-CN" sz="2400" dirty="0" err="1">
                <a:cs typeface="等线" panose="020B0503020204020204" pitchFamily="2" charset="-122"/>
              </a:rPr>
              <a:t>hẹn</a:t>
            </a:r>
            <a:r>
              <a:rPr lang="en-US" altLang="zh-CN" sz="2400" dirty="0">
                <a:cs typeface="等线" panose="020B0503020204020204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6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C5C-4258-472E-B54C-4A20E86C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921811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vi-VN" sz="9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NỘI DUNG </a:t>
            </a:r>
            <a:br>
              <a:rPr lang="en-US" alt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F6A2-F009-4A24-88FA-F9485289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55461" cy="6141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等线" panose="020B0503020204020204" pitchFamily="2" charset="-122"/>
                <a:sym typeface="Times New Roman" panose="02020603050405020304" pitchFamily="18" charset="0"/>
              </a:rPr>
              <a:t>I. TỔ CHỨC NHÓM</a:t>
            </a:r>
          </a:p>
          <a:p>
            <a:endParaRPr lang="vi-V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4F0357-C32A-4F45-BD12-BEA174288107}"/>
              </a:ext>
            </a:extLst>
          </p:cNvPr>
          <p:cNvSpPr txBox="1">
            <a:spLocks/>
          </p:cNvSpPr>
          <p:nvPr/>
        </p:nvSpPr>
        <p:spPr>
          <a:xfrm>
            <a:off x="680320" y="2814855"/>
            <a:ext cx="5055462" cy="61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等线" panose="020B0503020204020204" pitchFamily="2" charset="-122"/>
                <a:sym typeface="Times New Roman" panose="02020603050405020304" pitchFamily="18" charset="0"/>
              </a:rPr>
              <a:t>II. KẾ HOẠCH LÀM VIỆC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0C11E8-D133-4B8E-804B-38560D2969F8}"/>
              </a:ext>
            </a:extLst>
          </p:cNvPr>
          <p:cNvSpPr txBox="1">
            <a:spLocks/>
          </p:cNvSpPr>
          <p:nvPr/>
        </p:nvSpPr>
        <p:spPr>
          <a:xfrm>
            <a:off x="680318" y="3489839"/>
            <a:ext cx="5055464" cy="61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等线" panose="020B0503020204020204" pitchFamily="2" charset="-122"/>
                <a:sym typeface="Times New Roman" panose="02020603050405020304" pitchFamily="18" charset="0"/>
              </a:rPr>
              <a:t>III. CHI TIẾT TỪNG NHIỆM VỤ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等线" panose="020B0503020204020204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06EBAF-A62E-4DC4-A992-FA8E53C73E92}"/>
              </a:ext>
            </a:extLst>
          </p:cNvPr>
          <p:cNvSpPr txBox="1">
            <a:spLocks/>
          </p:cNvSpPr>
          <p:nvPr/>
        </p:nvSpPr>
        <p:spPr>
          <a:xfrm>
            <a:off x="680317" y="4104943"/>
            <a:ext cx="5055465" cy="61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等线" panose="020B0503020204020204" pitchFamily="2" charset="-122"/>
                <a:sym typeface="Times New Roman" panose="02020603050405020304" pitchFamily="18" charset="0"/>
              </a:rPr>
              <a:t>IV. ĐÁNH GIÁ CÔNG VIỆC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等线" panose="020B0503020204020204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0353C-6402-421A-AAB7-4FF448040838}"/>
              </a:ext>
            </a:extLst>
          </p:cNvPr>
          <p:cNvSpPr txBox="1">
            <a:spLocks/>
          </p:cNvSpPr>
          <p:nvPr/>
        </p:nvSpPr>
        <p:spPr>
          <a:xfrm>
            <a:off x="680317" y="4780886"/>
            <a:ext cx="5055465" cy="61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V. </a:t>
            </a:r>
            <a:r>
              <a:rPr lang="en-US" altLang="zh-CN" dirty="0">
                <a:latin typeface="Times New Roman" panose="02020603050405020304" pitchFamily="18" charset="0"/>
                <a:cs typeface="等线" panose="020B0503020204020204" pitchFamily="2" charset="-122"/>
                <a:sym typeface="Times New Roman" panose="02020603050405020304" pitchFamily="18" charset="0"/>
              </a:rPr>
              <a:t>ĐÁNH GIÁ HOẠT ĐỘNG NHÓM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0E7823-054E-43DA-8DFB-7AA0870E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336873"/>
            <a:ext cx="4949536" cy="40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9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A19-2152-4F05-AA8E-5EBEF7EA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E5A7-A85D-46FC-9836-0E59906A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59" y="2122561"/>
            <a:ext cx="2620091" cy="60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Khó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khăn</a:t>
            </a:r>
            <a:endParaRPr lang="vi-V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5039C-3085-4A1E-8381-392069C4B9E4}"/>
              </a:ext>
            </a:extLst>
          </p:cNvPr>
          <p:cNvSpPr/>
          <p:nvPr/>
        </p:nvSpPr>
        <p:spPr>
          <a:xfrm>
            <a:off x="294559" y="2971800"/>
            <a:ext cx="10929938" cy="1080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80060" lvl="2">
              <a:spcBef>
                <a:spcPts val="930"/>
              </a:spcBef>
              <a:defRPr/>
            </a:pPr>
            <a:r>
              <a:rPr lang="vi-V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Các thành viên đều khác nhau về nơi ở và giờ học nên nhóm chỉ có vài buổi offline.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BDF6B-BD9F-4808-AC24-A5D60505D42D}"/>
              </a:ext>
            </a:extLst>
          </p:cNvPr>
          <p:cNvSpPr/>
          <p:nvPr/>
        </p:nvSpPr>
        <p:spPr>
          <a:xfrm>
            <a:off x="294559" y="4543425"/>
            <a:ext cx="1092993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90" lvl="2" indent="-240030">
              <a:spcBef>
                <a:spcPts val="930"/>
              </a:spcBef>
              <a:defRPr/>
            </a:pPr>
            <a:r>
              <a:rPr lang="vi-V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Nhóm đa số các bạn chưa tiếp cận với các phần mềm làm phim bao giờ.</a:t>
            </a:r>
          </a:p>
        </p:txBody>
      </p:sp>
    </p:spTree>
    <p:extLst>
      <p:ext uri="{BB962C8B-B14F-4D97-AF65-F5344CB8AC3E}">
        <p14:creationId xmlns:p14="http://schemas.microsoft.com/office/powerpoint/2010/main" val="375157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1373-08DC-44F6-894E-E6C8776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32B3-3861-40FA-AB27-F0320266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6848"/>
            <a:ext cx="4320304" cy="6920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giải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quyết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BCC95-F441-4949-9E87-AED45E979539}"/>
              </a:ext>
            </a:extLst>
          </p:cNvPr>
          <p:cNvSpPr/>
          <p:nvPr/>
        </p:nvSpPr>
        <p:spPr>
          <a:xfrm>
            <a:off x="680321" y="3082961"/>
            <a:ext cx="8077917" cy="692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90" lvl="2" indent="-240030">
              <a:spcBef>
                <a:spcPts val="930"/>
              </a:spcBef>
              <a:defRPr/>
            </a:pPr>
            <a:r>
              <a:rPr lang="vi-VN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Các bạn biết hướng dẩn cho các bạn ko biết</a:t>
            </a:r>
          </a:p>
        </p:txBody>
      </p:sp>
    </p:spTree>
    <p:extLst>
      <p:ext uri="{BB962C8B-B14F-4D97-AF65-F5344CB8AC3E}">
        <p14:creationId xmlns:p14="http://schemas.microsoft.com/office/powerpoint/2010/main" val="270512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9D41-4FBC-4F33-B940-6504091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V. ĐÁNH GIÁ HOẠT DỘNG NHÓM</a:t>
            </a:r>
            <a:endParaRPr lang="vi-V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CC50-2A63-4D1C-931F-EB29636F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6848"/>
            <a:ext cx="4091704" cy="6492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cs typeface="等线" panose="020B0503020204020204" pitchFamily="2" charset="-122"/>
              </a:rPr>
              <a:t>1. </a:t>
            </a:r>
            <a:r>
              <a:rPr lang="en-US" altLang="zh-CN" sz="3600" dirty="0" err="1">
                <a:cs typeface="等线" panose="020B0503020204020204" pitchFamily="2" charset="-122"/>
              </a:rPr>
              <a:t>Đánh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giá</a:t>
            </a:r>
            <a:r>
              <a:rPr lang="en-US" altLang="zh-CN" sz="3600" dirty="0">
                <a:cs typeface="等线" panose="020B0503020204020204" pitchFamily="2" charset="-122"/>
              </a:rPr>
              <a:t> </a:t>
            </a:r>
            <a:r>
              <a:rPr lang="en-US" altLang="zh-CN" sz="3600" dirty="0" err="1">
                <a:cs typeface="等线" panose="020B0503020204020204" pitchFamily="2" charset="-122"/>
              </a:rPr>
              <a:t>chung</a:t>
            </a:r>
            <a:r>
              <a:rPr lang="en-US" altLang="zh-CN" sz="3600" dirty="0">
                <a:cs typeface="等线" panose="020B0503020204020204" pitchFamily="2" charset="-122"/>
              </a:rPr>
              <a:t>:</a:t>
            </a:r>
          </a:p>
          <a:p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0E2AB-25B4-4380-A34B-F31724E66BD9}"/>
              </a:ext>
            </a:extLst>
          </p:cNvPr>
          <p:cNvSpPr/>
          <p:nvPr/>
        </p:nvSpPr>
        <p:spPr>
          <a:xfrm>
            <a:off x="928685" y="2821780"/>
            <a:ext cx="9613861" cy="87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>
                <a:cs typeface="等线" panose="020B0503020204020204" pitchFamily="2" charset="-122"/>
              </a:rPr>
              <a:t>Là tập thể đoàn kết có tinh thần trách nhiệm. </a:t>
            </a:r>
            <a:endParaRPr lang="en-US" altLang="zh-CN" sz="2800" dirty="0">
              <a:cs typeface="等线" panose="020B0503020204020204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1C866-3EB2-4447-B839-C03877D70130}"/>
              </a:ext>
            </a:extLst>
          </p:cNvPr>
          <p:cNvSpPr/>
          <p:nvPr/>
        </p:nvSpPr>
        <p:spPr>
          <a:xfrm>
            <a:off x="928685" y="3825460"/>
            <a:ext cx="9613861" cy="87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cs typeface="等线" panose="020B0503020204020204" pitchFamily="2" charset="-122"/>
              </a:rPr>
              <a:t>Cùng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hoạt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động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theo</a:t>
            </a:r>
            <a:r>
              <a:rPr lang="en-US" altLang="zh-CN" sz="2800" dirty="0">
                <a:cs typeface="等线" panose="020B0503020204020204" pitchFamily="2" charset="-122"/>
              </a:rPr>
              <a:t> 1 </a:t>
            </a:r>
            <a:r>
              <a:rPr lang="en-US" altLang="zh-CN" sz="2800" dirty="0" err="1">
                <a:cs typeface="等线" panose="020B0503020204020204" pitchFamily="2" charset="-122"/>
              </a:rPr>
              <a:t>nguyên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tắc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chung</a:t>
            </a:r>
            <a:r>
              <a:rPr lang="en-US" altLang="zh-CN" sz="2800" dirty="0">
                <a:cs typeface="等线" panose="020B0503020204020204" pitchFamily="2" charset="-122"/>
              </a:rPr>
              <a:t> “</a:t>
            </a:r>
            <a:r>
              <a:rPr lang="en-US" altLang="zh-CN" sz="2800" dirty="0" err="1">
                <a:cs typeface="等线" panose="020B0503020204020204" pitchFamily="2" charset="-122"/>
              </a:rPr>
              <a:t>một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người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vì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mọi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người</a:t>
            </a:r>
            <a:r>
              <a:rPr lang="en-US" altLang="zh-CN" sz="2800" dirty="0">
                <a:cs typeface="等线" panose="020B0503020204020204" pitchFamily="2" charset="-122"/>
              </a:rPr>
              <a:t>, </a:t>
            </a:r>
            <a:r>
              <a:rPr lang="en-US" altLang="zh-CN" sz="2800" dirty="0" err="1">
                <a:cs typeface="等线" panose="020B0503020204020204" pitchFamily="2" charset="-122"/>
              </a:rPr>
              <a:t>mọi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người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vì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một</a:t>
            </a:r>
            <a:r>
              <a:rPr lang="en-US" altLang="zh-CN" sz="2800" dirty="0">
                <a:cs typeface="等线" panose="020B0503020204020204" pitchFamily="2" charset="-122"/>
              </a:rPr>
              <a:t> </a:t>
            </a:r>
            <a:r>
              <a:rPr lang="en-US" altLang="zh-CN" sz="2800" dirty="0" err="1">
                <a:cs typeface="等线" panose="020B0503020204020204" pitchFamily="2" charset="-122"/>
              </a:rPr>
              <a:t>người</a:t>
            </a:r>
            <a:r>
              <a:rPr lang="en-US" altLang="zh-CN" sz="2800" dirty="0">
                <a:cs typeface="等线" panose="020B0503020204020204" pitchFamily="2" charset="-122"/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80B80-0522-4C91-AC72-095680EF707B}"/>
              </a:ext>
            </a:extLst>
          </p:cNvPr>
          <p:cNvSpPr/>
          <p:nvPr/>
        </p:nvSpPr>
        <p:spPr>
          <a:xfrm>
            <a:off x="928685" y="4829140"/>
            <a:ext cx="9613861" cy="87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>
                <a:cs typeface="等线" panose="020B0503020204020204" pitchFamily="2" charset="-122"/>
              </a:rPr>
              <a:t>Tuân thủ các quy định trong nhóm</a:t>
            </a:r>
            <a:endParaRPr lang="en-US" altLang="zh-CN" sz="2800" dirty="0">
              <a:cs typeface="等线" panose="020B0503020204020204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205A7-5ECF-4B43-B91C-E563652F92A2}"/>
              </a:ext>
            </a:extLst>
          </p:cNvPr>
          <p:cNvSpPr/>
          <p:nvPr/>
        </p:nvSpPr>
        <p:spPr>
          <a:xfrm>
            <a:off x="928685" y="5832820"/>
            <a:ext cx="9613861" cy="87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>
                <a:cs typeface="等线" panose="020B0503020204020204" pitchFamily="2" charset="-122"/>
              </a:rPr>
              <a:t>Hoàn thành các nhiệm vụ đúng hẹn</a:t>
            </a:r>
            <a:endParaRPr lang="en-US" altLang="zh-CN" sz="2800" dirty="0">
              <a:cs typeface="等线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5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143E-5130-493F-840F-F84CC18F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V. ĐÁNH GIÁ HOẠT DỘNG NHÓM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4B68-1873-4DBE-8FA9-DB58971A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34" y="2151135"/>
            <a:ext cx="4377454" cy="8778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thu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altLang="zh-C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E94B2-4E53-4A97-A47B-93196AFE2660}"/>
              </a:ext>
            </a:extLst>
          </p:cNvPr>
          <p:cNvSpPr/>
          <p:nvPr/>
        </p:nvSpPr>
        <p:spPr>
          <a:xfrm>
            <a:off x="571500" y="3028950"/>
            <a:ext cx="7672388" cy="360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Quốc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Duy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50%</a:t>
            </a:r>
            <a:endParaRPr lang="vi-VN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Đổ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Thạch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Thông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50%</a:t>
            </a:r>
            <a:endParaRPr lang="vi-VN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Tăng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Vỉnh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50%</a:t>
            </a:r>
            <a:endParaRPr lang="vi-VN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Đổ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Nam 20%</a:t>
            </a:r>
            <a:endParaRPr lang="vi-VN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930"/>
              </a:spcBef>
              <a:buFont typeface="Wingdings" panose="05000000000000000000" pitchFamily="2" charset="2"/>
              <a:buChar char="Ø"/>
              <a:defRPr/>
            </a:pPr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Lê Thanh Sang 50%</a:t>
            </a:r>
            <a:endParaRPr lang="vi-VN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5D09-286F-4C8D-9A8D-F5903423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4424"/>
            <a:ext cx="9613861" cy="785813"/>
          </a:xfrm>
        </p:spPr>
        <p:txBody>
          <a:bodyPr>
            <a:normAutofit fontScale="90000"/>
          </a:bodyPr>
          <a:lstStyle/>
          <a:p>
            <a:r>
              <a:rPr lang="en-US" altLang="vi-VN" sz="89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I.TỔ CHỨC NHÓM</a:t>
            </a:r>
            <a:br>
              <a:rPr lang="en-US" alt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ACBB-4185-477B-BEDE-EF802B76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47" y="2097123"/>
            <a:ext cx="5406154" cy="1092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sz="54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1. THÀNH VIÊN</a:t>
            </a:r>
            <a:endParaRPr lang="en-US" altLang="vi-VN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BA83E-3977-461C-BBE4-67A86E5319D6}"/>
              </a:ext>
            </a:extLst>
          </p:cNvPr>
          <p:cNvSpPr/>
          <p:nvPr/>
        </p:nvSpPr>
        <p:spPr>
          <a:xfrm>
            <a:off x="308847" y="3189250"/>
            <a:ext cx="5787153" cy="3100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4000" dirty="0" err="1"/>
              <a:t>Nguyễn</a:t>
            </a:r>
            <a:r>
              <a:rPr lang="en-US" sz="4000" dirty="0"/>
              <a:t> </a:t>
            </a:r>
            <a:r>
              <a:rPr lang="en-US" sz="4000" dirty="0" err="1"/>
              <a:t>Quốc</a:t>
            </a:r>
            <a:r>
              <a:rPr lang="en-US" sz="4000" dirty="0"/>
              <a:t> </a:t>
            </a:r>
            <a:r>
              <a:rPr lang="en-US" sz="4000" dirty="0" err="1"/>
              <a:t>Duy</a:t>
            </a:r>
            <a:r>
              <a:rPr lang="en-US" sz="4000" dirty="0"/>
              <a:t> </a:t>
            </a:r>
            <a:endParaRPr lang="vi-VN" sz="40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4000" dirty="0" err="1"/>
              <a:t>Đổ</a:t>
            </a:r>
            <a:r>
              <a:rPr lang="en-US" sz="4000" dirty="0"/>
              <a:t> </a:t>
            </a:r>
            <a:r>
              <a:rPr lang="en-US" sz="4000" dirty="0" err="1"/>
              <a:t>Thạch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endParaRPr lang="vi-VN" sz="40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4000" dirty="0" err="1"/>
              <a:t>Nguyễn</a:t>
            </a:r>
            <a:r>
              <a:rPr lang="en-US" sz="4000" dirty="0"/>
              <a:t> </a:t>
            </a:r>
            <a:r>
              <a:rPr lang="en-US" sz="4000" dirty="0" err="1"/>
              <a:t>Tăng</a:t>
            </a:r>
            <a:r>
              <a:rPr lang="en-US" sz="4000" dirty="0"/>
              <a:t> </a:t>
            </a:r>
            <a:r>
              <a:rPr lang="en-US" sz="4000" dirty="0" err="1"/>
              <a:t>Vỉnh</a:t>
            </a:r>
            <a:endParaRPr lang="vi-VN" sz="40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4000" dirty="0" err="1"/>
              <a:t>Đổ</a:t>
            </a:r>
            <a:r>
              <a:rPr lang="en-US" sz="4000" dirty="0"/>
              <a:t> </a:t>
            </a:r>
            <a:r>
              <a:rPr lang="en-US" sz="4000" dirty="0" err="1"/>
              <a:t>Hoàng</a:t>
            </a:r>
            <a:r>
              <a:rPr lang="en-US" sz="4000" dirty="0"/>
              <a:t> </a:t>
            </a:r>
            <a:r>
              <a:rPr lang="en-US" sz="4000" dirty="0" err="1"/>
              <a:t>Phương</a:t>
            </a:r>
            <a:r>
              <a:rPr lang="en-US" sz="4000" dirty="0"/>
              <a:t> Nam</a:t>
            </a:r>
            <a:endParaRPr lang="vi-VN" sz="40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4000" dirty="0"/>
              <a:t>Lê Thanh Sang</a:t>
            </a:r>
            <a:endParaRPr lang="vi-VN" sz="4000" dirty="0"/>
          </a:p>
          <a:p>
            <a:pPr>
              <a:defRPr/>
            </a:pPr>
            <a:r>
              <a:rPr lang="en-US" dirty="0"/>
              <a:t> 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1AD4A-6204-48FB-878E-88872386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53" y="3221666"/>
            <a:ext cx="4930075" cy="30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BBC5-AF3D-4FC6-B05C-3FB48BCC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vi-VN" sz="8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I.TỔ CHỨC NHÓM</a:t>
            </a:r>
            <a:endParaRPr lang="vi-V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880-225A-4146-B188-9BB8BDC6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08" y="2122560"/>
            <a:ext cx="5591892" cy="86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sz="54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2. NGUYÊN TẮC</a:t>
            </a:r>
            <a:endParaRPr lang="en-US" altLang="vi-VN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409C-833B-499F-9D7A-BEE1AA9737E2}"/>
              </a:ext>
            </a:extLst>
          </p:cNvPr>
          <p:cNvSpPr/>
          <p:nvPr/>
        </p:nvSpPr>
        <p:spPr>
          <a:xfrm>
            <a:off x="318370" y="3212419"/>
            <a:ext cx="6339605" cy="350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Đúng</a:t>
            </a:r>
            <a:r>
              <a:rPr lang="en-US" sz="3600" dirty="0"/>
              <a:t> </a:t>
            </a:r>
            <a:r>
              <a:rPr lang="en-US" sz="3600" dirty="0" err="1"/>
              <a:t>giờ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trể</a:t>
            </a:r>
            <a:r>
              <a:rPr lang="en-US" sz="3600" dirty="0"/>
              <a:t> </a:t>
            </a:r>
            <a:r>
              <a:rPr lang="en-US" sz="3600" dirty="0" err="1"/>
              <a:t>hoạt</a:t>
            </a:r>
            <a:r>
              <a:rPr lang="en-US" sz="3600" dirty="0"/>
              <a:t> </a:t>
            </a:r>
            <a:r>
              <a:rPr lang="en-US" sz="3600" dirty="0" err="1"/>
              <a:t>nghỉ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gia</a:t>
            </a:r>
            <a:r>
              <a:rPr lang="en-US" sz="3600" dirty="0"/>
              <a:t> </a:t>
            </a:r>
            <a:r>
              <a:rPr lang="en-US" sz="3600" dirty="0" err="1"/>
              <a:t>phải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tr</a:t>
            </a:r>
            <a:r>
              <a:rPr lang="vi-VN" sz="3600" dirty="0"/>
              <a:t>ước cho nhóm trưởng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600" dirty="0"/>
              <a:t>Không được làm việc riêng trong giờ làm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B8253-8C55-46FB-A3BF-4A5B9135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130" y="2986087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A76-EF71-4E74-A289-81099EF5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14388"/>
            <a:ext cx="9613861" cy="1162653"/>
          </a:xfrm>
        </p:spPr>
        <p:txBody>
          <a:bodyPr>
            <a:normAutofit fontScale="90000"/>
          </a:bodyPr>
          <a:lstStyle/>
          <a:p>
            <a:r>
              <a:rPr lang="en-US" altLang="vi-VN" sz="67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II.KẾ HOẠCH LÀM VIỆC</a:t>
            </a:r>
            <a:br>
              <a:rPr lang="en-US" alt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8EBE-E56C-4F83-974F-9FE622CA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35" y="2080611"/>
            <a:ext cx="5806203" cy="819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vi-VN" sz="4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1.YÊU CẦU ĐỒ ÁN</a:t>
            </a:r>
            <a:endParaRPr lang="en-US" altLang="vi-VN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C9D31-96FC-4DC1-B176-F20F4A992DF8}"/>
              </a:ext>
            </a:extLst>
          </p:cNvPr>
          <p:cNvSpPr/>
          <p:nvPr/>
        </p:nvSpPr>
        <p:spPr>
          <a:xfrm>
            <a:off x="437435" y="3003933"/>
            <a:ext cx="11535490" cy="1162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- Video Clip</a:t>
            </a:r>
            <a:r>
              <a:rPr lang="en-US" altLang="vi-V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về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kế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hoạch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thực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hiện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ước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mơ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nghề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nghiệp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của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bản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thân</a:t>
            </a:r>
            <a:r>
              <a:rPr lang="en-US" altLang="en-US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2EF75-A2A0-4E5A-BAE7-93562AE91810}"/>
              </a:ext>
            </a:extLst>
          </p:cNvPr>
          <p:cNvSpPr/>
          <p:nvPr/>
        </p:nvSpPr>
        <p:spPr>
          <a:xfrm>
            <a:off x="437435" y="4270156"/>
            <a:ext cx="11535490" cy="1471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-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Đam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mê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sở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thích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lúc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nhỏ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mơ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ước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khi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lớn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lên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kế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hoạch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thực</a:t>
            </a:r>
            <a:r>
              <a:rPr lang="en-US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hiện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752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F9CB-D426-4860-8E7C-855944C7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z="6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II.KẾ HOẠCH LÀM VIỆC</a:t>
            </a:r>
            <a:endParaRPr lang="vi-V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3A96-38D0-420A-B4D1-AC090721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85" y="2179712"/>
            <a:ext cx="4734642" cy="708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sz="3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2.QUY ĐỊNH ĐỒ ÁN</a:t>
            </a:r>
            <a:endParaRPr lang="en-US" altLang="vi-V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B0941-05B2-412D-A82C-EA24B29DD4CA}"/>
              </a:ext>
            </a:extLst>
          </p:cNvPr>
          <p:cNvSpPr/>
          <p:nvPr/>
        </p:nvSpPr>
        <p:spPr>
          <a:xfrm>
            <a:off x="223122" y="2888531"/>
            <a:ext cx="7100887" cy="85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-"/>
            </a:pP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Phần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tự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giới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thiệu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và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tải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lên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youtube</a:t>
            </a:r>
            <a:endParaRPr lang="en-US" altLang="en-US" sz="3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55C0C-AB04-4A27-B724-9455CB9CED4F}"/>
              </a:ext>
            </a:extLst>
          </p:cNvPr>
          <p:cNvSpPr/>
          <p:nvPr/>
        </p:nvSpPr>
        <p:spPr>
          <a:xfrm>
            <a:off x="223122" y="3743325"/>
            <a:ext cx="7100887" cy="85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-"/>
            </a:pP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Độ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dài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clip 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không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quá</a:t>
            </a:r>
            <a:r>
              <a:rPr lang="en-US" altLang="vi-VN" sz="3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10 </a:t>
            </a:r>
            <a:r>
              <a:rPr lang="en-US" altLang="vi-VN" sz="3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phút</a:t>
            </a:r>
            <a:endParaRPr lang="en-US" altLang="vi-VN" sz="3600" dirty="0"/>
          </a:p>
          <a:p>
            <a:pPr>
              <a:buFont typeface="Arial" panose="020B0604020202020204" pitchFamily="34" charset="0"/>
              <a:buChar char="-"/>
            </a:pPr>
            <a:endParaRPr lang="en-US" altLang="en-US" sz="3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69248-5A5C-407F-AFEF-21251C7A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19" y="3114675"/>
            <a:ext cx="4755460" cy="34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DA3A-2C34-46EA-8B06-89FE2C98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6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II.KẾ HOẠCH LÀM VIỆC</a:t>
            </a:r>
            <a:endParaRPr lang="vi-V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720B-4C7B-4585-B2D6-C1860677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59" y="2193998"/>
            <a:ext cx="4720354" cy="663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vi-VN" sz="32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3.XÁC ĐỊNH MỤC TIÊU</a:t>
            </a:r>
            <a:endParaRPr lang="en-US" altLang="vi-VN" sz="3200" dirty="0"/>
          </a:p>
          <a:p>
            <a:pPr marL="0" indent="0">
              <a:buNone/>
            </a:pPr>
            <a:endParaRPr lang="vi-V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673BD-E783-4925-A755-EBB2C4ABCBE4}"/>
              </a:ext>
            </a:extLst>
          </p:cNvPr>
          <p:cNvSpPr/>
          <p:nvPr/>
        </p:nvSpPr>
        <p:spPr>
          <a:xfrm>
            <a:off x="294559" y="3093658"/>
            <a:ext cx="7892179" cy="96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-"/>
            </a:pP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VIDEO CLIP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ngắn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về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chủ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đề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về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giáo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viên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công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nghệ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28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thông</a:t>
            </a:r>
            <a:r>
              <a:rPr lang="en-US" altLang="vi-V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tin</a:t>
            </a:r>
            <a:endParaRPr lang="en-US" alt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C5C4A-53BA-4D1B-B382-C4250F97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23" y="3692411"/>
            <a:ext cx="506011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F467-576C-4255-9E28-B048354C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6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II.KẾ HOẠCH LÀM VIỆC</a:t>
            </a:r>
            <a:endParaRPr lang="vi-V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6BF2-8465-435F-A843-1303364A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47" y="2165423"/>
            <a:ext cx="4734642" cy="777802"/>
          </a:xfrm>
        </p:spPr>
        <p:txBody>
          <a:bodyPr/>
          <a:lstStyle/>
          <a:p>
            <a:pPr marL="0" indent="0">
              <a:buNone/>
            </a:pPr>
            <a:r>
              <a:rPr lang="en-US" altLang="vi-VN" sz="44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4.LÊN Ý TƯỞNG</a:t>
            </a:r>
            <a:endParaRPr lang="en-US" altLang="vi-VN" sz="4400" dirty="0"/>
          </a:p>
          <a:p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A4A1D-C6B8-4C61-B24D-08CE4D0EB25E}"/>
              </a:ext>
            </a:extLst>
          </p:cNvPr>
          <p:cNvSpPr/>
          <p:nvPr/>
        </p:nvSpPr>
        <p:spPr>
          <a:xfrm>
            <a:off x="423146" y="3274482"/>
            <a:ext cx="5672853" cy="1197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-"/>
            </a:pPr>
            <a:r>
              <a:rPr lang="en-US" altLang="vi-V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Video </a:t>
            </a:r>
            <a:r>
              <a:rPr lang="en-US" altLang="vi-VN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theo</a:t>
            </a:r>
            <a:r>
              <a:rPr lang="en-US" altLang="vi-V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cách</a:t>
            </a:r>
            <a:r>
              <a:rPr lang="en-US" altLang="vi-V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truyền</a:t>
            </a:r>
            <a:r>
              <a:rPr lang="en-US" altLang="vi-V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thống</a:t>
            </a:r>
            <a:endParaRPr lang="en-US" altLang="en-US" sz="32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-"/>
            </a:pPr>
            <a:r>
              <a:rPr lang="en-US" altLang="vi-VN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Phóng</a:t>
            </a:r>
            <a:r>
              <a:rPr lang="en-US" altLang="vi-VN" sz="32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vi-VN" sz="32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sự</a:t>
            </a:r>
            <a:endParaRPr lang="en-US" altLang="en-US" sz="32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6D1A5-6B97-489B-A754-776CA8C6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91" y="2209948"/>
            <a:ext cx="5723875" cy="42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8C2A-C928-4223-AE21-A256122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921811"/>
            <a:ext cx="10094157" cy="1080938"/>
          </a:xfrm>
        </p:spPr>
        <p:txBody>
          <a:bodyPr>
            <a:noAutofit/>
          </a:bodyPr>
          <a:lstStyle/>
          <a:p>
            <a:r>
              <a:rPr lang="en-US" altLang="vi-VN" sz="48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WEB SITE HỖ TRỢ LÀM VIDEO</a:t>
            </a:r>
            <a:br>
              <a:rPr lang="en-US" altLang="vi-VN" sz="3200" dirty="0"/>
            </a:br>
            <a:endParaRPr lang="vi-V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349A-D9E3-49CB-A1F0-0C15137E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03" y="2169811"/>
            <a:ext cx="9613861" cy="9074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vi-VN" sz="4800" b="1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Link website : https://goanimate.com/</a:t>
            </a:r>
            <a:endParaRPr lang="en-US" altLang="en-US" sz="4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FF04F4-B3EA-4F90-84F9-3A15409A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37" y="3077272"/>
            <a:ext cx="5933675" cy="370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3012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720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SimSun</vt:lpstr>
      <vt:lpstr>Arial</vt:lpstr>
      <vt:lpstr>Cambria</vt:lpstr>
      <vt:lpstr>等线</vt:lpstr>
      <vt:lpstr>Lucida Sans Unicode</vt:lpstr>
      <vt:lpstr>华文楷体</vt:lpstr>
      <vt:lpstr>Times New Roman</vt:lpstr>
      <vt:lpstr>Trebuchet MS</vt:lpstr>
      <vt:lpstr>Wingdings</vt:lpstr>
      <vt:lpstr>Berlin</vt:lpstr>
      <vt:lpstr>PowerPoint Presentation</vt:lpstr>
      <vt:lpstr>NỘI DUNG  </vt:lpstr>
      <vt:lpstr>I.TỔ CHỨC NHÓM </vt:lpstr>
      <vt:lpstr>I.TỔ CHỨC NHÓM</vt:lpstr>
      <vt:lpstr>II.KẾ HOẠCH LÀM VIỆC </vt:lpstr>
      <vt:lpstr>II.KẾ HOẠCH LÀM VIỆC</vt:lpstr>
      <vt:lpstr>II.KẾ HOẠCH LÀM VIỆC</vt:lpstr>
      <vt:lpstr>II.KẾ HOẠCH LÀM VIỆC</vt:lpstr>
      <vt:lpstr>WEB SITE HỖ TRỢ LÀM VIDEO </vt:lpstr>
      <vt:lpstr>II.KẾ HOẠCH LÀM VIỆC</vt:lpstr>
      <vt:lpstr>III. CHI TIẾT TỪNG NHIỆM VỤ</vt:lpstr>
      <vt:lpstr>III. CHI TIẾT TỪNG NHIỆM VỤ</vt:lpstr>
      <vt:lpstr>III. CHI TIẾT TỪNG NHIỆM VỤ</vt:lpstr>
      <vt:lpstr>III. CHI TIẾT TỪNG NHIỆM VỤ</vt:lpstr>
      <vt:lpstr>III. CHI TIẾT TỪNG NHIỆM VỤ</vt:lpstr>
      <vt:lpstr>III. CHI TIẾT TỪNG NHIỆM VỤ</vt:lpstr>
      <vt:lpstr>III. CHI TIẾT TỪNG NHIỆM VỤ</vt:lpstr>
      <vt:lpstr>III. CHI TIẾT TỪNG NHIỆM VỤ</vt:lpstr>
      <vt:lpstr>IV. ĐÁNH GIÁ CÔNG VIỆC</vt:lpstr>
      <vt:lpstr>IV. ĐÁNH GIÁ CÔNG VIỆC</vt:lpstr>
      <vt:lpstr>IV. ĐÁNH GIÁ CÔNG VIỆC</vt:lpstr>
      <vt:lpstr>V. ĐÁNH GIÁ HOẠT DỘNG NHÓM</vt:lpstr>
      <vt:lpstr>V. ĐÁNH GIÁ HOẠT DỘNG NHÓM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13</cp:revision>
  <dcterms:created xsi:type="dcterms:W3CDTF">2017-11-16T11:38:29Z</dcterms:created>
  <dcterms:modified xsi:type="dcterms:W3CDTF">2017-11-16T13:41:21Z</dcterms:modified>
</cp:coreProperties>
</file>