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314" r:id="rId3"/>
    <p:sldId id="335" r:id="rId4"/>
    <p:sldId id="339" r:id="rId5"/>
    <p:sldId id="341" r:id="rId6"/>
    <p:sldId id="342" r:id="rId7"/>
    <p:sldId id="343" r:id="rId8"/>
    <p:sldId id="31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425059"/>
    <a:srgbClr val="584C46"/>
    <a:srgbClr val="0000FF"/>
    <a:srgbClr val="E9E9EA"/>
    <a:srgbClr val="CFD0D1"/>
    <a:srgbClr val="AEAEAF"/>
    <a:srgbClr val="F3DFBA"/>
    <a:srgbClr val="867A6C"/>
    <a:srgbClr val="A1978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3" autoAdjust="0"/>
  </p:normalViewPr>
  <p:slideViewPr>
    <p:cSldViewPr snapToGrid="0" showGuides="1">
      <p:cViewPr varScale="1">
        <p:scale>
          <a:sx n="58" d="100"/>
          <a:sy n="58" d="100"/>
        </p:scale>
        <p:origin x="77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201CB-533D-46FD-9B8A-A7269EA9BB0D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88CAB-EDB4-48F9-8434-166B4571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7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2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7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00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54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88CAB-EDB4-48F9-8434-166B457195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2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1198669" y="2490689"/>
            <a:ext cx="97946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S5-13 </a:t>
            </a:r>
            <a:r>
              <a:rPr lang="ko-KR" altLang="en-US" sz="6000" b="1" spc="-3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노약자 기립 보조 장치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6DD55-5788-46EF-B2F4-2C87FA99E444}"/>
              </a:ext>
            </a:extLst>
          </p:cNvPr>
          <p:cNvSpPr txBox="1"/>
          <p:nvPr/>
        </p:nvSpPr>
        <p:spPr>
          <a:xfrm flipH="1">
            <a:off x="8280805" y="4798934"/>
            <a:ext cx="3085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학번 </a:t>
            </a:r>
            <a:r>
              <a:rPr lang="en-US" altLang="ko-KR" sz="2000" b="1" dirty="0"/>
              <a:t>: 2016154002  </a:t>
            </a:r>
          </a:p>
          <a:p>
            <a:r>
              <a:rPr lang="ko-KR" altLang="en-US" sz="2000" b="1" dirty="0"/>
              <a:t>이름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강태화   </a:t>
            </a:r>
            <a:endParaRPr lang="en-US" altLang="ko-KR" sz="2000" b="1" dirty="0"/>
          </a:p>
          <a:p>
            <a:r>
              <a:rPr lang="ko-KR" altLang="en-US" sz="2000" b="1" dirty="0"/>
              <a:t>지도교수 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전광일 교수님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EA0C43-2BF8-43C5-A676-CBE26C054D58}"/>
              </a:ext>
            </a:extLst>
          </p:cNvPr>
          <p:cNvSpPr txBox="1"/>
          <p:nvPr/>
        </p:nvSpPr>
        <p:spPr>
          <a:xfrm>
            <a:off x="3215546" y="3608002"/>
            <a:ext cx="5959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 err="1">
                <a:solidFill>
                  <a:srgbClr val="425059"/>
                </a:solidFill>
                <a:latin typeface="+mj-lt"/>
              </a:rPr>
              <a:t>Stant</a:t>
            </a:r>
            <a:r>
              <a:rPr lang="en-US" altLang="ko-KR" sz="2800" spc="-300" dirty="0">
                <a:solidFill>
                  <a:srgbClr val="425059"/>
                </a:solidFill>
                <a:latin typeface="+mj-lt"/>
              </a:rPr>
              <a:t>-up assist device for the elderly</a:t>
            </a:r>
            <a:endParaRPr lang="ko-KR" altLang="en-US" sz="2800" spc="-300" dirty="0">
              <a:solidFill>
                <a:srgbClr val="425059"/>
              </a:solidFill>
              <a:latin typeface="+mj-lt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585AA6C-7028-48AD-BF1F-A217AB6160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420" y="168453"/>
            <a:ext cx="1890613" cy="1890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468D53-BADB-4E8E-A0BE-B73C39D6F000}"/>
              </a:ext>
            </a:extLst>
          </p:cNvPr>
          <p:cNvSpPr txBox="1"/>
          <p:nvPr/>
        </p:nvSpPr>
        <p:spPr>
          <a:xfrm>
            <a:off x="3076786" y="4130343"/>
            <a:ext cx="609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300" dirty="0">
                <a:solidFill>
                  <a:srgbClr val="425059"/>
                </a:solidFill>
                <a:latin typeface="+mj-lt"/>
              </a:rPr>
              <a:t>2022.04.28  / 3</a:t>
            </a:r>
            <a:r>
              <a:rPr lang="ko-KR" altLang="en-US" sz="2800" b="1" spc="-300" dirty="0">
                <a:solidFill>
                  <a:srgbClr val="425059"/>
                </a:solidFill>
                <a:latin typeface="+mj-lt"/>
              </a:rPr>
              <a:t>차 발표 </a:t>
            </a:r>
            <a:r>
              <a:rPr lang="en-US" altLang="ko-KR" sz="2800" b="1" spc="-300" dirty="0">
                <a:solidFill>
                  <a:srgbClr val="425059"/>
                </a:solidFill>
                <a:latin typeface="+mj-lt"/>
              </a:rPr>
              <a:t>- </a:t>
            </a:r>
            <a:r>
              <a:rPr lang="ko-KR" altLang="en-US" sz="2800" b="1" spc="-300" dirty="0">
                <a:solidFill>
                  <a:srgbClr val="425059"/>
                </a:solidFill>
                <a:latin typeface="+mj-lt"/>
              </a:rPr>
              <a:t>프로토타입</a:t>
            </a:r>
            <a:r>
              <a:rPr lang="en-US" altLang="ko-KR" sz="2800" b="1" spc="-300" dirty="0">
                <a:solidFill>
                  <a:srgbClr val="425059"/>
                </a:solidFill>
                <a:latin typeface="+mj-lt"/>
              </a:rPr>
              <a:t> </a:t>
            </a:r>
            <a:endParaRPr lang="ko-KR" altLang="en-US" sz="2800" b="1" spc="-300" dirty="0">
              <a:solidFill>
                <a:srgbClr val="4250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535D310-9F80-4AB4-A685-B3B9BEC1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40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프로토타입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(HW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도면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 descr="문구, 스테이플러이(가) 표시된 사진&#10;&#10;자동 생성된 설명">
            <a:extLst>
              <a:ext uri="{FF2B5EF4-FFF2-40B4-BE49-F238E27FC236}">
                <a16:creationId xmlns:a16="http://schemas.microsoft.com/office/drawing/2014/main" id="{2566CCAB-866F-4A67-8AFB-C4E298BECBD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77" y="1172478"/>
            <a:ext cx="6008954" cy="5410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65187D-2C8C-4C4B-B384-28EBE811CE06}"/>
              </a:ext>
            </a:extLst>
          </p:cNvPr>
          <p:cNvSpPr/>
          <p:nvPr/>
        </p:nvSpPr>
        <p:spPr>
          <a:xfrm>
            <a:off x="1529862" y="2374838"/>
            <a:ext cx="861645" cy="43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2C28BA1-04E8-482D-B547-92D607647E96}"/>
              </a:ext>
            </a:extLst>
          </p:cNvPr>
          <p:cNvSpPr/>
          <p:nvPr/>
        </p:nvSpPr>
        <p:spPr>
          <a:xfrm rot="8758624">
            <a:off x="9051851" y="1909553"/>
            <a:ext cx="1393160" cy="4724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5CBC3F-DA82-40EC-BF53-A8068ACE9D7A}"/>
              </a:ext>
            </a:extLst>
          </p:cNvPr>
          <p:cNvSpPr/>
          <p:nvPr/>
        </p:nvSpPr>
        <p:spPr>
          <a:xfrm>
            <a:off x="9162023" y="1418927"/>
            <a:ext cx="2873614" cy="493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디자인 </a:t>
            </a:r>
            <a:r>
              <a:rPr lang="en-US" altLang="ko-KR" dirty="0"/>
              <a:t>(</a:t>
            </a:r>
            <a:r>
              <a:rPr lang="ko-KR" altLang="en-US" dirty="0"/>
              <a:t>등받이 및 쿠션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6ECE64-54CF-4DD7-B24C-739729985A31}"/>
              </a:ext>
            </a:extLst>
          </p:cNvPr>
          <p:cNvSpPr/>
          <p:nvPr/>
        </p:nvSpPr>
        <p:spPr>
          <a:xfrm>
            <a:off x="9588451" y="4409065"/>
            <a:ext cx="1630533" cy="43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유압장치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45D0C69-7900-4969-BE95-85F653D66992}"/>
              </a:ext>
            </a:extLst>
          </p:cNvPr>
          <p:cNvSpPr/>
          <p:nvPr/>
        </p:nvSpPr>
        <p:spPr>
          <a:xfrm rot="1419788">
            <a:off x="2432268" y="2986713"/>
            <a:ext cx="2139682" cy="2081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131C109-3BF0-4CD5-A21F-84B2CF449CEC}"/>
              </a:ext>
            </a:extLst>
          </p:cNvPr>
          <p:cNvSpPr/>
          <p:nvPr/>
        </p:nvSpPr>
        <p:spPr>
          <a:xfrm rot="10800000">
            <a:off x="7447085" y="4528038"/>
            <a:ext cx="1930598" cy="2010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DBEFA5D-B7BA-4162-A445-C6DC84CCC0AA}"/>
              </a:ext>
            </a:extLst>
          </p:cNvPr>
          <p:cNvSpPr/>
          <p:nvPr/>
        </p:nvSpPr>
        <p:spPr>
          <a:xfrm rot="8761022">
            <a:off x="9194003" y="3227095"/>
            <a:ext cx="1393160" cy="33858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F9A77D-24EB-48F9-B88C-F3F0FF542192}"/>
              </a:ext>
            </a:extLst>
          </p:cNvPr>
          <p:cNvSpPr/>
          <p:nvPr/>
        </p:nvSpPr>
        <p:spPr>
          <a:xfrm>
            <a:off x="9734748" y="2733059"/>
            <a:ext cx="1630533" cy="4316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QR</a:t>
            </a:r>
            <a:r>
              <a:rPr lang="ko-KR" altLang="en-US" dirty="0"/>
              <a:t> 코드 부착</a:t>
            </a:r>
          </a:p>
        </p:txBody>
      </p:sp>
    </p:spTree>
    <p:extLst>
      <p:ext uri="{BB962C8B-B14F-4D97-AF65-F5344CB8AC3E}">
        <p14:creationId xmlns:p14="http://schemas.microsoft.com/office/powerpoint/2010/main" val="329110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6205F5C5-CCCF-4CAB-8C3F-469B5A9175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29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프로토타입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(HW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외형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151BC181-8367-40FC-A65A-2F8C5422B3C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24" y="1091627"/>
            <a:ext cx="3144495" cy="2869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그림 21" descr="텍스트, 실내, 혼잡한이(가) 표시된 사진&#10;&#10;자동 생성된 설명">
            <a:extLst>
              <a:ext uri="{FF2B5EF4-FFF2-40B4-BE49-F238E27FC236}">
                <a16:creationId xmlns:a16="http://schemas.microsoft.com/office/drawing/2014/main" id="{FE198E76-0EB7-44AA-A877-C16DA7C0190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355" y="1682494"/>
            <a:ext cx="4522176" cy="4410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그림 23" descr="실내이(가) 표시된 사진&#10;&#10;자동 생성된 설명">
            <a:extLst>
              <a:ext uri="{FF2B5EF4-FFF2-40B4-BE49-F238E27FC236}">
                <a16:creationId xmlns:a16="http://schemas.microsoft.com/office/drawing/2014/main" id="{8F17543A-D8FC-4863-847D-650F1115150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68" y="4363128"/>
            <a:ext cx="2306515" cy="2306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7B9FC05-B694-4E27-A1F7-312B15995728}"/>
              </a:ext>
            </a:extLst>
          </p:cNvPr>
          <p:cNvSpPr/>
          <p:nvPr/>
        </p:nvSpPr>
        <p:spPr>
          <a:xfrm>
            <a:off x="5403582" y="3757995"/>
            <a:ext cx="863070" cy="2989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0604536-21A9-47AF-89CF-E4DC53230DF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56" y="5370938"/>
            <a:ext cx="766584" cy="766584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4176153-1F40-4E01-97B1-0064D52E88B3}"/>
              </a:ext>
            </a:extLst>
          </p:cNvPr>
          <p:cNvSpPr/>
          <p:nvPr/>
        </p:nvSpPr>
        <p:spPr>
          <a:xfrm rot="20492697">
            <a:off x="1767682" y="5327122"/>
            <a:ext cx="1686743" cy="16435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사람, 조각이(가) 표시된 사진&#10;&#10;자동 생성된 설명">
            <a:extLst>
              <a:ext uri="{FF2B5EF4-FFF2-40B4-BE49-F238E27FC236}">
                <a16:creationId xmlns:a16="http://schemas.microsoft.com/office/drawing/2014/main" id="{FDE8406C-E8C5-442C-B183-AC16B3D4E69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209" y="1665644"/>
            <a:ext cx="2378394" cy="2663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9541583-90A3-48DF-8849-10A96989508E}"/>
              </a:ext>
            </a:extLst>
          </p:cNvPr>
          <p:cNvSpPr/>
          <p:nvPr/>
        </p:nvSpPr>
        <p:spPr>
          <a:xfrm>
            <a:off x="5467721" y="4225714"/>
            <a:ext cx="706315" cy="327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상승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3A4A02-F5A0-42F8-AB82-E3E5C8CEA202}"/>
              </a:ext>
            </a:extLst>
          </p:cNvPr>
          <p:cNvSpPr/>
          <p:nvPr/>
        </p:nvSpPr>
        <p:spPr>
          <a:xfrm>
            <a:off x="1042886" y="6210291"/>
            <a:ext cx="706315" cy="327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2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535D310-9F80-4AB4-A685-B3B9BEC1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63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프로토타입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(SW)  –  QR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코드 접속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E22C9A-A005-4B8E-91AD-88975B459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25" y="1276212"/>
            <a:ext cx="5390219" cy="527036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0622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535D310-9F80-4AB4-A685-B3B9BEC1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55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프로토타입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(SW)  – 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스크롤 형식 페이지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19B8A6-9859-4662-BDD1-D9CDFF8AD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836" y="1084555"/>
            <a:ext cx="7424328" cy="5541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251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535D310-9F80-4AB4-A685-B3B9BEC1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822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프로토타입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(SW)  – 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제품 설명 및 기술지원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3F630C-ADDF-4A57-943B-CA20B7A54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210" y="1124311"/>
            <a:ext cx="6182588" cy="5524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64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535D310-9F80-4AB4-A685-B3B9BEC171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918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프로토타입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(SW)  -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클릭한 사진 부가 설명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157673-7FF5-44FF-9D1B-D8A2F1FC1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37" y="1205947"/>
            <a:ext cx="6242734" cy="47509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98DD07-A14B-4C93-A0D4-2FAACEF2D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281" y="2022538"/>
            <a:ext cx="6439382" cy="4538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18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93F09BDD-612E-4BB1-A14E-A5ABEB3D64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E14A5F-DE91-4391-80A1-BA45302AC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8" y="-245471"/>
            <a:ext cx="10386504" cy="73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6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104</Words>
  <Application>Microsoft Office PowerPoint</Application>
  <PresentationFormat>와이드스크린</PresentationFormat>
  <Paragraphs>30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/컴퓨터공학전공/학생</cp:lastModifiedBy>
  <cp:revision>405</cp:revision>
  <dcterms:created xsi:type="dcterms:W3CDTF">2020-05-25T00:38:46Z</dcterms:created>
  <dcterms:modified xsi:type="dcterms:W3CDTF">2022-04-28T09:33:13Z</dcterms:modified>
</cp:coreProperties>
</file>