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C7AA7E-81E8-4755-AC3D-2CE40312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956FD-3E35-4658-9C8B-3A48FD2DB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2EB0C-A299-4F6B-90D4-787AB17B5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Automated Segmentation of resection zone in Brain MRI images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C678D-D15E-4FC5-8CBF-5308E841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07B09-FB1E-48C5-8AAD-C4C4D69A0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endParaRPr lang="en-US" sz="36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188C2F-B457-4F86-B4B4-79703666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357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A017-7561-44F6-8F34-F27CD1DE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1408-8208-4924-9D7C-4F3C3782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of 5690 brain MRI images from 37 epilepsy patients; many images contain surgically resected tissue (manually labeled)</a:t>
            </a:r>
          </a:p>
          <a:p>
            <a:r>
              <a:rPr lang="en-US" dirty="0"/>
              <a:t>Images were pre-processed to a proper file format and cropped to a common size</a:t>
            </a:r>
          </a:p>
          <a:p>
            <a:r>
              <a:rPr lang="en-US" dirty="0" err="1"/>
              <a:t>Keras</a:t>
            </a:r>
            <a:r>
              <a:rPr lang="en-US" dirty="0"/>
              <a:t> running on </a:t>
            </a:r>
            <a:r>
              <a:rPr lang="en-US" dirty="0" err="1"/>
              <a:t>Tensorflow</a:t>
            </a:r>
            <a:r>
              <a:rPr lang="en-US" dirty="0"/>
              <a:t> backend in 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 err="1"/>
              <a:t>DenseNet</a:t>
            </a:r>
            <a:r>
              <a:rPr lang="en-US" dirty="0"/>
              <a:t> CNN architecture to classify images containing and not containing resected tissue</a:t>
            </a:r>
          </a:p>
          <a:p>
            <a:r>
              <a:rPr lang="en-US" dirty="0"/>
              <a:t>Transfer learning: used starting weights from the ImageNet dataset, adapted architecture to a binary classification system</a:t>
            </a:r>
          </a:p>
          <a:p>
            <a:r>
              <a:rPr lang="en-US" dirty="0"/>
              <a:t>Trained with 10 epochs on ¾ of the dataset: achieved a loss of 0.0312 and accuracy of 0.9895 on training data</a:t>
            </a:r>
          </a:p>
          <a:p>
            <a:r>
              <a:rPr lang="en-US" dirty="0"/>
              <a:t>Tested on the remaining ¼ of the dataset: achieved an accuracy of 0.9768 on testing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C52EA-C378-494A-B5DB-764E9622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100"/>
                    </a14:imgEffect>
                    <a14:imgEffect>
                      <a14:saturation sat="10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4316" y="643467"/>
            <a:ext cx="8103367" cy="55710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69792E-A78D-4848-9E91-C7DD9075A402}"/>
              </a:ext>
            </a:extLst>
          </p:cNvPr>
          <p:cNvSpPr txBox="1"/>
          <p:nvPr/>
        </p:nvSpPr>
        <p:spPr>
          <a:xfrm>
            <a:off x="8995696" y="2426041"/>
            <a:ext cx="13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604020202020204" pitchFamily="34" charset="0"/>
                <a:cs typeface="Arabic Typesetting" panose="020B0604020202020204" pitchFamily="66" charset="-78"/>
              </a:rPr>
              <a:t>AUC: 0.9979</a:t>
            </a:r>
          </a:p>
        </p:txBody>
      </p:sp>
    </p:spTree>
    <p:extLst>
      <p:ext uri="{BB962C8B-B14F-4D97-AF65-F5344CB8AC3E}">
        <p14:creationId xmlns:p14="http://schemas.microsoft.com/office/powerpoint/2010/main" val="34769291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15843</TotalTime>
  <Words>125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Abadi Extra Light</vt:lpstr>
      <vt:lpstr>Gill Sans MT</vt:lpstr>
      <vt:lpstr>Wingdings 2</vt:lpstr>
      <vt:lpstr>Dividend</vt:lpstr>
      <vt:lpstr>Automated Segmentation of resection zone in Brain MRI images</vt:lpstr>
      <vt:lpstr>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Segmentation of resection zone in Brain MRI images</dc:title>
  <dc:creator>Ramya Muthukrishnan</dc:creator>
  <cp:lastModifiedBy>thomas arnold</cp:lastModifiedBy>
  <cp:revision>5</cp:revision>
  <dcterms:created xsi:type="dcterms:W3CDTF">2020-04-20T18:31:45Z</dcterms:created>
  <dcterms:modified xsi:type="dcterms:W3CDTF">2020-05-08T15:16:13Z</dcterms:modified>
</cp:coreProperties>
</file>