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5" r:id="rId2"/>
    <p:sldId id="329" r:id="rId3"/>
    <p:sldId id="324" r:id="rId4"/>
    <p:sldId id="325" r:id="rId5"/>
    <p:sldId id="326" r:id="rId6"/>
    <p:sldId id="327" r:id="rId7"/>
    <p:sldId id="331" r:id="rId8"/>
    <p:sldId id="322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3" autoAdjust="0"/>
    <p:restoredTop sz="98887" autoAdjust="0"/>
  </p:normalViewPr>
  <p:slideViewPr>
    <p:cSldViewPr snapToGrid="0" snapToObjects="1">
      <p:cViewPr varScale="1">
        <p:scale>
          <a:sx n="127" d="100"/>
          <a:sy n="127" d="100"/>
        </p:scale>
        <p:origin x="184" y="120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0"/>
            <a:ext cx="9206200" cy="57238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2"/>
            <a:ext cx="3438144" cy="3858768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 rot="10800000">
            <a:off x="-55875" y="3334547"/>
            <a:ext cx="8309800" cy="63874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58147" y="1192807"/>
            <a:ext cx="7397039" cy="1941250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958147" y="3617547"/>
            <a:ext cx="7397039" cy="73123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7" name="Picture 26" descr="2-line-whitetext-colorshield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28" y="4774180"/>
            <a:ext cx="1966588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5504" y="1981043"/>
            <a:ext cx="2441297" cy="533135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5504" y="2567390"/>
            <a:ext cx="2441297" cy="2536128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222208"/>
            <a:ext cx="0" cy="399890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53" y="1650166"/>
            <a:ext cx="5294781" cy="35909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53" y="2009266"/>
            <a:ext cx="5294781" cy="35909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53" y="2615211"/>
            <a:ext cx="5294781" cy="35909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53" y="2974311"/>
            <a:ext cx="5294781" cy="35909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53" y="3546545"/>
            <a:ext cx="5294781" cy="35909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53" y="3905644"/>
            <a:ext cx="5294781" cy="35909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1073186"/>
            <a:ext cx="5295900" cy="46566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01" y="1233480"/>
            <a:ext cx="2198255" cy="1144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0" y="1233480"/>
            <a:ext cx="2198255" cy="527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456632"/>
            <a:ext cx="3035300" cy="1144221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670562"/>
            <a:ext cx="8181976" cy="1144221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233480"/>
            <a:ext cx="2762250" cy="1144221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233480"/>
            <a:ext cx="3028082" cy="1144221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456632"/>
            <a:ext cx="5056446" cy="1144221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331049"/>
            <a:ext cx="2198254" cy="641368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01" y="1972417"/>
            <a:ext cx="2198255" cy="35909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331049"/>
            <a:ext cx="2762250" cy="641368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6" y="1972417"/>
            <a:ext cx="2762251" cy="35909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331049"/>
            <a:ext cx="3028080" cy="641368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3" y="1972417"/>
            <a:ext cx="3028081" cy="35909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537639"/>
            <a:ext cx="5056442" cy="641368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3179007"/>
            <a:ext cx="5056446" cy="35909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537639"/>
            <a:ext cx="3035298" cy="641368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0" y="3179007"/>
            <a:ext cx="3035299" cy="35909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761898"/>
            <a:ext cx="8181972" cy="641368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4403266"/>
            <a:ext cx="8181980" cy="35909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09610" y="1329947"/>
            <a:ext cx="3931920" cy="3930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71595" y="1318392"/>
            <a:ext cx="3931920" cy="3931920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877722"/>
            <a:ext cx="1947510" cy="724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53" y="0"/>
            <a:ext cx="7986713" cy="787136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877344"/>
            <a:ext cx="1968500" cy="72495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877344"/>
            <a:ext cx="1968500" cy="72495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0" y="5091760"/>
            <a:ext cx="2229555" cy="4336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0"/>
            <a:ext cx="9186334" cy="4650918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703703"/>
            <a:ext cx="9242778" cy="10184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967906"/>
            <a:ext cx="5813600" cy="50640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650918"/>
            <a:ext cx="9203267" cy="52786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0" y="5103854"/>
            <a:ext cx="2229555" cy="586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650918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967906"/>
            <a:ext cx="5813600" cy="50640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650918"/>
            <a:ext cx="9203267" cy="52786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0" y="5091760"/>
            <a:ext cx="2229555" cy="4336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123983"/>
            <a:ext cx="9186334" cy="4598132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658"/>
            <a:ext cx="9178768" cy="10748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57146"/>
            <a:ext cx="8220956" cy="506409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1071198"/>
            <a:ext cx="9175834" cy="52786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2"/>
            <a:ext cx="3438144" cy="3858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47" y="1192807"/>
            <a:ext cx="7397039" cy="1941250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47" y="3617547"/>
            <a:ext cx="7397039" cy="73123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334547"/>
            <a:ext cx="8355526" cy="63874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01" y="5080000"/>
            <a:ext cx="2243667" cy="635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14" descr="2-line-bluetext-colorshield.pn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477238" y="4816587"/>
            <a:ext cx="1699808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1002632"/>
            <a:ext cx="8229600" cy="4100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3999" cy="571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1002632"/>
            <a:ext cx="8229600" cy="4100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1" name="Picture 10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21111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1002632"/>
            <a:ext cx="8229600" cy="4100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0" name="Picture 9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2"/>
            <a:ext cx="3436620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185189"/>
            <a:ext cx="3874912" cy="39199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5188"/>
            <a:ext cx="4040188" cy="533135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pennwatermark.pdf"/>
          <p:cNvPicPr>
            <a:picLocks/>
          </p:cNvPicPr>
          <p:nvPr userDrawn="1"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2"/>
            <a:ext cx="3436620" cy="3858768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185189"/>
            <a:ext cx="3874912" cy="39199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5188"/>
            <a:ext cx="4040188" cy="533135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7668"/>
            <a:ext cx="4038600" cy="3877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7669"/>
            <a:ext cx="4038600" cy="38774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6658"/>
            <a:ext cx="4040188" cy="533135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8323"/>
            <a:ext cx="4040188" cy="33868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85188"/>
            <a:ext cx="4041775" cy="533135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18323"/>
            <a:ext cx="4041775" cy="33868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21110"/>
            <a:ext cx="2133600" cy="30427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14412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21111"/>
            <a:ext cx="1809092" cy="347472"/>
          </a:xfrm>
          <a:prstGeom prst="rect">
            <a:avLst/>
          </a:prstGeom>
        </p:spPr>
      </p:pic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21210"/>
            <a:ext cx="8229600" cy="808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50AE-F69B-A244-9D65-AD3A76046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DeepResection</a:t>
            </a:r>
            <a:r>
              <a:rPr lang="en-US" dirty="0"/>
              <a:t> Web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5CE9-E016-8142-AA47-61CB89F85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AKASH PATTNAIK</a:t>
            </a:r>
          </a:p>
          <a:p>
            <a:r>
              <a:rPr lang="en-US" dirty="0"/>
              <a:t>3 FEBRUARY 2021</a:t>
            </a:r>
          </a:p>
        </p:txBody>
      </p:sp>
    </p:spTree>
    <p:extLst>
      <p:ext uri="{BB962C8B-B14F-4D97-AF65-F5344CB8AC3E}">
        <p14:creationId xmlns:p14="http://schemas.microsoft.com/office/powerpoint/2010/main" val="42287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5D0E9-E2E6-B24B-8023-81288D5A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88796D-B657-4F47-B23C-48D175DE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CBBB2-B79D-9246-B264-032EDE02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To have a user-friendly web interface for clinicians to interact with.</a:t>
            </a:r>
            <a:endParaRPr lang="en-US" b="1" dirty="0"/>
          </a:p>
          <a:p>
            <a:r>
              <a:rPr lang="en-US" dirty="0"/>
              <a:t>The resection segmentation pipeline (not including the pre-operative to post-operative registration) takes 4.5 minutes.</a:t>
            </a:r>
          </a:p>
          <a:p>
            <a:r>
              <a:rPr lang="en-US" dirty="0"/>
              <a:t>Built using Flask, SQLite</a:t>
            </a:r>
          </a:p>
        </p:txBody>
      </p:sp>
    </p:spTree>
    <p:extLst>
      <p:ext uri="{BB962C8B-B14F-4D97-AF65-F5344CB8AC3E}">
        <p14:creationId xmlns:p14="http://schemas.microsoft.com/office/powerpoint/2010/main" val="149192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B2E99-DBD1-5544-850F-2B686C57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9910109-C83C-FD4F-9898-FB0E46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95" y="0"/>
            <a:ext cx="6361809" cy="52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B2E99-DBD1-5544-850F-2B686C57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A4446B-614C-FF4E-81EC-C5EBDCFE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46" y="0"/>
            <a:ext cx="6371908" cy="52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1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B2E99-DBD1-5544-850F-2B686C57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41A234-806C-BB49-BACB-6C3E1DF3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27" y="0"/>
            <a:ext cx="6342346" cy="52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0BFB3A-112F-B54B-AC81-C8F13CB8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B9AE4E2-9BAE-F249-8BE5-352B9DFE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12" y="0"/>
            <a:ext cx="6419775" cy="52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4610-237E-ED4B-81A1-802D94D81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 of Report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9270E-4547-E749-9452-412FF4B9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1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84F5D1-E013-264E-ADBE-615C6894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9EE991-99BB-5C49-AEA2-E689ACB8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291AD-C87F-674C-A57A-2550D3BE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to save report as a PDF file</a:t>
            </a:r>
          </a:p>
          <a:p>
            <a:r>
              <a:rPr lang="en-US" dirty="0"/>
              <a:t>Building in other atlases (currently, only AAL-116)</a:t>
            </a:r>
          </a:p>
          <a:p>
            <a:r>
              <a:rPr lang="en-US" dirty="0"/>
              <a:t>Integrate with cloud file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251026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81</Words>
  <Application>Microsoft Macintosh PowerPoint</Application>
  <PresentationFormat>On-screen Show (16:10)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</vt:lpstr>
      <vt:lpstr>Gill Sans MT</vt:lpstr>
      <vt:lpstr>Office Theme</vt:lpstr>
      <vt:lpstr>DeepResection Web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 of Report Page</vt:lpstr>
      <vt:lpstr>Future work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Pattnaik, Akash Ranjan</cp:lastModifiedBy>
  <cp:revision>173</cp:revision>
  <dcterms:created xsi:type="dcterms:W3CDTF">2017-09-22T15:37:04Z</dcterms:created>
  <dcterms:modified xsi:type="dcterms:W3CDTF">2021-02-01T19:01:55Z</dcterms:modified>
</cp:coreProperties>
</file>