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1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515E-B606-EB41-A016-3ADB6BDB5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08C72-1F28-1A4D-B1A1-01EF2F0AF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535-B55C-3840-996C-A02B9D42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FBB3-5811-5A47-8EA9-9B7AB9AB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B42B-7FAB-DA44-B995-853010E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D596-8D4E-ED4F-B3A7-0B041543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432AC-2DD5-7F46-A3F9-C32EE7F7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EA9A-9DF1-D444-ACCA-C275C747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EC21-441F-EB4B-98AB-1EBEC567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5341-3692-4445-80F9-90D334EF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8FAB9-75DF-2443-9634-BCA4E84D7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67363-EFF1-3949-9AD3-FD1A1C3E9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8222-8256-5F45-A583-3B59CCAA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D5A6-C3F9-644C-98C8-63AC942D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A403-44A3-9247-855D-0DB35EF2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67E-1262-0F42-953A-BA855CD6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842-6756-2D40-B982-C5F64AEA3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BCE9-7255-0146-823B-65870057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7A7B-3304-4C46-A3CE-699A2A5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6C3A-484D-654F-A8CB-2555C60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A01A-CBEF-AA40-9C68-31C61065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F64C-A84A-534B-8D29-DC17C578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1182-8EE3-A94E-A622-3F6E0E5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E26D-1874-9E42-984C-6EE4396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1F4E-095D-EA48-97A5-0E1B7BA8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8650-F8E3-4B45-8308-3D832B97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178B-F617-3E43-B75E-16DC7649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44B2-35CC-B141-9E9F-4774498E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DB9B-1B49-014F-BD12-155380C1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3765F-4884-3843-B75C-58A9EE1E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261B-54C2-DD40-93B0-015989FB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AF0-57F4-2F46-8859-8DA73949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480B-AA6F-0843-ACE9-873C9D4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6375E-CA1C-AC4E-B692-EA51140B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2388F-E17F-5A40-93B4-35346ACA5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976D6-A9D1-8643-86CC-E8617C3F5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F73A5-9A03-E141-88AB-5CB7235F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A97E0-110F-D14D-BC33-6BE98D4A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BB67D-8E23-2740-97A5-079CF2C5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F48-F5E8-FB42-9A67-54E6E601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F7C45-E95C-AF48-8CBE-12D84944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BFE91-60A9-EC42-8D6D-333BDD9E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6221C-D07E-F74F-8008-F9B892D1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DA1E-CC05-BB48-A485-A4EF3EE2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944DC-6C19-0949-BFE1-F4549301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FA9C-AF77-604B-A3B4-5FE3D7A6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E50-84C4-8D45-9E1C-6CC0C973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3295-50C9-C446-8637-4ECEB9DC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8FE0-1E78-0148-A156-0E14561A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AC814-B6D3-ED49-81D0-B30D3D09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F26ED-BBED-C544-9DE3-70160EBC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93C77-EC5E-C047-A873-39846B24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E730-8646-7248-B77A-F3B1570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F7B34-F081-4646-AAC3-4B704C630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76C43-A913-0547-B6D6-937AC2C4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FB57-183A-904C-9439-2529DAF2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B7A7-3611-F944-A299-A86C637F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57F8-DE71-BD45-A357-E92BB6BA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EA643-8898-AA4B-B418-3EB93216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BF5C-D8A9-0745-839F-B36D6F2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0C7B-12F2-6F4E-97EF-F8FA90C6E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3590-9CE9-524B-AF2A-D78A53379BB3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C33B-6C72-7045-AA13-EADB7FA7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F28A-0946-2C4D-8372-1DEDA4BF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E91D-85AC-314B-AAA2-5789310EE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7B437C2-7778-D74D-8A40-129E14CE6740}"/>
              </a:ext>
            </a:extLst>
          </p:cNvPr>
          <p:cNvGrpSpPr/>
          <p:nvPr/>
        </p:nvGrpSpPr>
        <p:grpSpPr>
          <a:xfrm>
            <a:off x="132521" y="516835"/>
            <a:ext cx="12018563" cy="4651513"/>
            <a:chOff x="132521" y="516835"/>
            <a:chExt cx="12018563" cy="46515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776DDDE-FD6F-D04C-89B0-A1F28A12C9EA}"/>
                </a:ext>
              </a:extLst>
            </p:cNvPr>
            <p:cNvSpPr/>
            <p:nvPr/>
          </p:nvSpPr>
          <p:spPr>
            <a:xfrm>
              <a:off x="132521" y="516835"/>
              <a:ext cx="11887201" cy="4651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B2788A-2BFC-E84B-A8CF-4F36C43E4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8016" y="619936"/>
              <a:ext cx="0" cy="439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03DBFE-99B0-324F-A063-24ECFF8D7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438" y="1590390"/>
              <a:ext cx="3844270" cy="1408593"/>
            </a:xfrm>
            <a:prstGeom prst="straightConnector1">
              <a:avLst/>
            </a:prstGeom>
            <a:ln w="38100">
              <a:solidFill>
                <a:srgbClr val="A278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D5384E-A82E-654F-8138-0EAF031E6194}"/>
                </a:ext>
              </a:extLst>
            </p:cNvPr>
            <p:cNvCxnSpPr>
              <a:cxnSpLocks/>
            </p:cNvCxnSpPr>
            <p:nvPr/>
          </p:nvCxnSpPr>
          <p:spPr>
            <a:xfrm>
              <a:off x="293194" y="2238089"/>
              <a:ext cx="11529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1E674E-F77C-9746-BDD3-0535B43C5347}"/>
                </a:ext>
              </a:extLst>
            </p:cNvPr>
            <p:cNvCxnSpPr/>
            <p:nvPr/>
          </p:nvCxnSpPr>
          <p:spPr>
            <a:xfrm>
              <a:off x="2601175" y="1694432"/>
              <a:ext cx="700453" cy="128367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235877-5CCA-E849-901D-3B24BFA6BC1D}"/>
                </a:ext>
              </a:extLst>
            </p:cNvPr>
            <p:cNvSpPr/>
            <p:nvPr/>
          </p:nvSpPr>
          <p:spPr>
            <a:xfrm>
              <a:off x="293194" y="1109743"/>
              <a:ext cx="1400908" cy="3399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NeuroPace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492970-B480-E146-A8AA-94FAE7EB4A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694102" y="1279728"/>
              <a:ext cx="3282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BD9C3F-A521-D545-BD04-E4593A8BCABF}"/>
                </a:ext>
              </a:extLst>
            </p:cNvPr>
            <p:cNvSpPr/>
            <p:nvPr/>
          </p:nvSpPr>
          <p:spPr>
            <a:xfrm>
              <a:off x="1600316" y="1934750"/>
              <a:ext cx="2247901" cy="6213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process_raw.py</a:t>
              </a:r>
            </a:p>
            <a:p>
              <a:pPr algn="ctr"/>
              <a:r>
                <a:rPr lang="en-US" sz="1200" dirty="0"/>
                <a:t>downloadPatientDataFromBox()</a:t>
              </a:r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354C8F57-F210-004F-9943-DEC9F199E678}"/>
                </a:ext>
              </a:extLst>
            </p:cNvPr>
            <p:cNvSpPr/>
            <p:nvPr/>
          </p:nvSpPr>
          <p:spPr>
            <a:xfrm>
              <a:off x="2106055" y="1010099"/>
              <a:ext cx="999394" cy="580291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Box.com</a:t>
              </a:r>
            </a:p>
          </p:txBody>
        </p:sp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E453AF36-B59C-4E49-B658-82CACB5D37EE}"/>
                </a:ext>
              </a:extLst>
            </p:cNvPr>
            <p:cNvSpPr/>
            <p:nvPr/>
          </p:nvSpPr>
          <p:spPr>
            <a:xfrm>
              <a:off x="8014304" y="1124340"/>
              <a:ext cx="1277815" cy="580291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Pennsieve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B3AE03-15F5-8E43-BE54-3B70E5BDF53B}"/>
                </a:ext>
              </a:extLst>
            </p:cNvPr>
            <p:cNvSpPr/>
            <p:nvPr/>
          </p:nvSpPr>
          <p:spPr>
            <a:xfrm>
              <a:off x="4849076" y="1970281"/>
              <a:ext cx="2378404" cy="621324"/>
            </a:xfrm>
            <a:prstGeom prst="rect">
              <a:avLst/>
            </a:prstGeom>
            <a:solidFill>
              <a:srgbClr val="A278B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Pennsieve_pipeline.py</a:t>
              </a:r>
            </a:p>
            <a:p>
              <a:pPr algn="ctr"/>
              <a:r>
                <a:rPr lang="en-US" sz="1200" dirty="0"/>
                <a:t>uploadNewPatient()</a:t>
              </a:r>
            </a:p>
            <a:p>
              <a:pPr algn="ctr"/>
              <a:r>
                <a:rPr lang="en-US" sz="1200" dirty="0"/>
                <a:t>uploadPatientCatalogAnnots()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5546D1-01BF-BB42-95F6-CE4EE2E5D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616" y="3325224"/>
              <a:ext cx="2975370" cy="3608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A4D8ED-BC14-5648-B7BB-8F03EF183697}"/>
                </a:ext>
              </a:extLst>
            </p:cNvPr>
            <p:cNvSpPr/>
            <p:nvPr/>
          </p:nvSpPr>
          <p:spPr>
            <a:xfrm>
              <a:off x="5061643" y="3077384"/>
              <a:ext cx="2165837" cy="6213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process_raw.py</a:t>
              </a:r>
            </a:p>
            <a:p>
              <a:pPr algn="ctr"/>
              <a:r>
                <a:rPr lang="en-US" sz="1200" dirty="0"/>
                <a:t>createDeidentifiedFiles()</a:t>
              </a:r>
            </a:p>
            <a:p>
              <a:pPr algn="ctr"/>
              <a:r>
                <a:rPr lang="en-US" sz="1200" dirty="0"/>
                <a:t>﻿loadDeviceDataFromFiles()</a:t>
              </a:r>
            </a:p>
          </p:txBody>
        </p:sp>
        <p:sp>
          <p:nvSpPr>
            <p:cNvPr id="44" name="Snip and Round Single Corner Rectangle 43">
              <a:extLst>
                <a:ext uri="{FF2B5EF4-FFF2-40B4-BE49-F238E27FC236}">
                  <a16:creationId xmlns:a16="http://schemas.microsoft.com/office/drawing/2014/main" id="{9A43AB32-982C-7B4F-A641-351EF561D3C7}"/>
                </a:ext>
              </a:extLst>
            </p:cNvPr>
            <p:cNvSpPr/>
            <p:nvPr/>
          </p:nvSpPr>
          <p:spPr>
            <a:xfrm>
              <a:off x="2345635" y="3069697"/>
              <a:ext cx="2357085" cy="572963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RNS_RAW_FOLDER</a:t>
              </a:r>
            </a:p>
          </p:txBody>
        </p:sp>
        <p:sp>
          <p:nvSpPr>
            <p:cNvPr id="45" name="Snip and Round Single Corner Rectangle 44">
              <a:extLst>
                <a:ext uri="{FF2B5EF4-FFF2-40B4-BE49-F238E27FC236}">
                  <a16:creationId xmlns:a16="http://schemas.microsoft.com/office/drawing/2014/main" id="{E926ACAA-EA0D-6C42-B736-732DFB8AEB72}"/>
                </a:ext>
              </a:extLst>
            </p:cNvPr>
            <p:cNvSpPr/>
            <p:nvPr/>
          </p:nvSpPr>
          <p:spPr>
            <a:xfrm>
              <a:off x="7884708" y="3077384"/>
              <a:ext cx="2465240" cy="572963"/>
            </a:xfrm>
            <a:prstGeom prst="snip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RNS_DATA_FOLDER</a:t>
              </a:r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E5ADF420-0585-8D43-85BB-7A13FAFFAE84}"/>
                </a:ext>
              </a:extLst>
            </p:cNvPr>
            <p:cNvSpPr/>
            <p:nvPr/>
          </p:nvSpPr>
          <p:spPr>
            <a:xfrm>
              <a:off x="11576654" y="1934750"/>
              <a:ext cx="246184" cy="2095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6B8494EE-8BD5-2C47-8435-B32B45629B0D}"/>
                </a:ext>
              </a:extLst>
            </p:cNvPr>
            <p:cNvSpPr/>
            <p:nvPr/>
          </p:nvSpPr>
          <p:spPr>
            <a:xfrm rot="10800000">
              <a:off x="11576654" y="2357143"/>
              <a:ext cx="246184" cy="2095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91653C-E64D-A943-8E61-DC12ED19B6CB}"/>
                </a:ext>
              </a:extLst>
            </p:cNvPr>
            <p:cNvSpPr txBox="1"/>
            <p:nvPr/>
          </p:nvSpPr>
          <p:spPr>
            <a:xfrm>
              <a:off x="11248407" y="1529853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Cloud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FDF367-E630-8740-B246-BD9D2BFF9DAB}"/>
                </a:ext>
              </a:extLst>
            </p:cNvPr>
            <p:cNvSpPr txBox="1"/>
            <p:nvPr/>
          </p:nvSpPr>
          <p:spPr>
            <a:xfrm>
              <a:off x="11248406" y="2608777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</a:t>
              </a:r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E6B90143-10BD-744E-A3E5-BC6BA7B4ED92}"/>
                </a:ext>
              </a:extLst>
            </p:cNvPr>
            <p:cNvSpPr/>
            <p:nvPr/>
          </p:nvSpPr>
          <p:spPr>
            <a:xfrm rot="16200000">
              <a:off x="5694986" y="4566346"/>
              <a:ext cx="246184" cy="2095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1864EBEC-7139-B846-81CB-8D90B85769BA}"/>
                </a:ext>
              </a:extLst>
            </p:cNvPr>
            <p:cNvSpPr/>
            <p:nvPr/>
          </p:nvSpPr>
          <p:spPr>
            <a:xfrm rot="5400000">
              <a:off x="6127318" y="4567704"/>
              <a:ext cx="246184" cy="20955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823A55-61CD-C448-A3D7-3D3B5D473B40}"/>
                </a:ext>
              </a:extLst>
            </p:cNvPr>
            <p:cNvSpPr txBox="1"/>
            <p:nvPr/>
          </p:nvSpPr>
          <p:spPr>
            <a:xfrm>
              <a:off x="6289571" y="4506285"/>
              <a:ext cx="233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Partially deidentified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E27207-DE61-2F40-B428-7309C523D0D8}"/>
                </a:ext>
              </a:extLst>
            </p:cNvPr>
            <p:cNvSpPr txBox="1"/>
            <p:nvPr/>
          </p:nvSpPr>
          <p:spPr>
            <a:xfrm>
              <a:off x="4203691" y="4497549"/>
              <a:ext cx="158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Identifiable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02A3AF-8157-9D4D-86D9-8EB7E5CC0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11" y="1755020"/>
              <a:ext cx="0" cy="1223089"/>
            </a:xfrm>
            <a:prstGeom prst="straightConnector1">
              <a:avLst/>
            </a:prstGeom>
            <a:ln w="38100">
              <a:solidFill>
                <a:srgbClr val="A278B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83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H. Scheid</dc:creator>
  <cp:lastModifiedBy>Brittany H. Scheid</cp:lastModifiedBy>
  <cp:revision>4</cp:revision>
  <dcterms:created xsi:type="dcterms:W3CDTF">2021-06-09T19:50:27Z</dcterms:created>
  <dcterms:modified xsi:type="dcterms:W3CDTF">2021-06-09T20:24:32Z</dcterms:modified>
</cp:coreProperties>
</file>