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github.com/penn-state-open-science/bootcamp-2025-quarto-I-template" TargetMode="Externa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studio.com" TargetMode="External" /><Relationship Id="rId4" Type="http://schemas.openxmlformats.org/officeDocument/2006/relationships/hyperlink" Target="https://cran.rstudio.com" TargetMode="External" /><Relationship Id="rId3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posit.co/download/rstudio-desktop/" TargetMode="Externa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" TargetMode="External" /><Relationship Id="rId4" Type="http://schemas.openxmlformats.org/officeDocument/2006/relationships/hyperlink" Target="https://quarto.org/docs/get-started/" TargetMode="External" /><Relationship Id="rId3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Quarto: A tool for open scholarship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I</a:t>
            </a:r>
            <a:br/>
            <a:br/>
            <a:r>
              <a:rPr/>
              <a:t>Rick Gilmore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studies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RevealJS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Visit GitHub to download the template repository (‘repo’) for the workshop</a:t>
            </a:r>
          </a:p>
        </p:txBody>
      </p:sp>
      <p:pic>
        <p:nvPicPr>
          <p:cNvPr descr="include/img/github-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https://github.com/penn-state-open-science/bootcamp-2025-quarto-I-template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Press on the green ‘Code’ button</a:t>
            </a:r>
          </a:p>
        </p:txBody>
      </p:sp>
      <p:pic>
        <p:nvPicPr>
          <p:cNvPr descr="include/img/code-butt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11700" y="1193800"/>
            <a:ext cx="3911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Press the ‘copy url to clipboard’ button.</a:t>
            </a:r>
          </a:p>
        </p:txBody>
      </p:sp>
      <p:pic>
        <p:nvPicPr>
          <p:cNvPr descr="include/img/copy-url-to-clip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73600" y="1193800"/>
            <a:ext cx="398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Open RStudio if it is not already open</a:t>
            </a:r>
          </a:p>
          <a:p>
            <a:pPr lvl="0"/>
            <a:r>
              <a:rPr/>
              <a:t>Create a new Project using either the File menu at left</a:t>
            </a:r>
          </a:p>
        </p:txBody>
      </p:sp>
      <p:pic>
        <p:nvPicPr>
          <p:cNvPr descr="include/img/file-men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38800" y="1193800"/>
            <a:ext cx="205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or the Project menu at right</a:t>
            </a:r>
          </a:p>
        </p:txBody>
      </p:sp>
      <p:pic>
        <p:nvPicPr>
          <p:cNvPr descr="include/img/new-pro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193800"/>
            <a:ext cx="2247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  <p:pic>
        <p:nvPicPr>
          <p:cNvPr descr="include/img/create-project-version-contr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22400"/>
            <a:ext cx="4038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  <p:pic>
        <p:nvPicPr>
          <p:cNvPr descr="include/img/create-project-from-version-contr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47800"/>
            <a:ext cx="4038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  <p:pic>
        <p:nvPicPr>
          <p:cNvPr descr="include/img/paste-github-ur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35100"/>
            <a:ext cx="4038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report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Motivation</a:t>
            </a:r>
          </a:p>
          <a:p>
            <a:pPr lvl="0"/>
            <a:r>
              <a:rPr/>
              <a:t>Installing the tools</a:t>
            </a:r>
          </a:p>
          <a:p>
            <a:pPr lvl="0"/>
            <a:r>
              <a:rPr/>
              <a:t>Case study: RevealJS slides</a:t>
            </a:r>
          </a:p>
          <a:p>
            <a:pPr lvl="0"/>
            <a:r>
              <a:rPr/>
              <a:t>Under the hood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Installing the tools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Download &amp; Install R: </a:t>
            </a:r>
            <a:r>
              <a:rPr>
                <a:hlinkClick r:id="rId2"/>
              </a:rPr>
              <a:t>https://cran.rstudio.com</a:t>
            </a:r>
          </a:p>
        </p:txBody>
      </p:sp>
      <p:pic>
        <p:nvPicPr>
          <p:cNvPr descr="include/img/cran-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917700"/>
            <a:ext cx="40386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4"/>
              </a:rPr>
              <a:t>https://cran.rstudio.com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Download &amp; Install RStudio</a:t>
            </a:r>
          </a:p>
        </p:txBody>
      </p:sp>
      <p:pic>
        <p:nvPicPr>
          <p:cNvPr descr="include/img/install-rstud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33500"/>
            <a:ext cx="4038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https://posit.co/download/rstudio-desktop/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Download &amp; Install Quarto for your operating system: </a:t>
            </a:r>
            <a:r>
              <a:rPr>
                <a:hlinkClick r:id="rId2"/>
              </a:rPr>
              <a:t>https://quarto.org/docs/get-started/</a:t>
            </a:r>
          </a:p>
        </p:txBody>
      </p:sp>
      <p:pic>
        <p:nvPicPr>
          <p:cNvPr descr="include/img/install-quart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4"/>
              </a:rPr>
              <a:t>https://quarto.org/docs/get-started/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Launch RStudio</a:t>
            </a:r>
          </a:p>
        </p:txBody>
      </p:sp>
      <p:pic>
        <p:nvPicPr>
          <p:cNvPr descr="include/img/rstudio-op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53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Quarto: A tool for open scholarship</dc:title>
  <dc:creator>Rick Gilmore</dc:creator>
  <cp:keywords/>
  <dcterms:created xsi:type="dcterms:W3CDTF">2025-07-09T14:43:32Z</dcterms:created>
  <dcterms:modified xsi:type="dcterms:W3CDTF">2025-07-09T14:43:32Z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knitr">
    <vt:lpwstr/>
  </property>
  <property fmtid="{D5CDD505-2E9C-101B-9397-08002B2CF9AE}" pid="9" name="labels">
    <vt:lpwstr/>
  </property>
  <property fmtid="{D5CDD505-2E9C-101B-9397-08002B2CF9AE}" pid="10" name="subtitle">
    <vt:lpwstr>Part I</vt:lpwstr>
  </property>
  <property fmtid="{D5CDD505-2E9C-101B-9397-08002B2CF9AE}" pid="11" name="toc-title">
    <vt:lpwstr>Table of contents</vt:lpwstr>
  </property>
</Properties>
</file>