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8" r:id="rId10"/>
    <p:sldId id="269" r:id="rId11"/>
    <p:sldId id="272" r:id="rId12"/>
    <p:sldId id="270" r:id="rId13"/>
    <p:sldId id="264" r:id="rId14"/>
    <p:sldId id="267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57CC03-0F20-4469-B098-65EA2A927F1D}" v="25" dt="2025-08-14T18:38:04.920"/>
    <p1510:client id="{97D79E18-6EBD-422F-9BD4-4C30605778F3}" v="103" dt="2025-08-14T02:16:20.9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st, John Thomas" userId="50ef2938-fe34-4472-99bb-dbdb9539dfca" providerId="ADAL" clId="{97D79E18-6EBD-422F-9BD4-4C30605778F3}"/>
    <pc:docChg chg="undo custSel addSld delSld modSld modMainMaster">
      <pc:chgData name="West, John Thomas" userId="50ef2938-fe34-4472-99bb-dbdb9539dfca" providerId="ADAL" clId="{97D79E18-6EBD-422F-9BD4-4C30605778F3}" dt="2025-08-14T02:16:20.922" v="5599"/>
      <pc:docMkLst>
        <pc:docMk/>
      </pc:docMkLst>
      <pc:sldChg chg="modSp mod">
        <pc:chgData name="West, John Thomas" userId="50ef2938-fe34-4472-99bb-dbdb9539dfca" providerId="ADAL" clId="{97D79E18-6EBD-422F-9BD4-4C30605778F3}" dt="2025-08-06T23:45:06.026" v="5306" actId="27636"/>
        <pc:sldMkLst>
          <pc:docMk/>
          <pc:sldMk cId="27901793" sldId="256"/>
        </pc:sldMkLst>
        <pc:spChg chg="mod">
          <ac:chgData name="West, John Thomas" userId="50ef2938-fe34-4472-99bb-dbdb9539dfca" providerId="ADAL" clId="{97D79E18-6EBD-422F-9BD4-4C30605778F3}" dt="2025-08-06T23:45:06.026" v="5306" actId="27636"/>
          <ac:spMkLst>
            <pc:docMk/>
            <pc:sldMk cId="27901793" sldId="256"/>
            <ac:spMk id="2" creationId="{8DD57190-23E8-CC65-AAFB-BAD864F9B83E}"/>
          </ac:spMkLst>
        </pc:spChg>
        <pc:spChg chg="mod">
          <ac:chgData name="West, John Thomas" userId="50ef2938-fe34-4472-99bb-dbdb9539dfca" providerId="ADAL" clId="{97D79E18-6EBD-422F-9BD4-4C30605778F3}" dt="2025-08-05T20:57:10.298" v="40" actId="20577"/>
          <ac:spMkLst>
            <pc:docMk/>
            <pc:sldMk cId="27901793" sldId="256"/>
            <ac:spMk id="3" creationId="{A708F2AB-7DEB-A3FA-D693-D81F3001E990}"/>
          </ac:spMkLst>
        </pc:spChg>
      </pc:sldChg>
      <pc:sldChg chg="modSp mod modAnim">
        <pc:chgData name="West, John Thomas" userId="50ef2938-fe34-4472-99bb-dbdb9539dfca" providerId="ADAL" clId="{97D79E18-6EBD-422F-9BD4-4C30605778F3}" dt="2025-08-05T23:03:18.855" v="4995"/>
        <pc:sldMkLst>
          <pc:docMk/>
          <pc:sldMk cId="1986620468" sldId="257"/>
        </pc:sldMkLst>
        <pc:spChg chg="mod">
          <ac:chgData name="West, John Thomas" userId="50ef2938-fe34-4472-99bb-dbdb9539dfca" providerId="ADAL" clId="{97D79E18-6EBD-422F-9BD4-4C30605778F3}" dt="2025-08-05T20:57:46.291" v="57" actId="20577"/>
          <ac:spMkLst>
            <pc:docMk/>
            <pc:sldMk cId="1986620468" sldId="257"/>
            <ac:spMk id="2" creationId="{745D4DC8-4E8B-1FCE-BF3C-8B23E7EB61CC}"/>
          </ac:spMkLst>
        </pc:spChg>
        <pc:spChg chg="mod">
          <ac:chgData name="West, John Thomas" userId="50ef2938-fe34-4472-99bb-dbdb9539dfca" providerId="ADAL" clId="{97D79E18-6EBD-422F-9BD4-4C30605778F3}" dt="2025-08-05T22:36:41.984" v="3233" actId="20577"/>
          <ac:spMkLst>
            <pc:docMk/>
            <pc:sldMk cId="1986620468" sldId="257"/>
            <ac:spMk id="3" creationId="{0F84AFB2-F891-8DB9-4263-3FA1C7CB59DC}"/>
          </ac:spMkLst>
        </pc:spChg>
      </pc:sldChg>
      <pc:sldChg chg="modSp new mod modAnim">
        <pc:chgData name="West, John Thomas" userId="50ef2938-fe34-4472-99bb-dbdb9539dfca" providerId="ADAL" clId="{97D79E18-6EBD-422F-9BD4-4C30605778F3}" dt="2025-08-06T23:48:51.046" v="5321"/>
        <pc:sldMkLst>
          <pc:docMk/>
          <pc:sldMk cId="3132362754" sldId="258"/>
        </pc:sldMkLst>
        <pc:spChg chg="mod">
          <ac:chgData name="West, John Thomas" userId="50ef2938-fe34-4472-99bb-dbdb9539dfca" providerId="ADAL" clId="{97D79E18-6EBD-422F-9BD4-4C30605778F3}" dt="2025-08-05T21:06:01.243" v="437" actId="20577"/>
          <ac:spMkLst>
            <pc:docMk/>
            <pc:sldMk cId="3132362754" sldId="258"/>
            <ac:spMk id="2" creationId="{5D19145F-5F50-9705-9C2F-BD276BC36FA0}"/>
          </ac:spMkLst>
        </pc:spChg>
        <pc:spChg chg="mod">
          <ac:chgData name="West, John Thomas" userId="50ef2938-fe34-4472-99bb-dbdb9539dfca" providerId="ADAL" clId="{97D79E18-6EBD-422F-9BD4-4C30605778F3}" dt="2025-08-05T21:33:33.654" v="1925" actId="20577"/>
          <ac:spMkLst>
            <pc:docMk/>
            <pc:sldMk cId="3132362754" sldId="258"/>
            <ac:spMk id="3" creationId="{7A8C2ACE-705B-0B87-B9BA-C5C01EBF51F2}"/>
          </ac:spMkLst>
        </pc:spChg>
      </pc:sldChg>
      <pc:sldChg chg="modSp new mod modAnim">
        <pc:chgData name="West, John Thomas" userId="50ef2938-fe34-4472-99bb-dbdb9539dfca" providerId="ADAL" clId="{97D79E18-6EBD-422F-9BD4-4C30605778F3}" dt="2025-08-06T23:48:56.525" v="5323"/>
        <pc:sldMkLst>
          <pc:docMk/>
          <pc:sldMk cId="950635497" sldId="259"/>
        </pc:sldMkLst>
        <pc:spChg chg="mod">
          <ac:chgData name="West, John Thomas" userId="50ef2938-fe34-4472-99bb-dbdb9539dfca" providerId="ADAL" clId="{97D79E18-6EBD-422F-9BD4-4C30605778F3}" dt="2025-08-05T21:14:54.213" v="1018" actId="20577"/>
          <ac:spMkLst>
            <pc:docMk/>
            <pc:sldMk cId="950635497" sldId="259"/>
            <ac:spMk id="2" creationId="{EF92C786-D6EE-773C-C5D9-0C77EEAECAF6}"/>
          </ac:spMkLst>
        </pc:spChg>
        <pc:spChg chg="mod">
          <ac:chgData name="West, John Thomas" userId="50ef2938-fe34-4472-99bb-dbdb9539dfca" providerId="ADAL" clId="{97D79E18-6EBD-422F-9BD4-4C30605778F3}" dt="2025-08-06T23:47:22.387" v="5319" actId="20577"/>
          <ac:spMkLst>
            <pc:docMk/>
            <pc:sldMk cId="950635497" sldId="259"/>
            <ac:spMk id="3" creationId="{F0C72EDC-7F48-586E-681D-496405304D72}"/>
          </ac:spMkLst>
        </pc:spChg>
      </pc:sldChg>
      <pc:sldChg chg="addSp delSp modSp new mod modAnim">
        <pc:chgData name="West, John Thomas" userId="50ef2938-fe34-4472-99bb-dbdb9539dfca" providerId="ADAL" clId="{97D79E18-6EBD-422F-9BD4-4C30605778F3}" dt="2025-08-05T23:03:42.580" v="4997"/>
        <pc:sldMkLst>
          <pc:docMk/>
          <pc:sldMk cId="2837196972" sldId="260"/>
        </pc:sldMkLst>
        <pc:graphicFrameChg chg="add mod ord modGraphic">
          <ac:chgData name="West, John Thomas" userId="50ef2938-fe34-4472-99bb-dbdb9539dfca" providerId="ADAL" clId="{97D79E18-6EBD-422F-9BD4-4C30605778F3}" dt="2025-08-05T21:36:24.980" v="2251" actId="2166"/>
          <ac:graphicFrameMkLst>
            <pc:docMk/>
            <pc:sldMk cId="2837196972" sldId="260"/>
            <ac:graphicFrameMk id="4" creationId="{9D1C7D2A-0263-303B-2751-89098E593A19}"/>
          </ac:graphicFrameMkLst>
        </pc:graphicFrameChg>
      </pc:sldChg>
      <pc:sldChg chg="modSp add mod">
        <pc:chgData name="West, John Thomas" userId="50ef2938-fe34-4472-99bb-dbdb9539dfca" providerId="ADAL" clId="{97D79E18-6EBD-422F-9BD4-4C30605778F3}" dt="2025-08-05T21:37:00.327" v="2256" actId="20577"/>
        <pc:sldMkLst>
          <pc:docMk/>
          <pc:sldMk cId="1886973762" sldId="261"/>
        </pc:sldMkLst>
        <pc:graphicFrameChg chg="modGraphic">
          <ac:chgData name="West, John Thomas" userId="50ef2938-fe34-4472-99bb-dbdb9539dfca" providerId="ADAL" clId="{97D79E18-6EBD-422F-9BD4-4C30605778F3}" dt="2025-08-05T21:37:00.327" v="2256" actId="20577"/>
          <ac:graphicFrameMkLst>
            <pc:docMk/>
            <pc:sldMk cId="1886973762" sldId="261"/>
            <ac:graphicFrameMk id="4" creationId="{315EE187-5AF6-367E-2A1B-D48490DF39EE}"/>
          </ac:graphicFrameMkLst>
        </pc:graphicFrameChg>
      </pc:sldChg>
      <pc:sldChg chg="modSp new mod modAnim">
        <pc:chgData name="West, John Thomas" userId="50ef2938-fe34-4472-99bb-dbdb9539dfca" providerId="ADAL" clId="{97D79E18-6EBD-422F-9BD4-4C30605778F3}" dt="2025-08-06T23:49:05.220" v="5324"/>
        <pc:sldMkLst>
          <pc:docMk/>
          <pc:sldMk cId="1078961552" sldId="262"/>
        </pc:sldMkLst>
        <pc:spChg chg="mod">
          <ac:chgData name="West, John Thomas" userId="50ef2938-fe34-4472-99bb-dbdb9539dfca" providerId="ADAL" clId="{97D79E18-6EBD-422F-9BD4-4C30605778F3}" dt="2025-08-05T21:37:42.421" v="2259" actId="20577"/>
          <ac:spMkLst>
            <pc:docMk/>
            <pc:sldMk cId="1078961552" sldId="262"/>
            <ac:spMk id="2" creationId="{A50F6E09-3048-5AAA-C343-296F6AC5D3AB}"/>
          </ac:spMkLst>
        </pc:spChg>
        <pc:spChg chg="mod">
          <ac:chgData name="West, John Thomas" userId="50ef2938-fe34-4472-99bb-dbdb9539dfca" providerId="ADAL" clId="{97D79E18-6EBD-422F-9BD4-4C30605778F3}" dt="2025-08-05T21:50:10.598" v="3175" actId="20577"/>
          <ac:spMkLst>
            <pc:docMk/>
            <pc:sldMk cId="1078961552" sldId="262"/>
            <ac:spMk id="3" creationId="{20ED1E0F-E425-DE39-189D-E87F51F47D56}"/>
          </ac:spMkLst>
        </pc:spChg>
      </pc:sldChg>
      <pc:sldChg chg="delSp modSp new mod">
        <pc:chgData name="West, John Thomas" userId="50ef2938-fe34-4472-99bb-dbdb9539dfca" providerId="ADAL" clId="{97D79E18-6EBD-422F-9BD4-4C30605778F3}" dt="2025-08-07T20:22:57.154" v="5509" actId="1036"/>
        <pc:sldMkLst>
          <pc:docMk/>
          <pc:sldMk cId="62755021" sldId="263"/>
        </pc:sldMkLst>
        <pc:spChg chg="mod">
          <ac:chgData name="West, John Thomas" userId="50ef2938-fe34-4472-99bb-dbdb9539dfca" providerId="ADAL" clId="{97D79E18-6EBD-422F-9BD4-4C30605778F3}" dt="2025-08-07T20:22:57.154" v="5509" actId="1036"/>
          <ac:spMkLst>
            <pc:docMk/>
            <pc:sldMk cId="62755021" sldId="263"/>
            <ac:spMk id="2" creationId="{D47A39A5-B6BA-91D0-E8E9-20BF98AC8652}"/>
          </ac:spMkLst>
        </pc:spChg>
      </pc:sldChg>
      <pc:sldChg chg="new del">
        <pc:chgData name="West, John Thomas" userId="50ef2938-fe34-4472-99bb-dbdb9539dfca" providerId="ADAL" clId="{97D79E18-6EBD-422F-9BD4-4C30605778F3}" dt="2025-08-05T22:32:24.326" v="3177" actId="47"/>
        <pc:sldMkLst>
          <pc:docMk/>
          <pc:sldMk cId="639149274" sldId="263"/>
        </pc:sldMkLst>
      </pc:sldChg>
      <pc:sldChg chg="modSp new mod modAnim">
        <pc:chgData name="West, John Thomas" userId="50ef2938-fe34-4472-99bb-dbdb9539dfca" providerId="ADAL" clId="{97D79E18-6EBD-422F-9BD4-4C30605778F3}" dt="2025-08-14T02:16:20.922" v="5599"/>
        <pc:sldMkLst>
          <pc:docMk/>
          <pc:sldMk cId="1466012634" sldId="264"/>
        </pc:sldMkLst>
        <pc:spChg chg="mod">
          <ac:chgData name="West, John Thomas" userId="50ef2938-fe34-4472-99bb-dbdb9539dfca" providerId="ADAL" clId="{97D79E18-6EBD-422F-9BD4-4C30605778F3}" dt="2025-08-05T22:37:01.098" v="3236" actId="20577"/>
          <ac:spMkLst>
            <pc:docMk/>
            <pc:sldMk cId="1466012634" sldId="264"/>
            <ac:spMk id="2" creationId="{09836BB9-DF76-16D7-3C73-D12223407D6D}"/>
          </ac:spMkLst>
        </pc:spChg>
        <pc:spChg chg="mod">
          <ac:chgData name="West, John Thomas" userId="50ef2938-fe34-4472-99bb-dbdb9539dfca" providerId="ADAL" clId="{97D79E18-6EBD-422F-9BD4-4C30605778F3}" dt="2025-08-14T02:15:14.798" v="5597"/>
          <ac:spMkLst>
            <pc:docMk/>
            <pc:sldMk cId="1466012634" sldId="264"/>
            <ac:spMk id="3" creationId="{C90F1437-18B3-3682-B6B5-5F5CF996C28F}"/>
          </ac:spMkLst>
        </pc:spChg>
      </pc:sldChg>
      <pc:sldChg chg="modSp new del mod">
        <pc:chgData name="West, John Thomas" userId="50ef2938-fe34-4472-99bb-dbdb9539dfca" providerId="ADAL" clId="{97D79E18-6EBD-422F-9BD4-4C30605778F3}" dt="2025-08-05T22:36:36.040" v="3232" actId="47"/>
        <pc:sldMkLst>
          <pc:docMk/>
          <pc:sldMk cId="3953076807" sldId="264"/>
        </pc:sldMkLst>
      </pc:sldChg>
      <pc:sldChg chg="modSp new mod modAnim">
        <pc:chgData name="West, John Thomas" userId="50ef2938-fe34-4472-99bb-dbdb9539dfca" providerId="ADAL" clId="{97D79E18-6EBD-422F-9BD4-4C30605778F3}" dt="2025-08-05T23:05:03.529" v="5014" actId="20577"/>
        <pc:sldMkLst>
          <pc:docMk/>
          <pc:sldMk cId="4036366432" sldId="265"/>
        </pc:sldMkLst>
        <pc:spChg chg="mod">
          <ac:chgData name="West, John Thomas" userId="50ef2938-fe34-4472-99bb-dbdb9539dfca" providerId="ADAL" clId="{97D79E18-6EBD-422F-9BD4-4C30605778F3}" dt="2025-08-05T22:45:56.618" v="3833"/>
          <ac:spMkLst>
            <pc:docMk/>
            <pc:sldMk cId="4036366432" sldId="265"/>
            <ac:spMk id="2" creationId="{E4418CEC-BF17-12F7-FBB4-3D352905E6EF}"/>
          </ac:spMkLst>
        </pc:spChg>
        <pc:spChg chg="mod">
          <ac:chgData name="West, John Thomas" userId="50ef2938-fe34-4472-99bb-dbdb9539dfca" providerId="ADAL" clId="{97D79E18-6EBD-422F-9BD4-4C30605778F3}" dt="2025-08-05T23:05:03.529" v="5014" actId="20577"/>
          <ac:spMkLst>
            <pc:docMk/>
            <pc:sldMk cId="4036366432" sldId="265"/>
            <ac:spMk id="3" creationId="{65855C07-626D-87DF-F786-AA9CE678AD43}"/>
          </ac:spMkLst>
        </pc:spChg>
      </pc:sldChg>
      <pc:sldChg chg="modSp new mod modAnim">
        <pc:chgData name="West, John Thomas" userId="50ef2938-fe34-4472-99bb-dbdb9539dfca" providerId="ADAL" clId="{97D79E18-6EBD-422F-9BD4-4C30605778F3}" dt="2025-08-06T23:51:16.903" v="5346"/>
        <pc:sldMkLst>
          <pc:docMk/>
          <pc:sldMk cId="1193349735" sldId="266"/>
        </pc:sldMkLst>
        <pc:spChg chg="mod">
          <ac:chgData name="West, John Thomas" userId="50ef2938-fe34-4472-99bb-dbdb9539dfca" providerId="ADAL" clId="{97D79E18-6EBD-422F-9BD4-4C30605778F3}" dt="2025-08-05T22:59:46.341" v="4704" actId="20577"/>
          <ac:spMkLst>
            <pc:docMk/>
            <pc:sldMk cId="1193349735" sldId="266"/>
            <ac:spMk id="2" creationId="{FC0420B5-AC0A-9CFE-7AEA-642287A56D52}"/>
          </ac:spMkLst>
        </pc:spChg>
        <pc:spChg chg="mod">
          <ac:chgData name="West, John Thomas" userId="50ef2938-fe34-4472-99bb-dbdb9539dfca" providerId="ADAL" clId="{97D79E18-6EBD-422F-9BD4-4C30605778F3}" dt="2025-08-06T23:51:06.984" v="5345" actId="20577"/>
          <ac:spMkLst>
            <pc:docMk/>
            <pc:sldMk cId="1193349735" sldId="266"/>
            <ac:spMk id="3" creationId="{B655E9ED-4D81-9201-6766-B6C9DE28AF48}"/>
          </ac:spMkLst>
        </pc:spChg>
      </pc:sldChg>
      <pc:sldChg chg="modSp new mod">
        <pc:chgData name="West, John Thomas" userId="50ef2938-fe34-4472-99bb-dbdb9539dfca" providerId="ADAL" clId="{97D79E18-6EBD-422F-9BD4-4C30605778F3}" dt="2025-08-06T23:41:18.263" v="5304" actId="20577"/>
        <pc:sldMkLst>
          <pc:docMk/>
          <pc:sldMk cId="1290272871" sldId="267"/>
        </pc:sldMkLst>
        <pc:spChg chg="mod">
          <ac:chgData name="West, John Thomas" userId="50ef2938-fe34-4472-99bb-dbdb9539dfca" providerId="ADAL" clId="{97D79E18-6EBD-422F-9BD4-4C30605778F3}" dt="2025-08-06T23:35:49.400" v="5022"/>
          <ac:spMkLst>
            <pc:docMk/>
            <pc:sldMk cId="1290272871" sldId="267"/>
            <ac:spMk id="2" creationId="{34D91F4A-A26C-FA58-83A6-2369A131FB8E}"/>
          </ac:spMkLst>
        </pc:spChg>
        <pc:spChg chg="mod">
          <ac:chgData name="West, John Thomas" userId="50ef2938-fe34-4472-99bb-dbdb9539dfca" providerId="ADAL" clId="{97D79E18-6EBD-422F-9BD4-4C30605778F3}" dt="2025-08-06T23:41:18.263" v="5304" actId="20577"/>
          <ac:spMkLst>
            <pc:docMk/>
            <pc:sldMk cId="1290272871" sldId="267"/>
            <ac:spMk id="3" creationId="{AED58911-FF09-66FE-7460-68C691011251}"/>
          </ac:spMkLst>
        </pc:spChg>
      </pc:sldChg>
      <pc:sldChg chg="modSp add modAnim">
        <pc:chgData name="West, John Thomas" userId="50ef2938-fe34-4472-99bb-dbdb9539dfca" providerId="ADAL" clId="{97D79E18-6EBD-422F-9BD4-4C30605778F3}" dt="2025-08-14T02:10:54.922" v="5511" actId="20577"/>
        <pc:sldMkLst>
          <pc:docMk/>
          <pc:sldMk cId="471981976" sldId="268"/>
        </pc:sldMkLst>
        <pc:spChg chg="mod">
          <ac:chgData name="West, John Thomas" userId="50ef2938-fe34-4472-99bb-dbdb9539dfca" providerId="ADAL" clId="{97D79E18-6EBD-422F-9BD4-4C30605778F3}" dt="2025-08-14T02:10:54.922" v="5511" actId="20577"/>
          <ac:spMkLst>
            <pc:docMk/>
            <pc:sldMk cId="471981976" sldId="268"/>
            <ac:spMk id="3" creationId="{18C95D7B-426B-8A7A-10C4-6AD2930112A0}"/>
          </ac:spMkLst>
        </pc:spChg>
      </pc:sldChg>
      <pc:sldChg chg="addSp delSp modSp new mod">
        <pc:chgData name="West, John Thomas" userId="50ef2938-fe34-4472-99bb-dbdb9539dfca" providerId="ADAL" clId="{97D79E18-6EBD-422F-9BD4-4C30605778F3}" dt="2025-08-14T02:13:04.090" v="5593" actId="1036"/>
        <pc:sldMkLst>
          <pc:docMk/>
          <pc:sldMk cId="2470331821" sldId="269"/>
        </pc:sldMkLst>
        <pc:spChg chg="del">
          <ac:chgData name="West, John Thomas" userId="50ef2938-fe34-4472-99bb-dbdb9539dfca" providerId="ADAL" clId="{97D79E18-6EBD-422F-9BD4-4C30605778F3}" dt="2025-08-14T02:11:11.952" v="5513" actId="478"/>
          <ac:spMkLst>
            <pc:docMk/>
            <pc:sldMk cId="2470331821" sldId="269"/>
            <ac:spMk id="2" creationId="{43A27152-D081-0B21-25F5-F949A7C8CB81}"/>
          </ac:spMkLst>
        </pc:spChg>
        <pc:spChg chg="del">
          <ac:chgData name="West, John Thomas" userId="50ef2938-fe34-4472-99bb-dbdb9539dfca" providerId="ADAL" clId="{97D79E18-6EBD-422F-9BD4-4C30605778F3}" dt="2025-08-14T02:11:11.952" v="5513" actId="478"/>
          <ac:spMkLst>
            <pc:docMk/>
            <pc:sldMk cId="2470331821" sldId="269"/>
            <ac:spMk id="3" creationId="{31A445E9-5CCC-677C-2DF3-240F0530E8A7}"/>
          </ac:spMkLst>
        </pc:spChg>
        <pc:spChg chg="add del">
          <ac:chgData name="West, John Thomas" userId="50ef2938-fe34-4472-99bb-dbdb9539dfca" providerId="ADAL" clId="{97D79E18-6EBD-422F-9BD4-4C30605778F3}" dt="2025-08-14T02:12:52.530" v="5541" actId="22"/>
          <ac:spMkLst>
            <pc:docMk/>
            <pc:sldMk cId="2470331821" sldId="269"/>
            <ac:spMk id="7" creationId="{4F9A7796-8DB3-7AE7-E44C-E6E2D2CF788B}"/>
          </ac:spMkLst>
        </pc:spChg>
        <pc:spChg chg="add mod">
          <ac:chgData name="West, John Thomas" userId="50ef2938-fe34-4472-99bb-dbdb9539dfca" providerId="ADAL" clId="{97D79E18-6EBD-422F-9BD4-4C30605778F3}" dt="2025-08-14T02:13:04.090" v="5593" actId="1036"/>
          <ac:spMkLst>
            <pc:docMk/>
            <pc:sldMk cId="2470331821" sldId="269"/>
            <ac:spMk id="9" creationId="{22BDA461-A2E7-29C2-A470-320A21E4002E}"/>
          </ac:spMkLst>
        </pc:spChg>
        <pc:picChg chg="add mod">
          <ac:chgData name="West, John Thomas" userId="50ef2938-fe34-4472-99bb-dbdb9539dfca" providerId="ADAL" clId="{97D79E18-6EBD-422F-9BD4-4C30605778F3}" dt="2025-08-14T02:12:51.674" v="5540" actId="1076"/>
          <ac:picMkLst>
            <pc:docMk/>
            <pc:sldMk cId="2470331821" sldId="269"/>
            <ac:picMk id="5" creationId="{B617A00C-7D0B-B327-9526-1E7CB9CCAE9E}"/>
          </ac:picMkLst>
        </pc:picChg>
      </pc:sldChg>
      <pc:sldChg chg="addSp delSp new mod">
        <pc:chgData name="West, John Thomas" userId="50ef2938-fe34-4472-99bb-dbdb9539dfca" providerId="ADAL" clId="{97D79E18-6EBD-422F-9BD4-4C30605778F3}" dt="2025-08-14T02:13:41.577" v="5596"/>
        <pc:sldMkLst>
          <pc:docMk/>
          <pc:sldMk cId="2415522785" sldId="270"/>
        </pc:sldMkLst>
        <pc:spChg chg="del">
          <ac:chgData name="West, John Thomas" userId="50ef2938-fe34-4472-99bb-dbdb9539dfca" providerId="ADAL" clId="{97D79E18-6EBD-422F-9BD4-4C30605778F3}" dt="2025-08-14T02:13:18.196" v="5595" actId="478"/>
          <ac:spMkLst>
            <pc:docMk/>
            <pc:sldMk cId="2415522785" sldId="270"/>
            <ac:spMk id="2" creationId="{3E5E41E7-5128-0BD0-26FE-496FD3CCA0A5}"/>
          </ac:spMkLst>
        </pc:spChg>
        <pc:spChg chg="del">
          <ac:chgData name="West, John Thomas" userId="50ef2938-fe34-4472-99bb-dbdb9539dfca" providerId="ADAL" clId="{97D79E18-6EBD-422F-9BD4-4C30605778F3}" dt="2025-08-14T02:13:18.196" v="5595" actId="478"/>
          <ac:spMkLst>
            <pc:docMk/>
            <pc:sldMk cId="2415522785" sldId="270"/>
            <ac:spMk id="3" creationId="{AE4173D7-92BE-435B-0CDF-1C32CF088AEB}"/>
          </ac:spMkLst>
        </pc:spChg>
        <pc:picChg chg="add">
          <ac:chgData name="West, John Thomas" userId="50ef2938-fe34-4472-99bb-dbdb9539dfca" providerId="ADAL" clId="{97D79E18-6EBD-422F-9BD4-4C30605778F3}" dt="2025-08-14T02:13:41.577" v="5596"/>
          <ac:picMkLst>
            <pc:docMk/>
            <pc:sldMk cId="2415522785" sldId="270"/>
            <ac:picMk id="1026" creationId="{01ADB328-EEA0-B7DA-9F0C-96864D707643}"/>
          </ac:picMkLst>
        </pc:picChg>
      </pc:sldChg>
      <pc:sldMasterChg chg="modSldLayout">
        <pc:chgData name="West, John Thomas" userId="50ef2938-fe34-4472-99bb-dbdb9539dfca" providerId="ADAL" clId="{97D79E18-6EBD-422F-9BD4-4C30605778F3}" dt="2025-08-05T21:10:18.575" v="664" actId="255"/>
        <pc:sldMasterMkLst>
          <pc:docMk/>
          <pc:sldMasterMk cId="1928481249" sldId="2147483648"/>
        </pc:sldMasterMkLst>
        <pc:sldLayoutChg chg="modSp">
          <pc:chgData name="West, John Thomas" userId="50ef2938-fe34-4472-99bb-dbdb9539dfca" providerId="ADAL" clId="{97D79E18-6EBD-422F-9BD4-4C30605778F3}" dt="2025-08-05T21:10:18.575" v="664" actId="255"/>
          <pc:sldLayoutMkLst>
            <pc:docMk/>
            <pc:sldMasterMk cId="1928481249" sldId="2147483648"/>
            <pc:sldLayoutMk cId="600710473" sldId="2147483650"/>
          </pc:sldLayoutMkLst>
          <pc:spChg chg="mod">
            <ac:chgData name="West, John Thomas" userId="50ef2938-fe34-4472-99bb-dbdb9539dfca" providerId="ADAL" clId="{97D79E18-6EBD-422F-9BD4-4C30605778F3}" dt="2025-08-05T21:10:18.575" v="664" actId="255"/>
            <ac:spMkLst>
              <pc:docMk/>
              <pc:sldMasterMk cId="1928481249" sldId="2147483648"/>
              <pc:sldLayoutMk cId="600710473" sldId="2147483650"/>
              <ac:spMk id="3" creationId="{B25DF270-F6B7-8428-79F1-D0DC81E7D12E}"/>
            </ac:spMkLst>
          </pc:spChg>
        </pc:sldLayoutChg>
      </pc:sldMasterChg>
    </pc:docChg>
  </pc:docChgLst>
  <pc:docChgLst>
    <pc:chgData name="West, John Thomas" userId="50ef2938-fe34-4472-99bb-dbdb9539dfca" providerId="ADAL" clId="{5E57CC03-0F20-4469-B098-65EA2A927F1D}"/>
    <pc:docChg chg="custSel addSld delSld modSld">
      <pc:chgData name="West, John Thomas" userId="50ef2938-fe34-4472-99bb-dbdb9539dfca" providerId="ADAL" clId="{5E57CC03-0F20-4469-B098-65EA2A927F1D}" dt="2025-08-14T18:38:04.920" v="93" actId="20577"/>
      <pc:docMkLst>
        <pc:docMk/>
      </pc:docMkLst>
      <pc:sldChg chg="modSp">
        <pc:chgData name="West, John Thomas" userId="50ef2938-fe34-4472-99bb-dbdb9539dfca" providerId="ADAL" clId="{5E57CC03-0F20-4469-B098-65EA2A927F1D}" dt="2025-08-14T18:37:07.912" v="26" actId="20577"/>
        <pc:sldMkLst>
          <pc:docMk/>
          <pc:sldMk cId="3132362754" sldId="258"/>
        </pc:sldMkLst>
        <pc:spChg chg="mod">
          <ac:chgData name="West, John Thomas" userId="50ef2938-fe34-4472-99bb-dbdb9539dfca" providerId="ADAL" clId="{5E57CC03-0F20-4469-B098-65EA2A927F1D}" dt="2025-08-14T18:37:07.912" v="26" actId="20577"/>
          <ac:spMkLst>
            <pc:docMk/>
            <pc:sldMk cId="3132362754" sldId="258"/>
            <ac:spMk id="3" creationId="{7A8C2ACE-705B-0B87-B9BA-C5C01EBF51F2}"/>
          </ac:spMkLst>
        </pc:spChg>
      </pc:sldChg>
      <pc:sldChg chg="modSp">
        <pc:chgData name="West, John Thomas" userId="50ef2938-fe34-4472-99bb-dbdb9539dfca" providerId="ADAL" clId="{5E57CC03-0F20-4469-B098-65EA2A927F1D}" dt="2025-08-14T18:38:04.920" v="93" actId="20577"/>
        <pc:sldMkLst>
          <pc:docMk/>
          <pc:sldMk cId="1193349735" sldId="266"/>
        </pc:sldMkLst>
        <pc:spChg chg="mod">
          <ac:chgData name="West, John Thomas" userId="50ef2938-fe34-4472-99bb-dbdb9539dfca" providerId="ADAL" clId="{5E57CC03-0F20-4469-B098-65EA2A927F1D}" dt="2025-08-14T18:38:04.920" v="93" actId="20577"/>
          <ac:spMkLst>
            <pc:docMk/>
            <pc:sldMk cId="1193349735" sldId="266"/>
            <ac:spMk id="3" creationId="{B655E9ED-4D81-9201-6766-B6C9DE28AF48}"/>
          </ac:spMkLst>
        </pc:spChg>
      </pc:sldChg>
      <pc:sldChg chg="modSp mod">
        <pc:chgData name="West, John Thomas" userId="50ef2938-fe34-4472-99bb-dbdb9539dfca" providerId="ADAL" clId="{5E57CC03-0F20-4469-B098-65EA2A927F1D}" dt="2025-08-14T18:37:51.577" v="91" actId="20577"/>
        <pc:sldMkLst>
          <pc:docMk/>
          <pc:sldMk cId="1290272871" sldId="267"/>
        </pc:sldMkLst>
        <pc:spChg chg="mod">
          <ac:chgData name="West, John Thomas" userId="50ef2938-fe34-4472-99bb-dbdb9539dfca" providerId="ADAL" clId="{5E57CC03-0F20-4469-B098-65EA2A927F1D}" dt="2025-08-14T18:37:51.577" v="91" actId="20577"/>
          <ac:spMkLst>
            <pc:docMk/>
            <pc:sldMk cId="1290272871" sldId="267"/>
            <ac:spMk id="3" creationId="{AED58911-FF09-66FE-7460-68C691011251}"/>
          </ac:spMkLst>
        </pc:spChg>
      </pc:sldChg>
      <pc:sldChg chg="addSp modSp mod modAnim">
        <pc:chgData name="West, John Thomas" userId="50ef2938-fe34-4472-99bb-dbdb9539dfca" providerId="ADAL" clId="{5E57CC03-0F20-4469-B098-65EA2A927F1D}" dt="2025-08-14T18:23:08.802" v="3"/>
        <pc:sldMkLst>
          <pc:docMk/>
          <pc:sldMk cId="2470331821" sldId="269"/>
        </pc:sldMkLst>
        <pc:spChg chg="add mod">
          <ac:chgData name="West, John Thomas" userId="50ef2938-fe34-4472-99bb-dbdb9539dfca" providerId="ADAL" clId="{5E57CC03-0F20-4469-B098-65EA2A927F1D}" dt="2025-08-14T18:22:37.269" v="1" actId="13822"/>
          <ac:spMkLst>
            <pc:docMk/>
            <pc:sldMk cId="2470331821" sldId="269"/>
            <ac:spMk id="2" creationId="{D3183B6B-A849-2246-9607-103026F57552}"/>
          </ac:spMkLst>
        </pc:spChg>
      </pc:sldChg>
      <pc:sldChg chg="add del">
        <pc:chgData name="West, John Thomas" userId="50ef2938-fe34-4472-99bb-dbdb9539dfca" providerId="ADAL" clId="{5E57CC03-0F20-4469-B098-65EA2A927F1D}" dt="2025-08-14T18:23:15.829" v="6" actId="47"/>
        <pc:sldMkLst>
          <pc:docMk/>
          <pc:sldMk cId="1193039390" sldId="271"/>
        </pc:sldMkLst>
      </pc:sldChg>
      <pc:sldChg chg="delSp add mod">
        <pc:chgData name="West, John Thomas" userId="50ef2938-fe34-4472-99bb-dbdb9539dfca" providerId="ADAL" clId="{5E57CC03-0F20-4469-B098-65EA2A927F1D}" dt="2025-08-14T18:23:18.647" v="7" actId="478"/>
        <pc:sldMkLst>
          <pc:docMk/>
          <pc:sldMk cId="3312066901" sldId="272"/>
        </pc:sldMkLst>
        <pc:spChg chg="del">
          <ac:chgData name="West, John Thomas" userId="50ef2938-fe34-4472-99bb-dbdb9539dfca" providerId="ADAL" clId="{5E57CC03-0F20-4469-B098-65EA2A927F1D}" dt="2025-08-14T18:23:18.647" v="7" actId="478"/>
          <ac:spMkLst>
            <pc:docMk/>
            <pc:sldMk cId="3312066901" sldId="272"/>
            <ac:spMk id="2" creationId="{3C674D3C-81E8-9BB1-4A22-856DF26123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BFB7-43F9-B57C-483A-99D69BEA2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200BF-B85D-45B0-BF05-5ACC8C883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D6AA-986E-F599-B47D-A79378DC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F683-8048-45FA-958B-AF665F06BF9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D6D58-DCD8-FA9D-B4FE-CC9BC2CB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55C8F-32F7-FEC5-96F0-47DBF476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938-12B3-4DCF-94BE-5A1C93D8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0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723D-DDFC-0F35-CE8C-18D280E6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19269-2151-FC0F-003E-E0A4D26B8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54CA1-36B4-682E-53C2-07192F3D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F683-8048-45FA-958B-AF665F06BF9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5F721-747B-208C-E343-B83DC95D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A820B-10C5-F118-FF74-AAD760EC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938-12B3-4DCF-94BE-5A1C93D8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4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96DA0-1335-8BF3-57D8-5F53219B1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B7C65-587C-7635-5BAB-C85627D17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164F-E1F9-DC2A-24E5-14428204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F683-8048-45FA-958B-AF665F06BF9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BAAAD-2199-DE55-E145-B2D7560D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5AC0A-1A2D-9938-4EC5-121785B0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938-12B3-4DCF-94BE-5A1C93D8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7DFD-F82F-1FA9-40DB-95848FFD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DF270-F6B7-8428-79F1-D0DC81E7D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7D386-CEDE-527D-5057-82055DF5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F683-8048-45FA-958B-AF665F06BF9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0020E-8466-D2A7-EB20-CA6B47E5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9DE8C-68C9-6DFF-7C9C-A21E69D7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938-12B3-4DCF-94BE-5A1C93D8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1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4D04-187C-306E-4968-7F00052E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9FBED-5344-0D1D-4BB0-DF487542E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E7A2F-C5DA-A07E-7CEF-8284B78A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F683-8048-45FA-958B-AF665F06BF9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D1A1A-CC96-6DF2-581F-A6EEF7AA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411F8-35E5-87F0-B5D5-2A84A4D0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938-12B3-4DCF-94BE-5A1C93D8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9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E11A-6CC5-3F49-F031-360E9B1B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82DBD-B872-7EF9-41FA-EC36CD3B0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34B97-224F-BE04-46C6-92A8D504C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63E55-36FE-FF33-5822-3B37CDAB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F683-8048-45FA-958B-AF665F06BF9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131FC-8C4C-F699-D624-66CD3CB9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812B1-6247-7ED6-917F-646AEA1A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938-12B3-4DCF-94BE-5A1C93D8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A1B7-C4A3-F018-9F04-E6B5EF7B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69AD-2B83-4C31-2524-2C67937DD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F1E1F-7771-CC1C-4635-859BE3A1E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DB00D-D6A2-6407-D891-38E63DE78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EDD04-90AC-A713-7AAD-29156FAF9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2E99F-64FD-ECF5-9C76-B6EE1B1A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F683-8048-45FA-958B-AF665F06BF9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D5DD7-0B4E-5243-B6C3-9D526323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605D3-FD8D-899E-C9CC-B969E1A6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938-12B3-4DCF-94BE-5A1C93D8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1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DF78-D71A-D8DB-A029-FD955646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57745-A760-3DEC-3C82-805CD548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F683-8048-45FA-958B-AF665F06BF9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81452-638B-6B71-0270-F7A98F72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34D12-996D-AF42-C0FC-6AA5B72B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938-12B3-4DCF-94BE-5A1C93D8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6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0EF3A-2D28-A940-269D-C90F2A7A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F683-8048-45FA-958B-AF665F06BF9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82ABE-56B7-F443-6938-02ECFA6F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F2299-5D5E-3115-4A77-6B00412C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938-12B3-4DCF-94BE-5A1C93D8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5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D262-5F85-F91B-8BE6-86D0F5AE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1917-6822-307C-ED0B-72ABDE11B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EBBD7-B56D-4CEB-C1F4-00A58CA8B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64A7C-57FE-ADD1-E16C-65E58FBD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F683-8048-45FA-958B-AF665F06BF9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E97D1-C2EB-C518-88ED-91140E65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5D061-3D22-F8A5-A6E2-88275ACB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938-12B3-4DCF-94BE-5A1C93D8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7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80C1-23C8-1E8F-B38C-752C4C3B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646B3-0904-B768-A16B-9A4299A9C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57B77-9962-8A98-C011-20C8A08D0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AF140-DE58-4600-125C-8421521C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F683-8048-45FA-958B-AF665F06BF9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F5B80-1C0F-5D61-7BA0-C8801188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DEE2-8955-B050-C79B-BADE8B81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938-12B3-4DCF-94BE-5A1C93D8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0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15464-9B4F-2DA9-7083-4109DE32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B5D38-D584-F0C2-7EB7-FDF27D756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52E5A-6CDE-FE1D-FFE2-38D1F4424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85F683-8048-45FA-958B-AF665F06BF9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53BAA-D20B-1AB2-4A53-76C47197C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0607D-0A9F-F385-FBA0-7DCA9B0AE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94D938-12B3-4DCF-94BE-5A1C93D8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8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to-ext.github.io/manuscript-template-jupyter/" TargetMode="External"/><Relationship Id="rId2" Type="http://schemas.openxmlformats.org/officeDocument/2006/relationships/hyperlink" Target="https://quarto.org/docs/publishin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github.io/renv/articles/renv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to.org/docs/output-formats/html-themes.html" TargetMode="External"/><Relationship Id="rId2" Type="http://schemas.openxmlformats.org/officeDocument/2006/relationships/hyperlink" Target="https://quarto.org/docs/journals/autho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uarto.org/docs/visual-editor/technical.html#inserting-citation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to.org/docs/presentations/" TargetMode="External"/><Relationship Id="rId2" Type="http://schemas.openxmlformats.org/officeDocument/2006/relationships/hyperlink" Target="https://quarto.org/docs/dashboar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uarto.org/docs/manuscrip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sf.io/tz7nb/files/osfstorage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57190-23E8-CC65-AAFB-BAD864F9B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Quarto (Part II): </a:t>
            </a:r>
            <a:br>
              <a:rPr lang="en-US" dirty="0"/>
            </a:br>
            <a:r>
              <a:rPr lang="en-US" dirty="0"/>
              <a:t>Reproducible research reports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8F2AB-7DEB-A3FA-D693-D81F3001E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190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John West</a:t>
            </a:r>
          </a:p>
          <a:p>
            <a:r>
              <a:rPr lang="en-US" dirty="0"/>
              <a:t>Rick Gilmore</a:t>
            </a:r>
          </a:p>
          <a:p>
            <a:r>
              <a:rPr lang="en-US" dirty="0"/>
              <a:t>Friday, August 15, 2025</a:t>
            </a:r>
          </a:p>
          <a:p>
            <a:r>
              <a:rPr lang="en-US" dirty="0"/>
              <a:t>Open Scholarship Bootcamp</a:t>
            </a:r>
          </a:p>
        </p:txBody>
      </p:sp>
    </p:spTree>
    <p:extLst>
      <p:ext uri="{BB962C8B-B14F-4D97-AF65-F5344CB8AC3E}">
        <p14:creationId xmlns:p14="http://schemas.microsoft.com/office/powerpoint/2010/main" val="2790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17A00C-7D0B-B327-9526-1E7CB9CCA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833" y="285109"/>
            <a:ext cx="8634334" cy="548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BDA461-A2E7-29C2-A470-320A21E4002E}"/>
              </a:ext>
            </a:extLst>
          </p:cNvPr>
          <p:cNvSpPr txBox="1"/>
          <p:nvPr/>
        </p:nvSpPr>
        <p:spPr>
          <a:xfrm>
            <a:off x="3048856" y="5913251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https://www.reddit.com/r/rstats/comments/1mid9zh/how_do_you_share_quarto_notebooks_readably_on_osf/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183B6B-A849-2246-9607-103026F57552}"/>
              </a:ext>
            </a:extLst>
          </p:cNvPr>
          <p:cNvSpPr/>
          <p:nvPr/>
        </p:nvSpPr>
        <p:spPr>
          <a:xfrm>
            <a:off x="1859622" y="904126"/>
            <a:ext cx="8465906" cy="47877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31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257C6-69AD-2E60-D732-84FF795AD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BCC606-6F8A-33DA-2A74-B5B70EE55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833" y="285109"/>
            <a:ext cx="8634334" cy="548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579DAE-512B-A353-CCE1-EC37BD198F07}"/>
              </a:ext>
            </a:extLst>
          </p:cNvPr>
          <p:cNvSpPr txBox="1"/>
          <p:nvPr/>
        </p:nvSpPr>
        <p:spPr>
          <a:xfrm>
            <a:off x="3048856" y="5913251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https://www.reddit.com/r/rstats/comments/1mid9zh/how_do_you_share_quarto_notebooks_readably_on_osf/</a:t>
            </a:r>
          </a:p>
        </p:txBody>
      </p:sp>
    </p:spTree>
    <p:extLst>
      <p:ext uri="{BB962C8B-B14F-4D97-AF65-F5344CB8AC3E}">
        <p14:creationId xmlns:p14="http://schemas.microsoft.com/office/powerpoint/2010/main" val="3312066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onardo DiCaprio pointing at TV (Once Upon a Time in ...">
            <a:extLst>
              <a:ext uri="{FF2B5EF4-FFF2-40B4-BE49-F238E27FC236}">
                <a16:creationId xmlns:a16="http://schemas.microsoft.com/office/drawing/2014/main" id="{01ADB328-EEA0-B7DA-9F0C-96864D707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8100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522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6BB9-DF76-16D7-3C73-D1222340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to “level up” research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1437-18B3-3682-B6B5-5F5CF996C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3948"/>
          </a:xfrm>
        </p:spPr>
        <p:txBody>
          <a:bodyPr/>
          <a:lstStyle/>
          <a:p>
            <a:r>
              <a:rPr lang="en-US" dirty="0"/>
              <a:t>Consider linking to published Quarto html documents in text</a:t>
            </a:r>
          </a:p>
          <a:p>
            <a:pPr lvl="1"/>
            <a:r>
              <a:rPr lang="en-US" b="1" dirty="0"/>
              <a:t>Pro:</a:t>
            </a:r>
            <a:r>
              <a:rPr lang="en-US" dirty="0"/>
              <a:t> Allows you to direct the reader to a given analysis</a:t>
            </a:r>
          </a:p>
          <a:p>
            <a:pPr lvl="1"/>
            <a:r>
              <a:rPr lang="en-US" dirty="0"/>
              <a:t>Quarto has many website publishing options, including Quarto Pub, Netlify, and GitHub Pages</a:t>
            </a:r>
            <a:br>
              <a:rPr lang="en-US" dirty="0"/>
            </a:br>
            <a:r>
              <a:rPr lang="en-US" dirty="0">
                <a:hlinkClick r:id="rId2"/>
              </a:rPr>
              <a:t>https://quarto.org/docs/publishing/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Note:</a:t>
            </a:r>
            <a:r>
              <a:rPr lang="en-US" dirty="0"/>
              <a:t> In my experience with the first two options, webpages tend to be slow if the page has many figures, so some optimization may be necessary</a:t>
            </a:r>
          </a:p>
          <a:p>
            <a:pPr lvl="1"/>
            <a:r>
              <a:rPr lang="en-US" dirty="0"/>
              <a:t>If multiple output styles are specified, all will be available on the published site to download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hlinkClick r:id="rId3"/>
              </a:rPr>
              <a:t>https://quarto-ext.github.io/manuscript-template-jupyter/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601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1F4A-A26C-FA58-83A6-2369A131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 to “level up” research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8911-FF09-66FE-7460-68C691011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i="1" dirty="0" err="1"/>
              <a:t>renv</a:t>
            </a:r>
            <a:r>
              <a:rPr lang="en-US" i="1" dirty="0"/>
              <a:t> </a:t>
            </a:r>
            <a:r>
              <a:rPr lang="en-US" dirty="0"/>
              <a:t>R package to create a portable “copy” of R project environments, allowing others who want to render your Quarto project to do so with the same package versions as in the original project</a:t>
            </a:r>
            <a:br>
              <a:rPr lang="en-US" dirty="0"/>
            </a:br>
            <a:r>
              <a:rPr lang="en-US" dirty="0">
                <a:hlinkClick r:id="rId2"/>
              </a:rPr>
              <a:t>https://rstudio.github.io/renv/articles/renv.html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See Rick’s repo template from Part 1!</a:t>
            </a:r>
          </a:p>
        </p:txBody>
      </p:sp>
    </p:spTree>
    <p:extLst>
      <p:ext uri="{BB962C8B-B14F-4D97-AF65-F5344CB8AC3E}">
        <p14:creationId xmlns:p14="http://schemas.microsoft.com/office/powerpoint/2010/main" val="1290272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8CEC-BF17-12F7-FBB4-3D352905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to “level up” research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55C07-626D-87DF-F786-AA9CE678A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871"/>
            <a:ext cx="10515600" cy="49861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Get fancy with author info with Quarto’s YAML schema, and include info such as author email, URL, ORCID, affiliations, etc.</a:t>
            </a:r>
            <a:br>
              <a:rPr lang="en-US" dirty="0"/>
            </a:br>
            <a:r>
              <a:rPr lang="en-US" dirty="0">
                <a:hlinkClick r:id="rId2"/>
              </a:rPr>
              <a:t>https://quarto.org/docs/journals/authors.html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Some attributed may not be supported for every html theme or output type</a:t>
            </a:r>
            <a:endParaRPr lang="en-US" b="1" dirty="0"/>
          </a:p>
          <a:p>
            <a:r>
              <a:rPr lang="en-US" dirty="0"/>
              <a:t>Try different html output themes!</a:t>
            </a:r>
            <a:br>
              <a:rPr lang="en-US" dirty="0"/>
            </a:br>
            <a:r>
              <a:rPr lang="en-US" dirty="0">
                <a:hlinkClick r:id="rId3"/>
              </a:rPr>
              <a:t>https://quarto.org/docs/output-formats/html-themes.html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Quarto has a lot of “out of the box” themes, but custom themes can also be created</a:t>
            </a:r>
          </a:p>
          <a:p>
            <a:r>
              <a:rPr lang="en-US" dirty="0"/>
              <a:t>Use reference managers like Zotero to insert citations </a:t>
            </a:r>
            <a:br>
              <a:rPr lang="en-US" dirty="0"/>
            </a:br>
            <a:r>
              <a:rPr lang="en-US" dirty="0">
                <a:hlinkClick r:id="rId4"/>
              </a:rPr>
              <a:t>https://quarto.org/docs/visual-editor/technical.html#inserting-citations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636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20B5-AC0A-9CFE-7AEA-642287A5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Quarto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E9ED-4D81-9201-6766-B6C9DE28A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creating reproducible research reports as shown here, Quarto can let you create…</a:t>
            </a:r>
          </a:p>
          <a:p>
            <a:pPr lvl="1"/>
            <a:r>
              <a:rPr lang="en-US" dirty="0"/>
              <a:t>Interactive dashboards</a:t>
            </a:r>
            <a:br>
              <a:rPr lang="en-US" dirty="0"/>
            </a:br>
            <a:r>
              <a:rPr lang="en-US" dirty="0">
                <a:hlinkClick r:id="rId2"/>
              </a:rPr>
              <a:t>https://quarto.org/docs/dashboards/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Blog posts</a:t>
            </a:r>
          </a:p>
          <a:p>
            <a:pPr lvl="1"/>
            <a:r>
              <a:rPr lang="en-US" dirty="0"/>
              <a:t>Professional and </a:t>
            </a:r>
            <a:r>
              <a:rPr lang="en-US"/>
              <a:t>course websites</a:t>
            </a:r>
            <a:endParaRPr lang="en-US" dirty="0"/>
          </a:p>
          <a:p>
            <a:pPr lvl="1"/>
            <a:r>
              <a:rPr lang="en-US" dirty="0"/>
              <a:t>Presentations</a:t>
            </a:r>
            <a:br>
              <a:rPr lang="en-US" dirty="0"/>
            </a:br>
            <a:r>
              <a:rPr lang="en-US" dirty="0">
                <a:hlinkClick r:id="rId3"/>
              </a:rPr>
              <a:t>https://quarto.org/docs/presentations/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Scholarly manuscripts!</a:t>
            </a:r>
            <a:br>
              <a:rPr lang="en-US" dirty="0"/>
            </a:br>
            <a:r>
              <a:rPr lang="en-US" dirty="0">
                <a:hlinkClick r:id="rId4"/>
              </a:rPr>
              <a:t>https://quarto.org/docs/manuscripts/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334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4DC8-4E8B-1FCE-BF3C-8B23E7EB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AFB2-F891-8DB9-4263-3FA1C7CB5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Quarto story</a:t>
            </a:r>
          </a:p>
          <a:p>
            <a:r>
              <a:rPr lang="en-US" dirty="0"/>
              <a:t>How I’ve used Quarto in my research</a:t>
            </a:r>
          </a:p>
          <a:p>
            <a:r>
              <a:rPr lang="en-US" dirty="0"/>
              <a:t>Examples of reproducible research reports</a:t>
            </a:r>
          </a:p>
          <a:p>
            <a:pPr lvl="1"/>
            <a:r>
              <a:rPr lang="en-US" dirty="0"/>
              <a:t>Internal facing</a:t>
            </a:r>
          </a:p>
          <a:p>
            <a:pPr lvl="1"/>
            <a:r>
              <a:rPr lang="en-US" dirty="0"/>
              <a:t>External facing</a:t>
            </a:r>
          </a:p>
          <a:p>
            <a:r>
              <a:rPr lang="en-US" dirty="0"/>
              <a:t>Next steps to “level up” research reports</a:t>
            </a:r>
          </a:p>
          <a:p>
            <a:r>
              <a:rPr lang="en-US" dirty="0"/>
              <a:t>Other Quarto applications</a:t>
            </a:r>
          </a:p>
        </p:txBody>
      </p:sp>
    </p:spTree>
    <p:extLst>
      <p:ext uri="{BB962C8B-B14F-4D97-AF65-F5344CB8AC3E}">
        <p14:creationId xmlns:p14="http://schemas.microsoft.com/office/powerpoint/2010/main" val="198662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145F-5F50-9705-9C2F-BD276BC3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Quarto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C2ACE-705B-0B87-B9BA-C5C01EBF5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R background in grad school (no </a:t>
            </a:r>
            <a:r>
              <a:rPr lang="en-US" dirty="0" err="1"/>
              <a:t>rmarkdown</a:t>
            </a:r>
            <a:r>
              <a:rPr lang="en-US" dirty="0"/>
              <a:t>)</a:t>
            </a:r>
          </a:p>
          <a:p>
            <a:r>
              <a:rPr lang="en-US" dirty="0"/>
              <a:t>Old workflow: Run analyses in R scripts &gt; save workspace &gt; execute output &gt; copy results into manuscript &gt; re-load workspace each session</a:t>
            </a:r>
          </a:p>
        </p:txBody>
      </p:sp>
    </p:spTree>
    <p:extLst>
      <p:ext uri="{BB962C8B-B14F-4D97-AF65-F5344CB8AC3E}">
        <p14:creationId xmlns:p14="http://schemas.microsoft.com/office/powerpoint/2010/main" val="313236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1C7D2A-0263-303B-2751-89098E593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736081"/>
              </p:ext>
            </p:extLst>
          </p:nvPr>
        </p:nvGraphicFramePr>
        <p:xfrm>
          <a:off x="838200" y="1143000"/>
          <a:ext cx="5257800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7445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 Workspace workflow -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76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Re-loading workspace creates dependency issues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Possibility of human error due to loading workspaces and copying Results manually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Emphasis on output rather than inputs (code and data)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Not very transparent or reproducible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Difficult to handle changes in underlying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Difficult to share with 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2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19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C786-D6EE-773C-C5D9-0C77EEAE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way: Quarto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72EDC-7F48-586E-681D-496405304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Quarto, you can generate reproducible research reports using a variety of languages (e.g., R, bash, JavaScript, </a:t>
            </a:r>
            <a:r>
              <a:rPr lang="en-US" dirty="0" err="1"/>
              <a:t>mysql</a:t>
            </a:r>
            <a:r>
              <a:rPr lang="en-US" dirty="0"/>
              <a:t>, octave, ruby, </a:t>
            </a:r>
            <a:r>
              <a:rPr lang="en-US" dirty="0" err="1"/>
              <a:t>sas</a:t>
            </a:r>
            <a:r>
              <a:rPr lang="en-US" dirty="0"/>
              <a:t>, </a:t>
            </a:r>
            <a:r>
              <a:rPr lang="en-US" dirty="0" err="1"/>
              <a:t>stata</a:t>
            </a:r>
            <a:r>
              <a:rPr lang="en-US" dirty="0"/>
              <a:t>, </a:t>
            </a:r>
            <a:r>
              <a:rPr lang="en-US" dirty="0" err="1"/>
              <a:t>fortran</a:t>
            </a:r>
            <a:r>
              <a:rPr lang="en-US" dirty="0"/>
              <a:t>, python)</a:t>
            </a:r>
          </a:p>
          <a:p>
            <a:r>
              <a:rPr lang="en-US" dirty="0"/>
              <a:t>New workflow: Run analyses in a Quarto </a:t>
            </a:r>
            <a:r>
              <a:rPr lang="en-US" dirty="0" err="1"/>
              <a:t>qmd</a:t>
            </a:r>
            <a:r>
              <a:rPr lang="en-US" dirty="0"/>
              <a:t> document with “fresh” data each session &gt; Render document with dynamically generated Results &gt; Disseminate document, or keep internally for records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3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8072B-35EB-655E-3D30-339F65E81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5EE187-5AF6-367E-2A1B-D48490DF3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062720"/>
              </p:ext>
            </p:extLst>
          </p:nvPr>
        </p:nvGraphicFramePr>
        <p:xfrm>
          <a:off x="838200" y="1143000"/>
          <a:ext cx="10515600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744592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77775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 Workspace workflow - Disadvantages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Quarto document workflow – 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76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Re-loading workspace creates dependency issues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Possibility of human error due to loading workspaces and copying Results manually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Emphasis on output rather than inputs (code and data)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Not very transparent or reproducible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Difficult to handle changes in underlying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Difficult to share with collaborators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Rendering “from the ground up” eliminates dependency issues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Automating input handling and Results generation minimizes human error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Emphasis on “real” inputs (code and data) rather than outputs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Transparent and reproducible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Easily handles changes in underlying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Easier to share with 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2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97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6E09-3048-5AAA-C343-296F6AC5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I’ve used Quarto in my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D1E0F-E425-DE39-189D-E87F51F4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240"/>
            <a:ext cx="10515600" cy="4862851"/>
          </a:xfrm>
        </p:spPr>
        <p:txBody>
          <a:bodyPr/>
          <a:lstStyle/>
          <a:p>
            <a:r>
              <a:rPr lang="en-US" dirty="0"/>
              <a:t>Two general use cases</a:t>
            </a:r>
          </a:p>
          <a:p>
            <a:pPr lvl="1"/>
            <a:r>
              <a:rPr lang="en-US" dirty="0"/>
              <a:t>Inward facing reports (e.g., preprocessing of sensitive data, standalone documents to produce outputs for use in other documents)</a:t>
            </a:r>
          </a:p>
          <a:p>
            <a:pPr lvl="1"/>
            <a:r>
              <a:rPr lang="en-US" dirty="0"/>
              <a:t>Outward facing reports (e.g., data manipulation, analysis output, figures)</a:t>
            </a:r>
          </a:p>
          <a:p>
            <a:r>
              <a:rPr lang="en-US" dirty="0"/>
              <a:t>Outward facing reports can be disseminated via formal mechanisms (e.g., OSF) or sent to colleagues as standalone documents</a:t>
            </a:r>
          </a:p>
          <a:p>
            <a:pPr lvl="1"/>
            <a:r>
              <a:rPr lang="en-US" b="1" dirty="0"/>
              <a:t>Tip: </a:t>
            </a:r>
            <a:r>
              <a:rPr lang="en-US" dirty="0"/>
              <a:t>When disseminating a project, zip the entire directory to ensure file path references 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896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39A5-B6BA-91D0-E8E9-20BF98AC8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7569"/>
            <a:ext cx="9144000" cy="3798958"/>
          </a:xfrm>
        </p:spPr>
        <p:txBody>
          <a:bodyPr>
            <a:normAutofit/>
          </a:bodyPr>
          <a:lstStyle/>
          <a:p>
            <a:r>
              <a:rPr lang="en-US" dirty="0"/>
              <a:t>Quarto Document Demo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Outward facing example adapted from Quarto project available at: </a:t>
            </a:r>
            <a:r>
              <a:rPr lang="en-US" sz="4000" dirty="0">
                <a:hlinkClick r:id="rId2"/>
              </a:rPr>
              <a:t>https://osf.io/tz7nb/files/osfstorage#</a:t>
            </a:r>
            <a:r>
              <a:rPr lang="en-US" sz="40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64018-C927-50BD-916C-BE0209E16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88B4-D5D6-ABB4-70E9-74A76EDA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to “level up” research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5D7B-426B-8A7A-10C4-6AD293011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3948"/>
          </a:xfrm>
        </p:spPr>
        <p:txBody>
          <a:bodyPr/>
          <a:lstStyle/>
          <a:p>
            <a:r>
              <a:rPr lang="en-US" dirty="0"/>
              <a:t>Consider linking to published Quarto html documents in text</a:t>
            </a:r>
          </a:p>
        </p:txBody>
      </p:sp>
    </p:spTree>
    <p:extLst>
      <p:ext uri="{BB962C8B-B14F-4D97-AF65-F5344CB8AC3E}">
        <p14:creationId xmlns:p14="http://schemas.microsoft.com/office/powerpoint/2010/main" val="47198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905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Quarto (Part II):  Reproducible research reports</vt:lpstr>
      <vt:lpstr>Workshop Overview</vt:lpstr>
      <vt:lpstr>My Quarto story</vt:lpstr>
      <vt:lpstr>PowerPoint Presentation</vt:lpstr>
      <vt:lpstr>A better way: Quarto</vt:lpstr>
      <vt:lpstr>PowerPoint Presentation</vt:lpstr>
      <vt:lpstr>How I’ve used Quarto in my research</vt:lpstr>
      <vt:lpstr>Quarto Document Demo  Outward facing example adapted from Quarto project available at: https://osf.io/tz7nb/files/osfstorage# </vt:lpstr>
      <vt:lpstr>Next steps to “level up” research reports</vt:lpstr>
      <vt:lpstr>PowerPoint Presentation</vt:lpstr>
      <vt:lpstr>PowerPoint Presentation</vt:lpstr>
      <vt:lpstr>PowerPoint Presentation</vt:lpstr>
      <vt:lpstr>Next steps to “level up” research reports</vt:lpstr>
      <vt:lpstr>Next steps to “level up” research reports</vt:lpstr>
      <vt:lpstr>Next steps to “level up” research reports</vt:lpstr>
      <vt:lpstr>Other Quarto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West, John Thomas</dc:creator>
  <cp:lastModifiedBy>West, John Thomas</cp:lastModifiedBy>
  <cp:revision>1</cp:revision>
  <dcterms:created xsi:type="dcterms:W3CDTF">2025-08-05T20:43:45Z</dcterms:created>
  <dcterms:modified xsi:type="dcterms:W3CDTF">2025-08-14T18:38:05Z</dcterms:modified>
</cp:coreProperties>
</file>