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notesMasterIdLst>
    <p:notesMasterId r:id="rId21"/>
  </p:notesMasterIdLst>
  <p:handoutMasterIdLst>
    <p:handoutMasterId r:id="rId22"/>
  </p:handoutMasterIdLst>
  <p:sldIdLst>
    <p:sldId id="259" r:id="rId2"/>
    <p:sldId id="4131" r:id="rId3"/>
    <p:sldId id="4142" r:id="rId4"/>
    <p:sldId id="4137" r:id="rId5"/>
    <p:sldId id="4136" r:id="rId6"/>
    <p:sldId id="4134" r:id="rId7"/>
    <p:sldId id="4133" r:id="rId8"/>
    <p:sldId id="4143" r:id="rId9"/>
    <p:sldId id="4135" r:id="rId10"/>
    <p:sldId id="4145" r:id="rId11"/>
    <p:sldId id="4147" r:id="rId12"/>
    <p:sldId id="4148" r:id="rId13"/>
    <p:sldId id="4150" r:id="rId14"/>
    <p:sldId id="4144" r:id="rId15"/>
    <p:sldId id="4125" r:id="rId16"/>
    <p:sldId id="4127" r:id="rId17"/>
    <p:sldId id="4126" r:id="rId18"/>
    <p:sldId id="4128" r:id="rId19"/>
    <p:sldId id="4129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940B9-A198-404B-A8B0-2905BD31C48F}">
          <p14:sldIdLst>
            <p14:sldId id="259"/>
            <p14:sldId id="4131"/>
            <p14:sldId id="4142"/>
            <p14:sldId id="4137"/>
            <p14:sldId id="4136"/>
            <p14:sldId id="4134"/>
            <p14:sldId id="4133"/>
            <p14:sldId id="4143"/>
            <p14:sldId id="4135"/>
            <p14:sldId id="4145"/>
            <p14:sldId id="4147"/>
            <p14:sldId id="4148"/>
            <p14:sldId id="4150"/>
            <p14:sldId id="4144"/>
            <p14:sldId id="4125"/>
            <p14:sldId id="4127"/>
            <p14:sldId id="4126"/>
            <p14:sldId id="4128"/>
            <p14:sldId id="41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72" userDrawn="1">
          <p15:clr>
            <a:srgbClr val="A4A3A4"/>
          </p15:clr>
        </p15:guide>
        <p15:guide id="2" pos="3049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272" userDrawn="1">
          <p15:clr>
            <a:srgbClr val="A4A3A4"/>
          </p15:clr>
        </p15:guide>
        <p15:guide id="6" pos="930" userDrawn="1">
          <p15:clr>
            <a:srgbClr val="A4A3A4"/>
          </p15:clr>
        </p15:guide>
        <p15:guide id="7" orient="horz" pos="146" userDrawn="1">
          <p15:clr>
            <a:srgbClr val="A4A3A4"/>
          </p15:clr>
        </p15:guide>
        <p15:guide id="8" orient="horz" pos="5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Xie" initials="SX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5C4"/>
    <a:srgbClr val="96C52E"/>
    <a:srgbClr val="F1F3F2"/>
    <a:srgbClr val="DFE521"/>
    <a:srgbClr val="FFCA00"/>
    <a:srgbClr val="FF6825"/>
    <a:srgbClr val="FFC418"/>
    <a:srgbClr val="8ACDD1"/>
    <a:srgbClr val="E46802"/>
    <a:srgbClr val="37A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503" autoAdjust="0"/>
  </p:normalViewPr>
  <p:slideViewPr>
    <p:cSldViewPr snapToGrid="0" snapToObjects="1" showGuides="1">
      <p:cViewPr>
        <p:scale>
          <a:sx n="130" d="100"/>
          <a:sy n="130" d="100"/>
        </p:scale>
        <p:origin x="1544" y="752"/>
      </p:cViewPr>
      <p:guideLst>
        <p:guide orient="horz" pos="872"/>
        <p:guide pos="3049"/>
        <p:guide orient="horz" pos="2436"/>
        <p:guide pos="272"/>
        <p:guide pos="930"/>
        <p:guide orient="horz" pos="146"/>
        <p:guide orient="horz"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-7288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F06903-37DE-4035-93E9-8E68BF84BA7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B8096B-FF9D-1B45-B0B1-76FDB9971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6C917-B856-674B-98DB-50010EA525FA}" type="datetimeFigureOut">
              <a:rPr lang="en-US" smtClean="0"/>
              <a:t>6/19/19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F9F2E2-7F0E-4464-80D1-205504A84905}" type="datetime1">
              <a:rPr lang="en-US" altLang="en-US"/>
              <a:pPr/>
              <a:t>6/19/19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83AF3A-9CD1-4AEC-AE28-A58BC1FA10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3198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1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94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2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1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112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825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31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187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7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2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027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23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93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216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29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23.272 : Functional split MME &lt;&gt; VLR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29.118 : SGs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29.018 : </a:t>
            </a:r>
            <a:r>
              <a:rPr lang="en-US" dirty="0" err="1"/>
              <a:t>Gs</a:t>
            </a:r>
            <a:r>
              <a:rPr lang="en-US" dirty="0"/>
              <a:t> Interface SGSN&lt;&gt;MSS   (CS Fallback and SMS delivery)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IoT note: NB-S1 mode for UE that supports NB-S1 can be used to deliver SMS via MME always (and regardless of SMS via MME specified in 23.272 which can exclude MME or SGSN and allow only one of both)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53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83AF3A-9CD1-4AEC-AE28-A58BC1FA10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riangle 6"/>
          <p:cNvSpPr/>
          <p:nvPr userDrawn="1"/>
        </p:nvSpPr>
        <p:spPr>
          <a:xfrm flipH="1">
            <a:off x="0" y="4393421"/>
            <a:ext cx="3492500" cy="7500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9AEB9-DB5A-1848-A19B-DECC8D498E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440000">
            <a:off x="321272" y="4259299"/>
            <a:ext cx="1263925" cy="6756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0047" y="998622"/>
            <a:ext cx="6828748" cy="1355558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riangle 7"/>
          <p:cNvSpPr/>
          <p:nvPr userDrawn="1"/>
        </p:nvSpPr>
        <p:spPr>
          <a:xfrm rot="10800000" flipH="1">
            <a:off x="5651500" y="19"/>
            <a:ext cx="3492500" cy="7500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-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</a:t>
            </a:r>
            <a:r>
              <a:rPr lang="en-US" dirty="0"/>
              <a:t>© 2018 Palo Alto Networks,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7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</a:t>
            </a:r>
            <a:r>
              <a:rPr lang="en-US" dirty="0"/>
              <a:t>© 2018 Palo Alto Networks,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9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757647" y="4155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39000">
                <a:srgbClr val="96C52E"/>
              </a:gs>
              <a:gs pos="100000">
                <a:srgbClr val="DFE5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20000">
                <a:srgbClr val="E46802"/>
              </a:gs>
              <a:gs pos="100000">
                <a:srgbClr val="FFC418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39000">
                <a:srgbClr val="96C52E"/>
              </a:gs>
              <a:gs pos="100000">
                <a:srgbClr val="DFE5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93BFCCC3-3D9B-5344-90C8-21047E9545D7}"/>
              </a:ext>
            </a:extLst>
          </p:cNvPr>
          <p:cNvSpPr/>
          <p:nvPr userDrawn="1"/>
        </p:nvSpPr>
        <p:spPr>
          <a:xfrm flipH="1">
            <a:off x="0" y="4393421"/>
            <a:ext cx="3492500" cy="7500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EAF254-4241-C54A-BE5D-2073E27C0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440000">
            <a:off x="321272" y="4257484"/>
            <a:ext cx="1263924" cy="6756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0047" y="998622"/>
            <a:ext cx="6828748" cy="1355558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9392475-B4B0-404E-8A3D-0083B92DA2E8}"/>
              </a:ext>
            </a:extLst>
          </p:cNvPr>
          <p:cNvSpPr/>
          <p:nvPr userDrawn="1"/>
        </p:nvSpPr>
        <p:spPr>
          <a:xfrm rot="10800000" flipH="1">
            <a:off x="5651500" y="19"/>
            <a:ext cx="3492500" cy="7500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20000">
                <a:srgbClr val="E46802"/>
              </a:gs>
              <a:gs pos="100000">
                <a:srgbClr val="FFC418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3A94D8C-B14A-374D-A4E0-CCDC050BE1CE}"/>
              </a:ext>
            </a:extLst>
          </p:cNvPr>
          <p:cNvSpPr/>
          <p:nvPr userDrawn="1"/>
        </p:nvSpPr>
        <p:spPr>
          <a:xfrm flipH="1">
            <a:off x="0" y="4393421"/>
            <a:ext cx="3492500" cy="7500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C9C80-B295-E74B-9662-443DD7D5CA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440000">
            <a:off x="321024" y="4259912"/>
            <a:ext cx="1263925" cy="6743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0047" y="998622"/>
            <a:ext cx="6828748" cy="1355558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65D0B4F-36AB-644D-A81E-83CEEBF84DF9}"/>
              </a:ext>
            </a:extLst>
          </p:cNvPr>
          <p:cNvSpPr/>
          <p:nvPr userDrawn="1"/>
        </p:nvSpPr>
        <p:spPr>
          <a:xfrm rot="10800000" flipH="1">
            <a:off x="5651500" y="19"/>
            <a:ext cx="3492500" cy="7500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37799" y="1391957"/>
            <a:ext cx="8780540" cy="914400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386309" y="-613928"/>
            <a:ext cx="6371374" cy="6371374"/>
          </a:xfrm>
          <a:prstGeom prst="ellipse">
            <a:avLst/>
          </a:prstGeom>
          <a:noFill/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39000">
                <a:srgbClr val="96C52E"/>
              </a:gs>
              <a:gs pos="100000">
                <a:srgbClr val="DFE5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37799" y="1391957"/>
            <a:ext cx="8780540" cy="914400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1386309" y="-613928"/>
            <a:ext cx="6371374" cy="6371374"/>
          </a:xfrm>
          <a:prstGeom prst="ellipse">
            <a:avLst/>
          </a:prstGeom>
          <a:noFill/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"/>
            <a:ext cx="9143993" cy="5143481"/>
          </a:xfrm>
          <a:prstGeom prst="rect">
            <a:avLst/>
          </a:prstGeom>
          <a:gradFill>
            <a:gsLst>
              <a:gs pos="20000">
                <a:srgbClr val="E46802"/>
              </a:gs>
              <a:gs pos="100000">
                <a:srgbClr val="FFC418"/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37799" y="1391957"/>
            <a:ext cx="8780540" cy="914400"/>
          </a:xfr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4000" b="0" i="0" kern="1200" cap="none" baseline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1386309" y="-613928"/>
            <a:ext cx="6371374" cy="6371374"/>
          </a:xfrm>
          <a:prstGeom prst="ellipse">
            <a:avLst/>
          </a:prstGeom>
          <a:noFill/>
          <a:ln>
            <a:solidFill>
              <a:schemeClr val="bg1">
                <a:alpha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17500" y="742950"/>
            <a:ext cx="8471465" cy="3847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</a:t>
            </a:r>
            <a:r>
              <a:rPr lang="en-US" dirty="0"/>
              <a:t>© 2018 Palo Alto Networks,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76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17501" y="742950"/>
            <a:ext cx="4093134" cy="3847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</a:t>
            </a:r>
            <a:r>
              <a:rPr lang="en-US" dirty="0"/>
              <a:t>© 2018 Palo Alto Networks, Inc. All Rights Reserved.</a:t>
            </a:r>
            <a:endParaRPr lang="en-US" alt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695832" y="742950"/>
            <a:ext cx="4093134" cy="3847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17501" y="742950"/>
            <a:ext cx="2654299" cy="3847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</a:t>
            </a:r>
            <a:r>
              <a:rPr lang="en-US" dirty="0"/>
              <a:t>© 2018 Palo Alto Networks, Inc. All Rights Reserved.</a:t>
            </a:r>
            <a:endParaRPr lang="en-US" alt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3226102" y="742950"/>
            <a:ext cx="2654299" cy="3847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/>
          </p:nvPr>
        </p:nvSpPr>
        <p:spPr>
          <a:xfrm>
            <a:off x="6134703" y="742950"/>
            <a:ext cx="2654299" cy="3847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905604"/>
            <a:ext cx="9143993" cy="237896"/>
          </a:xfrm>
          <a:prstGeom prst="rect">
            <a:avLst/>
          </a:prstGeom>
          <a:gradFill>
            <a:gsLst>
              <a:gs pos="39000">
                <a:srgbClr val="0A94C4"/>
              </a:gs>
              <a:gs pos="100000">
                <a:srgbClr val="7DCFD6"/>
              </a:gs>
            </a:gsLst>
            <a:lin ang="108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7539" y="205981"/>
            <a:ext cx="8471427" cy="3274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39" y="742950"/>
            <a:ext cx="8471427" cy="385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501" y="4905604"/>
            <a:ext cx="3436878" cy="2188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993CA60-2B53-4F4B-9B5D-BDFFCE129C5C}" type="slidenum">
              <a:rPr lang="en-US" altLang="en-US" smtClean="0"/>
              <a:pPr/>
              <a:t>‹#›</a:t>
            </a:fld>
            <a:r>
              <a:rPr lang="en-US" altLang="en-US" dirty="0"/>
              <a:t>  |  </a:t>
            </a:r>
            <a:r>
              <a:rPr lang="en-US" dirty="0"/>
              <a:t>© 2018 Palo Alto Networks, Inc. All Rights Reserved.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2A698-D237-0C4A-8371-96EEF7D7FB7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440000">
            <a:off x="8001038" y="4641732"/>
            <a:ext cx="857975" cy="4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2" r:id="rId2"/>
    <p:sldLayoutId id="2147483723" r:id="rId3"/>
    <p:sldLayoutId id="2147483699" r:id="rId4"/>
    <p:sldLayoutId id="2147483715" r:id="rId5"/>
    <p:sldLayoutId id="2147483720" r:id="rId6"/>
    <p:sldLayoutId id="2147483708" r:id="rId7"/>
    <p:sldLayoutId id="2147483716" r:id="rId8"/>
    <p:sldLayoutId id="2147483717" r:id="rId9"/>
    <p:sldLayoutId id="2147483707" r:id="rId10"/>
    <p:sldLayoutId id="2147483705" r:id="rId11"/>
    <p:sldLayoutId id="2147483719" r:id="rId12"/>
    <p:sldLayoutId id="2147483718" r:id="rId13"/>
    <p:sldLayoutId id="214748372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i="0" kern="1200" cap="none" baseline="0">
          <a:solidFill>
            <a:srgbClr val="0E95C4"/>
          </a:solidFill>
          <a:latin typeface="Arial" charset="0"/>
          <a:ea typeface="Arial" charset="0"/>
          <a:cs typeface="Arial" charset="0"/>
        </a:defRPr>
      </a:lvl1pPr>
    </p:titleStyle>
    <p:bodyStyle>
      <a:lvl1pPr marL="342900" indent="-342900" algn="l" defTabSz="457200" rtl="0" eaLnBrk="1" latinLnBrk="0" hangingPunct="1">
        <a:spcBef>
          <a:spcPts val="1600"/>
        </a:spcBef>
        <a:buClr>
          <a:srgbClr val="FFC418"/>
        </a:buClr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C418"/>
        </a:buClr>
        <a:buFont typeface="Arial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C418"/>
        </a:buClr>
        <a:buFont typeface="Arial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100" y="968417"/>
            <a:ext cx="8067799" cy="1355558"/>
          </a:xfrm>
        </p:spPr>
        <p:txBody>
          <a:bodyPr/>
          <a:lstStyle/>
          <a:p>
            <a:r>
              <a:rPr lang="en-US" dirty="0"/>
              <a:t>Next Generation Security Platform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6348281" y="4083733"/>
            <a:ext cx="2795719" cy="1059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0"/>
              </a:spcBef>
              <a:buClr>
                <a:srgbClr val="0E6D91"/>
              </a:buClr>
              <a:buFont typeface="Arial"/>
              <a:buNone/>
              <a:defRPr lang="en-US" sz="5400" b="0" i="1" kern="1200" cap="none" baseline="0" dirty="0" smtClean="0">
                <a:solidFill>
                  <a:schemeClr val="bg1"/>
                </a:solidFill>
                <a:latin typeface="Arial Black"/>
                <a:ea typeface="+mj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rgbClr val="0E6D91"/>
              </a:buClr>
              <a:buFont typeface="Arial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Clr>
                <a:srgbClr val="0E6D91"/>
              </a:buClr>
              <a:buFont typeface="Arial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sz="1400" i="0" dirty="0">
                <a:latin typeface="Arial" charset="0"/>
                <a:ea typeface="Arial" charset="0"/>
                <a:cs typeface="Arial" charset="0"/>
              </a:rPr>
              <a:t>March 2019</a:t>
            </a:r>
          </a:p>
          <a:p>
            <a:pPr algn="l" fontAlgn="auto">
              <a:spcAft>
                <a:spcPts val="0"/>
              </a:spcAft>
            </a:pPr>
            <a:endParaRPr lang="en-US" sz="1100" i="0" dirty="0">
              <a:latin typeface="Arial" charset="0"/>
              <a:ea typeface="Arial" charset="0"/>
              <a:cs typeface="Arial" charset="0"/>
            </a:endParaRPr>
          </a:p>
          <a:p>
            <a:pPr algn="l" fontAlgn="auto">
              <a:spcAft>
                <a:spcPts val="0"/>
              </a:spcAft>
            </a:pPr>
            <a:r>
              <a:rPr lang="en-US" sz="1100" i="0" dirty="0">
                <a:latin typeface="Arial" charset="0"/>
                <a:ea typeface="Arial" charset="0"/>
                <a:cs typeface="Arial" charset="0"/>
              </a:rPr>
              <a:t>mpenners@paloaltonetworks.com</a:t>
            </a:r>
          </a:p>
          <a:p>
            <a:pPr algn="l" fontAlgn="auto">
              <a:spcAft>
                <a:spcPts val="0"/>
              </a:spcAft>
            </a:pPr>
            <a:r>
              <a:rPr lang="en-US" sz="1050" i="0" dirty="0">
                <a:latin typeface="Arial" charset="0"/>
                <a:ea typeface="Arial" charset="0"/>
                <a:cs typeface="Arial" charset="0"/>
              </a:rPr>
              <a:t>WW CE Service Providers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E4F1F-4BBE-4BEA-B99E-BDE5ED9F40AC}"/>
              </a:ext>
            </a:extLst>
          </p:cNvPr>
          <p:cNvSpPr txBox="1"/>
          <p:nvPr/>
        </p:nvSpPr>
        <p:spPr>
          <a:xfrm>
            <a:off x="595975" y="1749837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Architecture Reference and 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3528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val 258">
            <a:extLst>
              <a:ext uri="{FF2B5EF4-FFF2-40B4-BE49-F238E27FC236}">
                <a16:creationId xmlns:a16="http://schemas.microsoft.com/office/drawing/2014/main" id="{DE0B4BC1-E69D-4E2B-A059-F5BC29038C82}"/>
              </a:ext>
            </a:extLst>
          </p:cNvPr>
          <p:cNvSpPr/>
          <p:nvPr/>
        </p:nvSpPr>
        <p:spPr>
          <a:xfrm>
            <a:off x="7868498" y="1040701"/>
            <a:ext cx="280674" cy="28133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8" name="Elbow Connector 210">
            <a:extLst>
              <a:ext uri="{FF2B5EF4-FFF2-40B4-BE49-F238E27FC236}">
                <a16:creationId xmlns:a16="http://schemas.microsoft.com/office/drawing/2014/main" id="{C27D2711-E481-444F-91F9-7FD727EE272E}"/>
              </a:ext>
            </a:extLst>
          </p:cNvPr>
          <p:cNvCxnSpPr>
            <a:cxnSpLocks/>
            <a:stCxn id="146" idx="0"/>
            <a:endCxn id="143" idx="4"/>
          </p:cNvCxnSpPr>
          <p:nvPr/>
        </p:nvCxnSpPr>
        <p:spPr>
          <a:xfrm rot="10800000">
            <a:off x="3256839" y="1438696"/>
            <a:ext cx="2980819" cy="1087241"/>
          </a:xfrm>
          <a:prstGeom prst="bentConnector3">
            <a:avLst>
              <a:gd name="adj1" fmla="val 61823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28B0B83-C15D-4A1E-B65E-2E7AA837434B}"/>
              </a:ext>
            </a:extLst>
          </p:cNvPr>
          <p:cNvSpPr/>
          <p:nvPr/>
        </p:nvSpPr>
        <p:spPr>
          <a:xfrm>
            <a:off x="4189802" y="124363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0BABEB-83E4-F14A-800A-26C6A068AD0B}"/>
              </a:ext>
            </a:extLst>
          </p:cNvPr>
          <p:cNvSpPr/>
          <p:nvPr/>
        </p:nvSpPr>
        <p:spPr>
          <a:xfrm>
            <a:off x="2315589" y="97918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EEE339-5139-514C-86BD-14B711B269E3}"/>
              </a:ext>
            </a:extLst>
          </p:cNvPr>
          <p:cNvCxnSpPr>
            <a:cxnSpLocks/>
          </p:cNvCxnSpPr>
          <p:nvPr/>
        </p:nvCxnSpPr>
        <p:spPr>
          <a:xfrm flipV="1">
            <a:off x="3256839" y="4298421"/>
            <a:ext cx="4938610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7969776" y="394913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360326" y="2126732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CIoT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2326764" y="314902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8878D723-40A6-6942-9ACF-B1F67A00D037}"/>
              </a:ext>
            </a:extLst>
          </p:cNvPr>
          <p:cNvSpPr/>
          <p:nvPr/>
        </p:nvSpPr>
        <p:spPr>
          <a:xfrm>
            <a:off x="237936" y="1971328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D96A18-C13C-E44D-B80C-40747814AC99}"/>
              </a:ext>
            </a:extLst>
          </p:cNvPr>
          <p:cNvSpPr/>
          <p:nvPr/>
        </p:nvSpPr>
        <p:spPr>
          <a:xfrm>
            <a:off x="2246172" y="328952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537B34F-E5CC-E34F-B6AC-38E69910ADDE}"/>
              </a:ext>
            </a:extLst>
          </p:cNvPr>
          <p:cNvSpPr/>
          <p:nvPr/>
        </p:nvSpPr>
        <p:spPr>
          <a:xfrm>
            <a:off x="2379404" y="137918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0181A1-AB4F-914A-8E1A-78D84F6DE3EA}"/>
              </a:ext>
            </a:extLst>
          </p:cNvPr>
          <p:cNvCxnSpPr>
            <a:cxnSpLocks/>
            <a:stCxn id="249" idx="5"/>
            <a:endCxn id="253" idx="1"/>
          </p:cNvCxnSpPr>
          <p:nvPr/>
        </p:nvCxnSpPr>
        <p:spPr>
          <a:xfrm>
            <a:off x="1259690" y="2381594"/>
            <a:ext cx="1007570" cy="92901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3EE5203-FE1F-304D-B7C7-FB6B54BC815F}"/>
              </a:ext>
            </a:extLst>
          </p:cNvPr>
          <p:cNvCxnSpPr>
            <a:cxnSpLocks/>
            <a:stCxn id="182" idx="7"/>
            <a:endCxn id="252" idx="2"/>
          </p:cNvCxnSpPr>
          <p:nvPr/>
        </p:nvCxnSpPr>
        <p:spPr>
          <a:xfrm flipV="1">
            <a:off x="1262223" y="1202395"/>
            <a:ext cx="975406" cy="84329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347B4054-3B53-6546-A9D6-D6C52904FA29}"/>
              </a:ext>
            </a:extLst>
          </p:cNvPr>
          <p:cNvSpPr/>
          <p:nvPr/>
        </p:nvSpPr>
        <p:spPr>
          <a:xfrm>
            <a:off x="7894173" y="421252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4C0EB9D-421B-414E-B0A9-E3FD4256B139}"/>
              </a:ext>
            </a:extLst>
          </p:cNvPr>
          <p:cNvSpPr txBox="1"/>
          <p:nvPr/>
        </p:nvSpPr>
        <p:spPr>
          <a:xfrm rot="19158146">
            <a:off x="1525358" y="1133531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06352E5-F47B-794E-8F0C-CE6C71F8B9EB}"/>
              </a:ext>
            </a:extLst>
          </p:cNvPr>
          <p:cNvSpPr txBox="1"/>
          <p:nvPr/>
        </p:nvSpPr>
        <p:spPr>
          <a:xfrm rot="2580000">
            <a:off x="1558911" y="3044376"/>
            <a:ext cx="875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h-SGW-S1U--[x]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D29746A-07A1-E243-A008-B4A9CEB9FAD5}"/>
              </a:ext>
            </a:extLst>
          </p:cNvPr>
          <p:cNvSpPr txBox="1"/>
          <p:nvPr/>
        </p:nvSpPr>
        <p:spPr>
          <a:xfrm rot="19195464">
            <a:off x="1137080" y="1738393"/>
            <a:ext cx="916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9CC8851-B995-9648-972B-4DCD478932B8}"/>
              </a:ext>
            </a:extLst>
          </p:cNvPr>
          <p:cNvSpPr txBox="1"/>
          <p:nvPr/>
        </p:nvSpPr>
        <p:spPr>
          <a:xfrm rot="5400000">
            <a:off x="2313828" y="1778795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h-MME-S11C--[x]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250065" y="3137399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IoT (APN IP pool)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389580" y="2760246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0E693262-9F47-1E40-9126-8D79151EE4BD}"/>
              </a:ext>
            </a:extLst>
          </p:cNvPr>
          <p:cNvSpPr/>
          <p:nvPr/>
        </p:nvSpPr>
        <p:spPr>
          <a:xfrm>
            <a:off x="8729910" y="3740975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C18EA13-0A11-804E-965C-5165127CDDB7}"/>
              </a:ext>
            </a:extLst>
          </p:cNvPr>
          <p:cNvSpPr txBox="1"/>
          <p:nvPr/>
        </p:nvSpPr>
        <p:spPr>
          <a:xfrm>
            <a:off x="7843970" y="4194926"/>
            <a:ext cx="2487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41" name="Title 6">
            <a:extLst>
              <a:ext uri="{FF2B5EF4-FFF2-40B4-BE49-F238E27FC236}">
                <a16:creationId xmlns:a16="http://schemas.microsoft.com/office/drawing/2014/main" id="{B4834050-FB80-9943-A238-FF03855F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39" y="205981"/>
            <a:ext cx="8471427" cy="327420"/>
          </a:xfrm>
        </p:spPr>
        <p:txBody>
          <a:bodyPr>
            <a:normAutofit/>
          </a:bodyPr>
          <a:lstStyle/>
          <a:p>
            <a:r>
              <a:rPr lang="en-US" sz="1800" dirty="0"/>
              <a:t>Reference Network: </a:t>
            </a:r>
            <a:r>
              <a:rPr lang="en-US" sz="1800" dirty="0" err="1"/>
              <a:t>CIoT</a:t>
            </a:r>
            <a:r>
              <a:rPr lang="en-US" sz="1800" dirty="0"/>
              <a:t> deployment (IP, NIP, TCP-predominant)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2324037" y="106237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1DD2440-DA45-5E46-B691-BBCFA813327F}"/>
              </a:ext>
            </a:extLst>
          </p:cNvPr>
          <p:cNvSpPr/>
          <p:nvPr/>
        </p:nvSpPr>
        <p:spPr>
          <a:xfrm>
            <a:off x="4276104" y="283201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BD69ED-F052-0C49-9956-851F62B18532}"/>
              </a:ext>
            </a:extLst>
          </p:cNvPr>
          <p:cNvSpPr txBox="1"/>
          <p:nvPr/>
        </p:nvSpPr>
        <p:spPr>
          <a:xfrm>
            <a:off x="4288025" y="291520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hPCRF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BC28C6F-FA84-424C-8DD1-8B6E7B0B1794}"/>
              </a:ext>
            </a:extLst>
          </p:cNvPr>
          <p:cNvSpPr/>
          <p:nvPr/>
        </p:nvSpPr>
        <p:spPr>
          <a:xfrm>
            <a:off x="6330704" y="97784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0304A-7E6D-964B-8F09-AF274D926B33}"/>
              </a:ext>
            </a:extLst>
          </p:cNvPr>
          <p:cNvSpPr txBox="1"/>
          <p:nvPr/>
        </p:nvSpPr>
        <p:spPr>
          <a:xfrm>
            <a:off x="6342625" y="106103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S/G-MSC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E84597-536A-E64E-A26F-A31A1FDF1A88}"/>
              </a:ext>
            </a:extLst>
          </p:cNvPr>
          <p:cNvSpPr/>
          <p:nvPr/>
        </p:nvSpPr>
        <p:spPr>
          <a:xfrm>
            <a:off x="8003554" y="185201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8E633AF-B3A1-2542-B564-762D5BF647D2}"/>
              </a:ext>
            </a:extLst>
          </p:cNvPr>
          <p:cNvSpPr txBox="1"/>
          <p:nvPr/>
        </p:nvSpPr>
        <p:spPr>
          <a:xfrm>
            <a:off x="8015475" y="193520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DDAE285-5FB1-2544-9F9A-710CC9FDE0ED}"/>
              </a:ext>
            </a:extLst>
          </p:cNvPr>
          <p:cNvSpPr/>
          <p:nvPr/>
        </p:nvSpPr>
        <p:spPr>
          <a:xfrm>
            <a:off x="6518328" y="3638136"/>
            <a:ext cx="532860" cy="23471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D04A269-9FB8-2441-A218-DD7EE88F9A75}"/>
              </a:ext>
            </a:extLst>
          </p:cNvPr>
          <p:cNvSpPr txBox="1"/>
          <p:nvPr/>
        </p:nvSpPr>
        <p:spPr>
          <a:xfrm>
            <a:off x="3182101" y="4117760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736865" y="2077596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C9805D9-C63E-9B4C-996E-5ABD5CF771AC}"/>
              </a:ext>
            </a:extLst>
          </p:cNvPr>
          <p:cNvSpPr/>
          <p:nvPr/>
        </p:nvSpPr>
        <p:spPr>
          <a:xfrm>
            <a:off x="1139311" y="2024602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18116B7-95D3-754E-8A0F-F7CCFB70397C}"/>
              </a:ext>
            </a:extLst>
          </p:cNvPr>
          <p:cNvSpPr/>
          <p:nvPr/>
        </p:nvSpPr>
        <p:spPr>
          <a:xfrm>
            <a:off x="1136778" y="22586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0C5E35F-1911-D84E-9721-0E874F71F657}"/>
              </a:ext>
            </a:extLst>
          </p:cNvPr>
          <p:cNvSpPr/>
          <p:nvPr/>
        </p:nvSpPr>
        <p:spPr>
          <a:xfrm>
            <a:off x="2237629" y="113039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C317E89-79C2-C240-9693-931C47B9948A}"/>
              </a:ext>
            </a:extLst>
          </p:cNvPr>
          <p:cNvSpPr/>
          <p:nvPr/>
        </p:nvSpPr>
        <p:spPr>
          <a:xfrm>
            <a:off x="2378767" y="304676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3BE644-B220-F644-AEE0-946E9BFFD644}"/>
              </a:ext>
            </a:extLst>
          </p:cNvPr>
          <p:cNvCxnSpPr>
            <a:cxnSpLocks/>
            <a:stCxn id="183" idx="0"/>
            <a:endCxn id="255" idx="4"/>
          </p:cNvCxnSpPr>
          <p:nvPr/>
        </p:nvCxnSpPr>
        <p:spPr>
          <a:xfrm flipV="1">
            <a:off x="2450767" y="1523183"/>
            <a:ext cx="637" cy="152358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7B527D70-9621-DC47-B877-9F4B40FC058F}"/>
              </a:ext>
            </a:extLst>
          </p:cNvPr>
          <p:cNvSpPr/>
          <p:nvPr/>
        </p:nvSpPr>
        <p:spPr>
          <a:xfrm>
            <a:off x="2608402" y="138892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5AE8419-10D8-D347-BB2D-23D3BC18648C}"/>
              </a:ext>
            </a:extLst>
          </p:cNvPr>
          <p:cNvSpPr/>
          <p:nvPr/>
        </p:nvSpPr>
        <p:spPr>
          <a:xfrm>
            <a:off x="2607608" y="303835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4EB0973-FA23-C949-8B88-E1E5BDA269B9}"/>
              </a:ext>
            </a:extLst>
          </p:cNvPr>
          <p:cNvCxnSpPr>
            <a:cxnSpLocks/>
            <a:stCxn id="187" idx="0"/>
            <a:endCxn id="186" idx="4"/>
          </p:cNvCxnSpPr>
          <p:nvPr/>
        </p:nvCxnSpPr>
        <p:spPr>
          <a:xfrm flipV="1">
            <a:off x="2679608" y="1532923"/>
            <a:ext cx="794" cy="150543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5EEA3A6-4CB3-6A4A-A891-121759741A23}"/>
              </a:ext>
            </a:extLst>
          </p:cNvPr>
          <p:cNvCxnSpPr>
            <a:cxnSpLocks/>
            <a:stCxn id="260" idx="2"/>
            <a:endCxn id="152" idx="1"/>
          </p:cNvCxnSpPr>
          <p:nvPr/>
        </p:nvCxnSpPr>
        <p:spPr>
          <a:xfrm rot="10800000">
            <a:off x="7286882" y="1189781"/>
            <a:ext cx="46139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C27E25B5-43CC-AD49-840F-A55B848B13BA}"/>
              </a:ext>
            </a:extLst>
          </p:cNvPr>
          <p:cNvSpPr/>
          <p:nvPr/>
        </p:nvSpPr>
        <p:spPr>
          <a:xfrm>
            <a:off x="6239886" y="102789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2DF3212-3DCC-2D46-A08B-C45EF1E5F552}"/>
              </a:ext>
            </a:extLst>
          </p:cNvPr>
          <p:cNvSpPr/>
          <p:nvPr/>
        </p:nvSpPr>
        <p:spPr>
          <a:xfrm rot="16200000">
            <a:off x="2875589" y="139340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DDA4FFD6-4030-854C-888A-866399B6FCC4}"/>
              </a:ext>
            </a:extLst>
          </p:cNvPr>
          <p:cNvCxnSpPr>
            <a:cxnSpLocks/>
            <a:stCxn id="150" idx="2"/>
            <a:endCxn id="202" idx="2"/>
          </p:cNvCxnSpPr>
          <p:nvPr/>
        </p:nvCxnSpPr>
        <p:spPr>
          <a:xfrm rot="10800000">
            <a:off x="2947589" y="1537405"/>
            <a:ext cx="3295976" cy="1187999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706533" y="2083329"/>
            <a:ext cx="490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eNB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B59DB3-D860-4C35-99AE-D7598BE1189E}"/>
              </a:ext>
            </a:extLst>
          </p:cNvPr>
          <p:cNvSpPr txBox="1"/>
          <p:nvPr/>
        </p:nvSpPr>
        <p:spPr>
          <a:xfrm>
            <a:off x="7591687" y="1072166"/>
            <a:ext cx="8512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104" name="Freeform 17">
            <a:extLst>
              <a:ext uri="{FF2B5EF4-FFF2-40B4-BE49-F238E27FC236}">
                <a16:creationId xmlns:a16="http://schemas.microsoft.com/office/drawing/2014/main" id="{2F10EB64-E680-4F1F-B03F-513798FB0F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35180" y="992269"/>
            <a:ext cx="723427" cy="315401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AD11AD-9B24-4E3D-A735-97E3E651CAC2}"/>
              </a:ext>
            </a:extLst>
          </p:cNvPr>
          <p:cNvSpPr txBox="1"/>
          <p:nvPr/>
        </p:nvSpPr>
        <p:spPr>
          <a:xfrm>
            <a:off x="8095659" y="1082870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SS7 Legacy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153A10-10FE-4111-9E5E-380B711E3AAB}"/>
              </a:ext>
            </a:extLst>
          </p:cNvPr>
          <p:cNvSpPr txBox="1"/>
          <p:nvPr/>
        </p:nvSpPr>
        <p:spPr>
          <a:xfrm>
            <a:off x="2337021" y="325507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EC065E9-BD80-4A03-B0AC-8118056F3786}"/>
              </a:ext>
            </a:extLst>
          </p:cNvPr>
          <p:cNvSpPr/>
          <p:nvPr/>
        </p:nvSpPr>
        <p:spPr>
          <a:xfrm>
            <a:off x="2320568" y="395748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7519547-21B0-4B6D-860B-EB3B6A66BCA7}"/>
              </a:ext>
            </a:extLst>
          </p:cNvPr>
          <p:cNvSpPr/>
          <p:nvPr/>
        </p:nvSpPr>
        <p:spPr>
          <a:xfrm>
            <a:off x="2696565" y="38717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088C3CC-0C97-4D8C-AB60-F304CFA69A90}"/>
              </a:ext>
            </a:extLst>
          </p:cNvPr>
          <p:cNvSpPr/>
          <p:nvPr/>
        </p:nvSpPr>
        <p:spPr>
          <a:xfrm>
            <a:off x="2696565" y="352040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11F99C-6A04-4F4E-A253-ADE224F40889}"/>
              </a:ext>
            </a:extLst>
          </p:cNvPr>
          <p:cNvSpPr txBox="1"/>
          <p:nvPr/>
        </p:nvSpPr>
        <p:spPr>
          <a:xfrm>
            <a:off x="2330825" y="406353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3163F0-F91B-4195-914F-366655C22957}"/>
              </a:ext>
            </a:extLst>
          </p:cNvPr>
          <p:cNvSpPr txBox="1"/>
          <p:nvPr/>
        </p:nvSpPr>
        <p:spPr>
          <a:xfrm>
            <a:off x="6508072" y="3621960"/>
            <a:ext cx="524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TDF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8D7176-DCDA-434C-8733-07E89D61D14C}"/>
              </a:ext>
            </a:extLst>
          </p:cNvPr>
          <p:cNvSpPr/>
          <p:nvPr/>
        </p:nvSpPr>
        <p:spPr>
          <a:xfrm>
            <a:off x="6518328" y="3341743"/>
            <a:ext cx="532860" cy="23471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D2B2D6-14E7-435A-A80B-B37CAFDB3D20}"/>
              </a:ext>
            </a:extLst>
          </p:cNvPr>
          <p:cNvSpPr txBox="1"/>
          <p:nvPr/>
        </p:nvSpPr>
        <p:spPr>
          <a:xfrm>
            <a:off x="6480260" y="3325567"/>
            <a:ext cx="5907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PFDF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7C09068-B63F-4A3D-B1DF-404F623F07FF}"/>
              </a:ext>
            </a:extLst>
          </p:cNvPr>
          <p:cNvSpPr/>
          <p:nvPr/>
        </p:nvSpPr>
        <p:spPr>
          <a:xfrm>
            <a:off x="6313231" y="2509647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08FF629-3567-465F-9E6B-36F735741A03}"/>
              </a:ext>
            </a:extLst>
          </p:cNvPr>
          <p:cNvSpPr txBox="1"/>
          <p:nvPr/>
        </p:nvSpPr>
        <p:spPr>
          <a:xfrm>
            <a:off x="6325152" y="259283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SCEF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85106AC-9198-4B64-B8BC-F9AB426D72FE}"/>
              </a:ext>
            </a:extLst>
          </p:cNvPr>
          <p:cNvSpPr/>
          <p:nvPr/>
        </p:nvSpPr>
        <p:spPr>
          <a:xfrm rot="16200000">
            <a:off x="3112838" y="136669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E935F30-0CBE-4F99-A2E8-B7AF2A27E64A}"/>
              </a:ext>
            </a:extLst>
          </p:cNvPr>
          <p:cNvSpPr/>
          <p:nvPr/>
        </p:nvSpPr>
        <p:spPr>
          <a:xfrm rot="16200000">
            <a:off x="3119346" y="102874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6FFAB71-FC4D-422C-85D7-50F49994E811}"/>
              </a:ext>
            </a:extLst>
          </p:cNvPr>
          <p:cNvSpPr/>
          <p:nvPr/>
        </p:nvSpPr>
        <p:spPr>
          <a:xfrm rot="16200000">
            <a:off x="6237657" y="245393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600A724-FE94-4307-9492-3C764723FC2D}"/>
              </a:ext>
            </a:extLst>
          </p:cNvPr>
          <p:cNvSpPr/>
          <p:nvPr/>
        </p:nvSpPr>
        <p:spPr>
          <a:xfrm>
            <a:off x="6243565" y="265340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E7B3974-BD05-48E3-90F0-B890D3A22DF0}"/>
              </a:ext>
            </a:extLst>
          </p:cNvPr>
          <p:cNvSpPr/>
          <p:nvPr/>
        </p:nvSpPr>
        <p:spPr>
          <a:xfrm rot="7353657">
            <a:off x="7144571" y="112732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3" name="Elbow Connector 210">
            <a:extLst>
              <a:ext uri="{FF2B5EF4-FFF2-40B4-BE49-F238E27FC236}">
                <a16:creationId xmlns:a16="http://schemas.microsoft.com/office/drawing/2014/main" id="{E7E40118-62EF-4101-AC6A-55869BB5B8C8}"/>
              </a:ext>
            </a:extLst>
          </p:cNvPr>
          <p:cNvCxnSpPr>
            <a:cxnSpLocks/>
            <a:stCxn id="196" idx="2"/>
            <a:endCxn id="144" idx="4"/>
          </p:cNvCxnSpPr>
          <p:nvPr/>
        </p:nvCxnSpPr>
        <p:spPr>
          <a:xfrm rot="10800000" flipV="1">
            <a:off x="3263346" y="1099896"/>
            <a:ext cx="2976540" cy="8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748E1349-CDD4-4C6A-8CD6-4C0B0B6B8390}"/>
              </a:ext>
            </a:extLst>
          </p:cNvPr>
          <p:cNvSpPr/>
          <p:nvPr/>
        </p:nvSpPr>
        <p:spPr>
          <a:xfrm>
            <a:off x="6239886" y="285783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E6CA29D-F906-4919-92E8-CFE8C09D4D6A}"/>
              </a:ext>
            </a:extLst>
          </p:cNvPr>
          <p:cNvSpPr/>
          <p:nvPr/>
        </p:nvSpPr>
        <p:spPr>
          <a:xfrm rot="7353657">
            <a:off x="5068531" y="287017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1" name="Elbow Connector 210">
            <a:extLst>
              <a:ext uri="{FF2B5EF4-FFF2-40B4-BE49-F238E27FC236}">
                <a16:creationId xmlns:a16="http://schemas.microsoft.com/office/drawing/2014/main" id="{129EF713-B765-4F7A-92A8-453165034255}"/>
              </a:ext>
            </a:extLst>
          </p:cNvPr>
          <p:cNvCxnSpPr>
            <a:cxnSpLocks/>
            <a:stCxn id="168" idx="2"/>
            <a:endCxn id="180" idx="1"/>
          </p:cNvCxnSpPr>
          <p:nvPr/>
        </p:nvCxnSpPr>
        <p:spPr>
          <a:xfrm rot="10800000">
            <a:off x="5210842" y="2929837"/>
            <a:ext cx="102904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6B2679AA-9F42-442A-BDC2-A0EE3BC9697D}"/>
              </a:ext>
            </a:extLst>
          </p:cNvPr>
          <p:cNvSpPr/>
          <p:nvPr/>
        </p:nvSpPr>
        <p:spPr>
          <a:xfrm>
            <a:off x="6699228" y="291451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5712F4F-B23E-4E6F-B68A-36C75E50F2AC}"/>
              </a:ext>
            </a:extLst>
          </p:cNvPr>
          <p:cNvSpPr/>
          <p:nvPr/>
        </p:nvSpPr>
        <p:spPr>
          <a:xfrm>
            <a:off x="6698346" y="323578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5CBF417-668B-4A36-AAD8-45A5A9A73014}"/>
              </a:ext>
            </a:extLst>
          </p:cNvPr>
          <p:cNvCxnSpPr>
            <a:cxnSpLocks/>
            <a:stCxn id="109" idx="4"/>
            <a:endCxn id="108" idx="0"/>
          </p:cNvCxnSpPr>
          <p:nvPr/>
        </p:nvCxnSpPr>
        <p:spPr>
          <a:xfrm>
            <a:off x="2768565" y="3664405"/>
            <a:ext cx="0" cy="20732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DD623B5-9259-447F-A9C3-004769AC8966}"/>
              </a:ext>
            </a:extLst>
          </p:cNvPr>
          <p:cNvSpPr txBox="1"/>
          <p:nvPr/>
        </p:nvSpPr>
        <p:spPr>
          <a:xfrm>
            <a:off x="6271953" y="2872931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7653130-F01A-4982-9D42-D2C310B20D46}"/>
              </a:ext>
            </a:extLst>
          </p:cNvPr>
          <p:cNvSpPr/>
          <p:nvPr/>
        </p:nvSpPr>
        <p:spPr>
          <a:xfrm rot="16200000">
            <a:off x="4616487" y="320853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54C2B23-0ACA-4B56-B3BA-78EA6119B732}"/>
              </a:ext>
            </a:extLst>
          </p:cNvPr>
          <p:cNvSpPr/>
          <p:nvPr/>
        </p:nvSpPr>
        <p:spPr>
          <a:xfrm rot="7353657">
            <a:off x="3132879" y="398086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6" name="Elbow Connector 210">
            <a:extLst>
              <a:ext uri="{FF2B5EF4-FFF2-40B4-BE49-F238E27FC236}">
                <a16:creationId xmlns:a16="http://schemas.microsoft.com/office/drawing/2014/main" id="{5FAE7194-D529-4FEB-A388-25CE901272F4}"/>
              </a:ext>
            </a:extLst>
          </p:cNvPr>
          <p:cNvCxnSpPr>
            <a:cxnSpLocks/>
            <a:stCxn id="214" idx="2"/>
            <a:endCxn id="215" idx="1"/>
          </p:cNvCxnSpPr>
          <p:nvPr/>
        </p:nvCxnSpPr>
        <p:spPr>
          <a:xfrm rot="5400000">
            <a:off x="3639428" y="2988296"/>
            <a:ext cx="684821" cy="1413298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169C13D6-495A-47DF-B55D-1AC42E591000}"/>
              </a:ext>
            </a:extLst>
          </p:cNvPr>
          <p:cNvSpPr/>
          <p:nvPr/>
        </p:nvSpPr>
        <p:spPr>
          <a:xfrm rot="10800000">
            <a:off x="4105970" y="137085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4CFA9ED-B5F9-40D8-81DD-6096ABC69F5C}"/>
              </a:ext>
            </a:extLst>
          </p:cNvPr>
          <p:cNvSpPr txBox="1"/>
          <p:nvPr/>
        </p:nvSpPr>
        <p:spPr>
          <a:xfrm>
            <a:off x="4190849" y="131170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726F30C-78C2-49EF-984A-D27817FF0D8A}"/>
              </a:ext>
            </a:extLst>
          </p:cNvPr>
          <p:cNvSpPr/>
          <p:nvPr/>
        </p:nvSpPr>
        <p:spPr>
          <a:xfrm rot="10800000">
            <a:off x="4327961" y="161648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D810A5-289B-4496-838D-1C6E6C18799C}"/>
              </a:ext>
            </a:extLst>
          </p:cNvPr>
          <p:cNvSpPr/>
          <p:nvPr/>
        </p:nvSpPr>
        <p:spPr>
          <a:xfrm>
            <a:off x="6325152" y="1912832"/>
            <a:ext cx="871789" cy="34902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2721AA5-6F72-764F-8394-62F88469910C}"/>
              </a:ext>
            </a:extLst>
          </p:cNvPr>
          <p:cNvSpPr/>
          <p:nvPr/>
        </p:nvSpPr>
        <p:spPr>
          <a:xfrm rot="10800000">
            <a:off x="6225340" y="201856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301CEED-A630-4D68-9573-4A095D5536D1}"/>
              </a:ext>
            </a:extLst>
          </p:cNvPr>
          <p:cNvSpPr txBox="1"/>
          <p:nvPr/>
        </p:nvSpPr>
        <p:spPr>
          <a:xfrm>
            <a:off x="6333744" y="194760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MTC-IWF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89297ED-C8D2-452B-8208-97B00F55357A}"/>
              </a:ext>
            </a:extLst>
          </p:cNvPr>
          <p:cNvSpPr/>
          <p:nvPr/>
        </p:nvSpPr>
        <p:spPr>
          <a:xfrm rot="10800000">
            <a:off x="4802711" y="163088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474FA49-D374-4382-BEBB-08BED0BA8ECA}"/>
              </a:ext>
            </a:extLst>
          </p:cNvPr>
          <p:cNvSpPr txBox="1"/>
          <p:nvPr/>
        </p:nvSpPr>
        <p:spPr>
          <a:xfrm>
            <a:off x="5109953" y="2882456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B130035-BB85-4EA5-A6FF-45CD91B0FD4B}"/>
              </a:ext>
            </a:extLst>
          </p:cNvPr>
          <p:cNvSpPr txBox="1"/>
          <p:nvPr/>
        </p:nvSpPr>
        <p:spPr>
          <a:xfrm>
            <a:off x="3168124" y="3992270"/>
            <a:ext cx="67035" cy="135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443BCB-796B-4F2E-860C-F6BCA69D911B}"/>
              </a:ext>
            </a:extLst>
          </p:cNvPr>
          <p:cNvSpPr txBox="1"/>
          <p:nvPr/>
        </p:nvSpPr>
        <p:spPr>
          <a:xfrm>
            <a:off x="4655039" y="3218516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F006C59-3F4B-448E-9006-88831F47C9A9}"/>
              </a:ext>
            </a:extLst>
          </p:cNvPr>
          <p:cNvSpPr txBox="1"/>
          <p:nvPr/>
        </p:nvSpPr>
        <p:spPr>
          <a:xfrm>
            <a:off x="2702706" y="3894371"/>
            <a:ext cx="12824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F287090-77E0-4483-8C33-6FE1DFEA380C}"/>
              </a:ext>
            </a:extLst>
          </p:cNvPr>
          <p:cNvSpPr txBox="1"/>
          <p:nvPr/>
        </p:nvSpPr>
        <p:spPr>
          <a:xfrm>
            <a:off x="2645453" y="3055617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E9F3ED6-B7EB-4C2C-9A73-B3689E84ECC4}"/>
              </a:ext>
            </a:extLst>
          </p:cNvPr>
          <p:cNvSpPr txBox="1"/>
          <p:nvPr/>
        </p:nvSpPr>
        <p:spPr>
          <a:xfrm>
            <a:off x="2415914" y="3058517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9CC40D3-B3D6-4FF2-B87B-B768C6840FF7}"/>
              </a:ext>
            </a:extLst>
          </p:cNvPr>
          <p:cNvSpPr txBox="1"/>
          <p:nvPr/>
        </p:nvSpPr>
        <p:spPr>
          <a:xfrm>
            <a:off x="2645453" y="1398583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D987518-DBFE-4C7B-AB00-7E38D058409B}"/>
              </a:ext>
            </a:extLst>
          </p:cNvPr>
          <p:cNvSpPr txBox="1"/>
          <p:nvPr/>
        </p:nvSpPr>
        <p:spPr>
          <a:xfrm>
            <a:off x="2413553" y="1398583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F624671-0203-4F37-9078-9C1988C8771D}"/>
              </a:ext>
            </a:extLst>
          </p:cNvPr>
          <p:cNvSpPr txBox="1"/>
          <p:nvPr/>
        </p:nvSpPr>
        <p:spPr>
          <a:xfrm>
            <a:off x="2276111" y="1141759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5B140C9-5218-4F1C-850A-6418F5C4F614}"/>
              </a:ext>
            </a:extLst>
          </p:cNvPr>
          <p:cNvSpPr txBox="1"/>
          <p:nvPr/>
        </p:nvSpPr>
        <p:spPr>
          <a:xfrm>
            <a:off x="1165106" y="2266397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BE3A6C-E7B3-4D93-ADB7-2478846C7158}"/>
              </a:ext>
            </a:extLst>
          </p:cNvPr>
          <p:cNvSpPr txBox="1"/>
          <p:nvPr/>
        </p:nvSpPr>
        <p:spPr>
          <a:xfrm>
            <a:off x="2278720" y="3303549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1CFB986-28D2-46B7-9E9E-7380FDC858F2}"/>
              </a:ext>
            </a:extLst>
          </p:cNvPr>
          <p:cNvSpPr txBox="1"/>
          <p:nvPr/>
        </p:nvSpPr>
        <p:spPr>
          <a:xfrm>
            <a:off x="2702706" y="3550933"/>
            <a:ext cx="12824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039EF13-3197-4C4D-9D19-7406CDE970AF}"/>
              </a:ext>
            </a:extLst>
          </p:cNvPr>
          <p:cNvSpPr/>
          <p:nvPr/>
        </p:nvSpPr>
        <p:spPr>
          <a:xfrm rot="10800000">
            <a:off x="4980015" y="127677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B788F064-A379-4676-A8D9-F79326CDA221}"/>
              </a:ext>
            </a:extLst>
          </p:cNvPr>
          <p:cNvSpPr/>
          <p:nvPr/>
        </p:nvSpPr>
        <p:spPr>
          <a:xfrm rot="10800000">
            <a:off x="6246639" y="12756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230C9D8-9E84-4960-BD30-CB747A97A0CE}"/>
              </a:ext>
            </a:extLst>
          </p:cNvPr>
          <p:cNvCxnSpPr>
            <a:stCxn id="244" idx="2"/>
            <a:endCxn id="245" idx="6"/>
          </p:cNvCxnSpPr>
          <p:nvPr/>
        </p:nvCxnSpPr>
        <p:spPr>
          <a:xfrm flipV="1">
            <a:off x="5124015" y="1347688"/>
            <a:ext cx="1122624" cy="10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36FC58B-ECAB-47DA-ABD0-B0C641F68D43}"/>
              </a:ext>
            </a:extLst>
          </p:cNvPr>
          <p:cNvCxnSpPr>
            <a:cxnSpLocks/>
            <a:stCxn id="207" idx="6"/>
            <a:endCxn id="227" idx="0"/>
          </p:cNvCxnSpPr>
          <p:nvPr/>
        </p:nvCxnSpPr>
        <p:spPr>
          <a:xfrm rot="10800000">
            <a:off x="4874712" y="1774882"/>
            <a:ext cx="1350629" cy="315678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9BA56B66-AB02-46AF-9361-DABE9D8DD6D9}"/>
              </a:ext>
            </a:extLst>
          </p:cNvPr>
          <p:cNvSpPr txBox="1"/>
          <p:nvPr/>
        </p:nvSpPr>
        <p:spPr>
          <a:xfrm>
            <a:off x="6271953" y="2472397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FEF7ED8-C83D-4D09-B928-5A5853C52BD0}"/>
              </a:ext>
            </a:extLst>
          </p:cNvPr>
          <p:cNvSpPr txBox="1"/>
          <p:nvPr/>
        </p:nvSpPr>
        <p:spPr>
          <a:xfrm>
            <a:off x="6278127" y="2671915"/>
            <a:ext cx="73738" cy="1119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EB04051-B570-46E7-9CB4-5B34D1ACAB98}"/>
              </a:ext>
            </a:extLst>
          </p:cNvPr>
          <p:cNvSpPr txBox="1"/>
          <p:nvPr/>
        </p:nvSpPr>
        <p:spPr>
          <a:xfrm>
            <a:off x="2907228" y="1411264"/>
            <a:ext cx="73738" cy="1119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6B2FC35-0702-40CD-877E-68428C937E49}"/>
              </a:ext>
            </a:extLst>
          </p:cNvPr>
          <p:cNvSpPr/>
          <p:nvPr/>
        </p:nvSpPr>
        <p:spPr>
          <a:xfrm>
            <a:off x="7748276" y="111778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83FD0F0-E087-47F4-9B2F-DA196A6CC387}"/>
              </a:ext>
            </a:extLst>
          </p:cNvPr>
          <p:cNvSpPr txBox="1"/>
          <p:nvPr/>
        </p:nvSpPr>
        <p:spPr>
          <a:xfrm>
            <a:off x="7687733" y="1088685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67AD2C-80B3-4120-AB7E-4A748BBD6B96}"/>
              </a:ext>
            </a:extLst>
          </p:cNvPr>
          <p:cNvSpPr txBox="1"/>
          <p:nvPr/>
        </p:nvSpPr>
        <p:spPr>
          <a:xfrm>
            <a:off x="7087658" y="109821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A30FE2F-CFA2-43B3-8AB7-AEAA42A31800}"/>
              </a:ext>
            </a:extLst>
          </p:cNvPr>
          <p:cNvSpPr txBox="1"/>
          <p:nvPr/>
        </p:nvSpPr>
        <p:spPr>
          <a:xfrm>
            <a:off x="6182684" y="993279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E48EDA-CB83-49D8-B59C-411E1E063140}"/>
              </a:ext>
            </a:extLst>
          </p:cNvPr>
          <p:cNvSpPr txBox="1"/>
          <p:nvPr/>
        </p:nvSpPr>
        <p:spPr>
          <a:xfrm>
            <a:off x="6192035" y="1241253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43C777F-1E43-4ACD-82A2-DC54462C9288}"/>
              </a:ext>
            </a:extLst>
          </p:cNvPr>
          <p:cNvSpPr txBox="1"/>
          <p:nvPr/>
        </p:nvSpPr>
        <p:spPr>
          <a:xfrm>
            <a:off x="4925612" y="1241253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CA2A655-6F06-495B-8466-C055D8754291}"/>
              </a:ext>
            </a:extLst>
          </p:cNvPr>
          <p:cNvSpPr/>
          <p:nvPr/>
        </p:nvSpPr>
        <p:spPr>
          <a:xfrm rot="10800000">
            <a:off x="6692845" y="138269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98D248A-0CC3-4A1A-821F-F679DF98403B}"/>
              </a:ext>
            </a:extLst>
          </p:cNvPr>
          <p:cNvSpPr/>
          <p:nvPr/>
        </p:nvSpPr>
        <p:spPr>
          <a:xfrm rot="10800000">
            <a:off x="6687430" y="18213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9DB0D78-BA6C-4D11-BFBC-FBE73B86182B}"/>
              </a:ext>
            </a:extLst>
          </p:cNvPr>
          <p:cNvCxnSpPr>
            <a:cxnSpLocks/>
            <a:stCxn id="272" idx="4"/>
            <a:endCxn id="270" idx="0"/>
          </p:cNvCxnSpPr>
          <p:nvPr/>
        </p:nvCxnSpPr>
        <p:spPr>
          <a:xfrm flipV="1">
            <a:off x="6759430" y="1526693"/>
            <a:ext cx="0" cy="29462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AA69E04F-67EF-460C-A233-570E19679B69}"/>
              </a:ext>
            </a:extLst>
          </p:cNvPr>
          <p:cNvSpPr txBox="1"/>
          <p:nvPr/>
        </p:nvSpPr>
        <p:spPr>
          <a:xfrm>
            <a:off x="6627245" y="1784435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D2DE100-8EFA-4500-B888-ACE13EAC311F}"/>
              </a:ext>
            </a:extLst>
          </p:cNvPr>
          <p:cNvSpPr txBox="1"/>
          <p:nvPr/>
        </p:nvSpPr>
        <p:spPr>
          <a:xfrm>
            <a:off x="6632660" y="134581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DE585D-EE8B-4E1C-A161-A3F9CE144929}"/>
              </a:ext>
            </a:extLst>
          </p:cNvPr>
          <p:cNvSpPr txBox="1"/>
          <p:nvPr/>
        </p:nvSpPr>
        <p:spPr>
          <a:xfrm>
            <a:off x="4742008" y="1602787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498A84C-99E1-4B02-A743-1D4CC7F91273}"/>
              </a:ext>
            </a:extLst>
          </p:cNvPr>
          <p:cNvSpPr txBox="1"/>
          <p:nvPr/>
        </p:nvSpPr>
        <p:spPr>
          <a:xfrm>
            <a:off x="4255722" y="1595363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A6EE209-3918-4378-8AFD-C80D63D9D21C}"/>
              </a:ext>
            </a:extLst>
          </p:cNvPr>
          <p:cNvSpPr txBox="1"/>
          <p:nvPr/>
        </p:nvSpPr>
        <p:spPr>
          <a:xfrm>
            <a:off x="4046581" y="1330683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16A96A2-F345-4BED-8811-BBB66D1F3D0A}"/>
              </a:ext>
            </a:extLst>
          </p:cNvPr>
          <p:cNvSpPr txBox="1"/>
          <p:nvPr/>
        </p:nvSpPr>
        <p:spPr>
          <a:xfrm>
            <a:off x="3058176" y="133191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461C08C-FCEF-4279-8965-3F8FEBA39294}"/>
              </a:ext>
            </a:extLst>
          </p:cNvPr>
          <p:cNvSpPr txBox="1"/>
          <p:nvPr/>
        </p:nvSpPr>
        <p:spPr>
          <a:xfrm>
            <a:off x="3061455" y="990599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AA9782E-53C3-4F8F-B191-D92FF64D300B}"/>
              </a:ext>
            </a:extLst>
          </p:cNvPr>
          <p:cNvSpPr txBox="1"/>
          <p:nvPr/>
        </p:nvSpPr>
        <p:spPr>
          <a:xfrm>
            <a:off x="6169933" y="198268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B73B195-AB4A-41D4-B381-7457D0732E60}"/>
              </a:ext>
            </a:extLst>
          </p:cNvPr>
          <p:cNvSpPr/>
          <p:nvPr/>
        </p:nvSpPr>
        <p:spPr>
          <a:xfrm>
            <a:off x="7981108" y="249580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C74F125-36FA-4DB0-85F2-75384BF28081}"/>
              </a:ext>
            </a:extLst>
          </p:cNvPr>
          <p:cNvSpPr txBox="1"/>
          <p:nvPr/>
        </p:nvSpPr>
        <p:spPr>
          <a:xfrm>
            <a:off x="7993029" y="257899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59F938C-4644-4F43-B520-FE51209712E1}"/>
              </a:ext>
            </a:extLst>
          </p:cNvPr>
          <p:cNvCxnSpPr>
            <a:cxnSpLocks/>
            <a:stCxn id="185" idx="4"/>
            <a:endCxn id="190" idx="0"/>
          </p:cNvCxnSpPr>
          <p:nvPr/>
        </p:nvCxnSpPr>
        <p:spPr>
          <a:xfrm flipH="1">
            <a:off x="6770346" y="3058517"/>
            <a:ext cx="882" cy="17726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F3142BDC-764C-407B-BC60-FCDDB4899D12}"/>
              </a:ext>
            </a:extLst>
          </p:cNvPr>
          <p:cNvSpPr txBox="1"/>
          <p:nvPr/>
        </p:nvSpPr>
        <p:spPr>
          <a:xfrm>
            <a:off x="6642026" y="3203054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D98F463-188A-4699-8925-9737E05BE307}"/>
              </a:ext>
            </a:extLst>
          </p:cNvPr>
          <p:cNvSpPr txBox="1"/>
          <p:nvPr/>
        </p:nvSpPr>
        <p:spPr>
          <a:xfrm>
            <a:off x="6641144" y="2878864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3365391-B8FB-47B7-A5B0-434739500A7A}"/>
              </a:ext>
            </a:extLst>
          </p:cNvPr>
          <p:cNvSpPr/>
          <p:nvPr/>
        </p:nvSpPr>
        <p:spPr>
          <a:xfrm>
            <a:off x="6693116" y="35395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3B47EA0-736E-405D-B72E-1E31FEE4BB24}"/>
              </a:ext>
            </a:extLst>
          </p:cNvPr>
          <p:cNvSpPr/>
          <p:nvPr/>
        </p:nvSpPr>
        <p:spPr>
          <a:xfrm>
            <a:off x="6707742" y="383484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C663746-E29E-4FDD-BF31-7E1DDE5CE34F}"/>
              </a:ext>
            </a:extLst>
          </p:cNvPr>
          <p:cNvSpPr/>
          <p:nvPr/>
        </p:nvSpPr>
        <p:spPr>
          <a:xfrm>
            <a:off x="3122364" y="422683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F20FFB2-C735-423A-95D6-BE6BC3280876}"/>
              </a:ext>
            </a:extLst>
          </p:cNvPr>
          <p:cNvSpPr txBox="1"/>
          <p:nvPr/>
        </p:nvSpPr>
        <p:spPr>
          <a:xfrm>
            <a:off x="3041514" y="4209241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A723C86-B515-4F95-A755-12946546B560}"/>
              </a:ext>
            </a:extLst>
          </p:cNvPr>
          <p:cNvSpPr/>
          <p:nvPr/>
        </p:nvSpPr>
        <p:spPr>
          <a:xfrm>
            <a:off x="6707742" y="422683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2C9849F-E290-4C76-B325-B1FACFC51202}"/>
              </a:ext>
            </a:extLst>
          </p:cNvPr>
          <p:cNvCxnSpPr>
            <a:cxnSpLocks/>
            <a:stCxn id="297" idx="4"/>
            <a:endCxn id="300" idx="0"/>
          </p:cNvCxnSpPr>
          <p:nvPr/>
        </p:nvCxnSpPr>
        <p:spPr>
          <a:xfrm>
            <a:off x="6779742" y="3978845"/>
            <a:ext cx="0" cy="247994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8884A15D-4FCA-4F51-B4B2-8DF10CA821E5}"/>
              </a:ext>
            </a:extLst>
          </p:cNvPr>
          <p:cNvSpPr txBox="1"/>
          <p:nvPr/>
        </p:nvSpPr>
        <p:spPr>
          <a:xfrm>
            <a:off x="6644319" y="4190605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459A1C12-FE55-4261-B9E2-7614E260A468}"/>
              </a:ext>
            </a:extLst>
          </p:cNvPr>
          <p:cNvSpPr txBox="1"/>
          <p:nvPr/>
        </p:nvSpPr>
        <p:spPr>
          <a:xfrm>
            <a:off x="6653844" y="380695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FCD674D-E657-4C24-93B1-193930F12468}"/>
              </a:ext>
            </a:extLst>
          </p:cNvPr>
          <p:cNvSpPr/>
          <p:nvPr/>
        </p:nvSpPr>
        <p:spPr>
          <a:xfrm>
            <a:off x="7903626" y="266039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8B91A61-B324-4864-8AD8-C558A87C1666}"/>
              </a:ext>
            </a:extLst>
          </p:cNvPr>
          <p:cNvSpPr/>
          <p:nvPr/>
        </p:nvSpPr>
        <p:spPr>
          <a:xfrm>
            <a:off x="7903626" y="201296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1F40DB4-6C6C-491C-8F9F-17AF0578BDDB}"/>
              </a:ext>
            </a:extLst>
          </p:cNvPr>
          <p:cNvSpPr/>
          <p:nvPr/>
        </p:nvSpPr>
        <p:spPr>
          <a:xfrm>
            <a:off x="7120245" y="265609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BE3EFFD-3BCD-44A7-B885-5B78ACFAED5E}"/>
              </a:ext>
            </a:extLst>
          </p:cNvPr>
          <p:cNvSpPr/>
          <p:nvPr/>
        </p:nvSpPr>
        <p:spPr>
          <a:xfrm>
            <a:off x="7129820" y="2007521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191BCE-6E32-42E2-8B2B-4AA499B92F5A}"/>
              </a:ext>
            </a:extLst>
          </p:cNvPr>
          <p:cNvCxnSpPr>
            <a:stCxn id="309" idx="2"/>
            <a:endCxn id="311" idx="6"/>
          </p:cNvCxnSpPr>
          <p:nvPr/>
        </p:nvCxnSpPr>
        <p:spPr>
          <a:xfrm flipH="1" flipV="1">
            <a:off x="7273820" y="2079521"/>
            <a:ext cx="62980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E41E68D-1721-4805-AB53-EFD7489BCC3E}"/>
              </a:ext>
            </a:extLst>
          </p:cNvPr>
          <p:cNvCxnSpPr>
            <a:cxnSpLocks/>
            <a:stCxn id="308" idx="2"/>
            <a:endCxn id="310" idx="6"/>
          </p:cNvCxnSpPr>
          <p:nvPr/>
        </p:nvCxnSpPr>
        <p:spPr>
          <a:xfrm flipH="1" flipV="1">
            <a:off x="7264245" y="2728090"/>
            <a:ext cx="639381" cy="4304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56EC9135-E5BB-49D4-92DD-183F5CE52890}"/>
              </a:ext>
            </a:extLst>
          </p:cNvPr>
          <p:cNvSpPr txBox="1"/>
          <p:nvPr/>
        </p:nvSpPr>
        <p:spPr>
          <a:xfrm>
            <a:off x="7071698" y="198416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D88570B-CADF-41BB-9A9D-C0B8C886118A}"/>
              </a:ext>
            </a:extLst>
          </p:cNvPr>
          <p:cNvSpPr txBox="1"/>
          <p:nvPr/>
        </p:nvSpPr>
        <p:spPr>
          <a:xfrm>
            <a:off x="7065348" y="262887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DFDCC0A-4BB9-4D37-95E2-CD88FEE5691D}"/>
              </a:ext>
            </a:extLst>
          </p:cNvPr>
          <p:cNvSpPr txBox="1"/>
          <p:nvPr/>
        </p:nvSpPr>
        <p:spPr>
          <a:xfrm>
            <a:off x="7851906" y="262914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328C886-4ECB-435A-9039-CB49C0E0EEC7}"/>
              </a:ext>
            </a:extLst>
          </p:cNvPr>
          <p:cNvSpPr txBox="1"/>
          <p:nvPr/>
        </p:nvSpPr>
        <p:spPr>
          <a:xfrm>
            <a:off x="7851040" y="197806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6C617F7-EED2-4FC1-B17C-A97A8EB525E1}"/>
              </a:ext>
            </a:extLst>
          </p:cNvPr>
          <p:cNvSpPr txBox="1"/>
          <p:nvPr/>
        </p:nvSpPr>
        <p:spPr>
          <a:xfrm>
            <a:off x="7985281" y="3953431"/>
            <a:ext cx="851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(remote)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5ADD756-3FAD-47D5-A417-A0F229332064}"/>
              </a:ext>
            </a:extLst>
          </p:cNvPr>
          <p:cNvSpPr/>
          <p:nvPr/>
        </p:nvSpPr>
        <p:spPr>
          <a:xfrm>
            <a:off x="8730752" y="3027049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3288AA0-14D9-45C5-B237-D5B2D9D784A8}"/>
              </a:ext>
            </a:extLst>
          </p:cNvPr>
          <p:cNvSpPr/>
          <p:nvPr/>
        </p:nvSpPr>
        <p:spPr>
          <a:xfrm>
            <a:off x="2208458" y="4499900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44AB6A3-0235-4CD0-A501-41A8A7FAD394}"/>
              </a:ext>
            </a:extLst>
          </p:cNvPr>
          <p:cNvSpPr txBox="1"/>
          <p:nvPr/>
        </p:nvSpPr>
        <p:spPr>
          <a:xfrm>
            <a:off x="2368958" y="4460818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11966E3-0926-4041-AF43-88ADECE00B11}"/>
              </a:ext>
            </a:extLst>
          </p:cNvPr>
          <p:cNvSpPr txBox="1"/>
          <p:nvPr/>
        </p:nvSpPr>
        <p:spPr>
          <a:xfrm>
            <a:off x="7752179" y="369922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rem-as-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D916593-9BA2-46F5-BB97-8C83427AF13C}"/>
              </a:ext>
            </a:extLst>
          </p:cNvPr>
          <p:cNvSpPr txBox="1"/>
          <p:nvPr/>
        </p:nvSpPr>
        <p:spPr>
          <a:xfrm>
            <a:off x="7743105" y="2984232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rem-as-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83149F3-57CC-41ED-AC59-46328A08F329}"/>
              </a:ext>
            </a:extLst>
          </p:cNvPr>
          <p:cNvSpPr txBox="1"/>
          <p:nvPr/>
        </p:nvSpPr>
        <p:spPr>
          <a:xfrm>
            <a:off x="3182101" y="3822596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h-PGW-S7--[x]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C74EE6D-33BD-458F-B285-C66B1285329C}"/>
              </a:ext>
            </a:extLst>
          </p:cNvPr>
          <p:cNvSpPr txBox="1"/>
          <p:nvPr/>
        </p:nvSpPr>
        <p:spPr>
          <a:xfrm rot="5400000">
            <a:off x="4219662" y="372529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h-PCRF-S7--[x]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69D729B-05FB-494F-8EF7-304C6A6BFC80}"/>
              </a:ext>
            </a:extLst>
          </p:cNvPr>
          <p:cNvSpPr txBox="1"/>
          <p:nvPr/>
        </p:nvSpPr>
        <p:spPr>
          <a:xfrm rot="16200000">
            <a:off x="2060738" y="2478965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h-SGW-S11C--[x]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78F2529-A495-465A-A67E-F55BC8E447D4}"/>
              </a:ext>
            </a:extLst>
          </p:cNvPr>
          <p:cNvSpPr txBox="1"/>
          <p:nvPr/>
        </p:nvSpPr>
        <p:spPr>
          <a:xfrm rot="16200000">
            <a:off x="1837007" y="2480259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h-SGW-S11U--[x]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4A1D161-58F4-4594-B3DC-043567A8B14E}"/>
              </a:ext>
            </a:extLst>
          </p:cNvPr>
          <p:cNvSpPr txBox="1"/>
          <p:nvPr/>
        </p:nvSpPr>
        <p:spPr>
          <a:xfrm rot="5400000">
            <a:off x="2077679" y="1771001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h-MME-S11U--[x]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6221AF-6952-45C8-9C96-CB4D94326213}"/>
              </a:ext>
            </a:extLst>
          </p:cNvPr>
          <p:cNvSpPr txBox="1"/>
          <p:nvPr/>
        </p:nvSpPr>
        <p:spPr>
          <a:xfrm rot="5400000">
            <a:off x="2588525" y="1778795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h-MME-T6a--[x]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D96EB7C4-986C-4DA2-A48E-3393E98465AA}"/>
              </a:ext>
            </a:extLst>
          </p:cNvPr>
          <p:cNvSpPr txBox="1"/>
          <p:nvPr/>
        </p:nvSpPr>
        <p:spPr>
          <a:xfrm>
            <a:off x="5477632" y="2563682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h-SCEF-T6a--[x]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3F8A248-5378-49D6-A8BB-440DA09A3CAA}"/>
              </a:ext>
            </a:extLst>
          </p:cNvPr>
          <p:cNvSpPr txBox="1"/>
          <p:nvPr/>
        </p:nvSpPr>
        <p:spPr>
          <a:xfrm>
            <a:off x="5425971" y="2754561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NtRx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B5107C9-E8AE-49C2-849C-FC24943B5682}"/>
              </a:ext>
            </a:extLst>
          </p:cNvPr>
          <p:cNvSpPr txBox="1"/>
          <p:nvPr/>
        </p:nvSpPr>
        <p:spPr>
          <a:xfrm>
            <a:off x="5136411" y="2906961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NtRx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6ABC9D2-1061-4359-833C-507934BDA48B}"/>
              </a:ext>
            </a:extLst>
          </p:cNvPr>
          <p:cNvSpPr txBox="1"/>
          <p:nvPr/>
        </p:nvSpPr>
        <p:spPr>
          <a:xfrm>
            <a:off x="5502299" y="2350658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h-SCEF-S6t--[x]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5540ECD1-D6F1-43AD-BB9B-AC899BE088C5}"/>
              </a:ext>
            </a:extLst>
          </p:cNvPr>
          <p:cNvSpPr txBox="1"/>
          <p:nvPr/>
        </p:nvSpPr>
        <p:spPr>
          <a:xfrm>
            <a:off x="5441339" y="1916318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h-SCEF-S6m--[x]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F988274-204B-4EB3-954B-5BBCA28D85DB}"/>
              </a:ext>
            </a:extLst>
          </p:cNvPr>
          <p:cNvSpPr txBox="1"/>
          <p:nvPr/>
        </p:nvSpPr>
        <p:spPr>
          <a:xfrm rot="5400000">
            <a:off x="3871076" y="2013645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h-SCEF-S6t--[x]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4E43434-8E5C-4AB3-AB05-E57D77C6CA69}"/>
              </a:ext>
            </a:extLst>
          </p:cNvPr>
          <p:cNvSpPr txBox="1"/>
          <p:nvPr/>
        </p:nvSpPr>
        <p:spPr>
          <a:xfrm rot="5400000">
            <a:off x="4335656" y="2012304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h-HSS-S6m--[x]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9F9390-EA1E-449D-B55E-0477C2098C32}"/>
              </a:ext>
            </a:extLst>
          </p:cNvPr>
          <p:cNvSpPr txBox="1"/>
          <p:nvPr/>
        </p:nvSpPr>
        <p:spPr>
          <a:xfrm>
            <a:off x="3147247" y="1259204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h-MME-S6a--[x]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3D139B4-3245-41EE-AFC5-77F5128E6806}"/>
              </a:ext>
            </a:extLst>
          </p:cNvPr>
          <p:cNvSpPr txBox="1"/>
          <p:nvPr/>
        </p:nvSpPr>
        <p:spPr>
          <a:xfrm>
            <a:off x="3467114" y="1464014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h-HSS-S6a--[x]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FF127331-A0E2-4FDF-B2DE-7F5840A4C05C}"/>
              </a:ext>
            </a:extLst>
          </p:cNvPr>
          <p:cNvSpPr txBox="1"/>
          <p:nvPr/>
        </p:nvSpPr>
        <p:spPr>
          <a:xfrm>
            <a:off x="5036213" y="1182638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h-HSS-S6c--[x]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43A4BD-3279-4E58-8DCF-393522751E30}"/>
              </a:ext>
            </a:extLst>
          </p:cNvPr>
          <p:cNvSpPr txBox="1"/>
          <p:nvPr/>
        </p:nvSpPr>
        <p:spPr>
          <a:xfrm>
            <a:off x="3168124" y="930340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SGd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CF264BD-B9DE-4A2A-B5EB-589A45602A05}"/>
              </a:ext>
            </a:extLst>
          </p:cNvPr>
          <p:cNvSpPr txBox="1"/>
          <p:nvPr/>
        </p:nvSpPr>
        <p:spPr>
          <a:xfrm>
            <a:off x="5446516" y="917726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h-GMSC-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SGd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1329884-7273-43CA-9E00-100ECA26603C}"/>
              </a:ext>
            </a:extLst>
          </p:cNvPr>
          <p:cNvSpPr txBox="1"/>
          <p:nvPr/>
        </p:nvSpPr>
        <p:spPr>
          <a:xfrm>
            <a:off x="6759430" y="1406479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h-GMSC-T4--[x]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4997D54-C760-4BCF-B205-0E523C9F1421}"/>
              </a:ext>
            </a:extLst>
          </p:cNvPr>
          <p:cNvSpPr txBox="1"/>
          <p:nvPr/>
        </p:nvSpPr>
        <p:spPr>
          <a:xfrm>
            <a:off x="6759430" y="1705958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h-MTCIW-T4--[x]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29C7622-3BBB-42B3-9A9E-921BE3F420AD}"/>
              </a:ext>
            </a:extLst>
          </p:cNvPr>
          <p:cNvSpPr txBox="1"/>
          <p:nvPr/>
        </p:nvSpPr>
        <p:spPr>
          <a:xfrm>
            <a:off x="7152972" y="1877333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-MTCIW--[x]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C91205-AE26-4D70-A1EA-1A96425133B0}"/>
              </a:ext>
            </a:extLst>
          </p:cNvPr>
          <p:cNvSpPr txBox="1"/>
          <p:nvPr/>
        </p:nvSpPr>
        <p:spPr>
          <a:xfrm>
            <a:off x="7394990" y="2099583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-SCS--[x]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E9399FE-F02F-4F8E-859A-DD711617BD58}"/>
              </a:ext>
            </a:extLst>
          </p:cNvPr>
          <p:cNvSpPr txBox="1"/>
          <p:nvPr/>
        </p:nvSpPr>
        <p:spPr>
          <a:xfrm>
            <a:off x="7134683" y="2497908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-SCEF--[x]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76824D8-6919-445D-BBFE-7A06A40AD6AA}"/>
              </a:ext>
            </a:extLst>
          </p:cNvPr>
          <p:cNvSpPr txBox="1"/>
          <p:nvPr/>
        </p:nvSpPr>
        <p:spPr>
          <a:xfrm>
            <a:off x="7296886" y="2750261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-ASNIP--[x]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2B46AE9C-9F8B-4FCC-8C97-C1BB8C9AC17F}"/>
              </a:ext>
            </a:extLst>
          </p:cNvPr>
          <p:cNvSpPr txBox="1"/>
          <p:nvPr/>
        </p:nvSpPr>
        <p:spPr>
          <a:xfrm>
            <a:off x="7394990" y="4084469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-AS--[x]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9B0974D-25E2-40D2-9A83-A2D33D014010}"/>
              </a:ext>
            </a:extLst>
          </p:cNvPr>
          <p:cNvSpPr txBox="1"/>
          <p:nvPr/>
        </p:nvSpPr>
        <p:spPr>
          <a:xfrm>
            <a:off x="6793521" y="3857455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-TDF--[x]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43BB2B3-8213-4F37-B4A2-AA7EC4C48274}"/>
              </a:ext>
            </a:extLst>
          </p:cNvPr>
          <p:cNvSpPr txBox="1"/>
          <p:nvPr/>
        </p:nvSpPr>
        <p:spPr>
          <a:xfrm>
            <a:off x="6787096" y="3180712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h-PFDF-Nu--[x]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D765480-6B11-452B-9E1E-F3E55C2C160B}"/>
              </a:ext>
            </a:extLst>
          </p:cNvPr>
          <p:cNvSpPr txBox="1"/>
          <p:nvPr/>
        </p:nvSpPr>
        <p:spPr>
          <a:xfrm>
            <a:off x="6779476" y="2929252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h-SCEF-Nu--[x]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C751CB9-F511-4CB1-9BA1-9DD25F2CB7A2}"/>
              </a:ext>
            </a:extLst>
          </p:cNvPr>
          <p:cNvSpPr txBox="1"/>
          <p:nvPr/>
        </p:nvSpPr>
        <p:spPr>
          <a:xfrm>
            <a:off x="2763185" y="3591974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h-SGW-S5--[x]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BD4F0F0-3C6B-4DF6-87D7-D13848DE3068}"/>
              </a:ext>
            </a:extLst>
          </p:cNvPr>
          <p:cNvSpPr txBox="1"/>
          <p:nvPr/>
        </p:nvSpPr>
        <p:spPr>
          <a:xfrm>
            <a:off x="2015226" y="3766145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h-PGW-S5--[x]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22F0809-0CCF-404E-BFA3-1C091E69C0F7}"/>
              </a:ext>
            </a:extLst>
          </p:cNvPr>
          <p:cNvSpPr txBox="1"/>
          <p:nvPr/>
        </p:nvSpPr>
        <p:spPr>
          <a:xfrm rot="2580000">
            <a:off x="1135246" y="2463120"/>
            <a:ext cx="843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h-eNB-S1U--[x]</a:t>
            </a:r>
          </a:p>
        </p:txBody>
      </p:sp>
      <p:pic>
        <p:nvPicPr>
          <p:cNvPr id="368" name="Picture 367">
            <a:extLst>
              <a:ext uri="{FF2B5EF4-FFF2-40B4-BE49-F238E27FC236}">
                <a16:creationId xmlns:a16="http://schemas.microsoft.com/office/drawing/2014/main" id="{05DD44DC-5D76-42B2-B2C7-77038D6E0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6" y="2772873"/>
            <a:ext cx="377859" cy="326176"/>
          </a:xfrm>
          <a:prstGeom prst="rect">
            <a:avLst/>
          </a:prstGeom>
        </p:spPr>
      </p:pic>
      <p:sp>
        <p:nvSpPr>
          <p:cNvPr id="369" name="TextBox 368">
            <a:extLst>
              <a:ext uri="{FF2B5EF4-FFF2-40B4-BE49-F238E27FC236}">
                <a16:creationId xmlns:a16="http://schemas.microsoft.com/office/drawing/2014/main" id="{ED02FAEB-D6F9-4493-B41C-8003EA708517}"/>
              </a:ext>
            </a:extLst>
          </p:cNvPr>
          <p:cNvSpPr txBox="1"/>
          <p:nvPr/>
        </p:nvSpPr>
        <p:spPr>
          <a:xfrm>
            <a:off x="1175378" y="2037899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F1F9470C-1AB2-405B-B927-7CE73E65F089}"/>
              </a:ext>
            </a:extLst>
          </p:cNvPr>
          <p:cNvSpPr/>
          <p:nvPr/>
        </p:nvSpPr>
        <p:spPr>
          <a:xfrm>
            <a:off x="312439" y="1365722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FA898F9-1E6D-40CF-9E0C-34B94CDF052A}"/>
              </a:ext>
            </a:extLst>
          </p:cNvPr>
          <p:cNvSpPr txBox="1"/>
          <p:nvPr/>
        </p:nvSpPr>
        <p:spPr>
          <a:xfrm>
            <a:off x="241715" y="1084817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IoT (AS IP or NIP)</a:t>
            </a:r>
          </a:p>
        </p:txBody>
      </p:sp>
      <p:pic>
        <p:nvPicPr>
          <p:cNvPr id="373" name="Picture 372">
            <a:extLst>
              <a:ext uri="{FF2B5EF4-FFF2-40B4-BE49-F238E27FC236}">
                <a16:creationId xmlns:a16="http://schemas.microsoft.com/office/drawing/2014/main" id="{63720D61-E167-48DA-984E-5931E524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6" y="1374442"/>
            <a:ext cx="377859" cy="32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val 188">
            <a:extLst>
              <a:ext uri="{FF2B5EF4-FFF2-40B4-BE49-F238E27FC236}">
                <a16:creationId xmlns:a16="http://schemas.microsoft.com/office/drawing/2014/main" id="{36275032-15B2-4077-9B77-1CB1D0F73DA1}"/>
              </a:ext>
            </a:extLst>
          </p:cNvPr>
          <p:cNvSpPr/>
          <p:nvPr/>
        </p:nvSpPr>
        <p:spPr>
          <a:xfrm>
            <a:off x="4614930" y="1034878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DE0B4BC1-E69D-4E2B-A059-F5BC29038C82}"/>
              </a:ext>
            </a:extLst>
          </p:cNvPr>
          <p:cNvSpPr/>
          <p:nvPr/>
        </p:nvSpPr>
        <p:spPr>
          <a:xfrm>
            <a:off x="7868498" y="1040701"/>
            <a:ext cx="280674" cy="28133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28B0B83-C15D-4A1E-B65E-2E7AA837434B}"/>
              </a:ext>
            </a:extLst>
          </p:cNvPr>
          <p:cNvSpPr/>
          <p:nvPr/>
        </p:nvSpPr>
        <p:spPr>
          <a:xfrm>
            <a:off x="3158097" y="170061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00BABEB-83E4-F14A-800A-26C6A068AD0B}"/>
              </a:ext>
            </a:extLst>
          </p:cNvPr>
          <p:cNvSpPr/>
          <p:nvPr/>
        </p:nvSpPr>
        <p:spPr>
          <a:xfrm>
            <a:off x="2315589" y="97918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EEE339-5139-514C-86BD-14B711B269E3}"/>
              </a:ext>
            </a:extLst>
          </p:cNvPr>
          <p:cNvCxnSpPr>
            <a:cxnSpLocks/>
          </p:cNvCxnSpPr>
          <p:nvPr/>
        </p:nvCxnSpPr>
        <p:spPr>
          <a:xfrm flipV="1">
            <a:off x="3256839" y="4298421"/>
            <a:ext cx="4938610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7969776" y="394913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360326" y="2126732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CIoT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2326764" y="314902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8878D723-40A6-6942-9ACF-B1F67A00D037}"/>
              </a:ext>
            </a:extLst>
          </p:cNvPr>
          <p:cNvSpPr/>
          <p:nvPr/>
        </p:nvSpPr>
        <p:spPr>
          <a:xfrm>
            <a:off x="237936" y="1971328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D96A18-C13C-E44D-B80C-40747814AC99}"/>
              </a:ext>
            </a:extLst>
          </p:cNvPr>
          <p:cNvSpPr/>
          <p:nvPr/>
        </p:nvSpPr>
        <p:spPr>
          <a:xfrm>
            <a:off x="2246172" y="328952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537B34F-E5CC-E34F-B6AC-38E69910ADDE}"/>
              </a:ext>
            </a:extLst>
          </p:cNvPr>
          <p:cNvSpPr/>
          <p:nvPr/>
        </p:nvSpPr>
        <p:spPr>
          <a:xfrm>
            <a:off x="2379404" y="137918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0181A1-AB4F-914A-8E1A-78D84F6DE3EA}"/>
              </a:ext>
            </a:extLst>
          </p:cNvPr>
          <p:cNvCxnSpPr>
            <a:cxnSpLocks/>
            <a:stCxn id="249" idx="5"/>
            <a:endCxn id="253" idx="1"/>
          </p:cNvCxnSpPr>
          <p:nvPr/>
        </p:nvCxnSpPr>
        <p:spPr>
          <a:xfrm>
            <a:off x="1259690" y="2381594"/>
            <a:ext cx="1007570" cy="92901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3EE5203-FE1F-304D-B7C7-FB6B54BC815F}"/>
              </a:ext>
            </a:extLst>
          </p:cNvPr>
          <p:cNvCxnSpPr>
            <a:cxnSpLocks/>
            <a:stCxn id="182" idx="7"/>
            <a:endCxn id="252" idx="2"/>
          </p:cNvCxnSpPr>
          <p:nvPr/>
        </p:nvCxnSpPr>
        <p:spPr>
          <a:xfrm flipV="1">
            <a:off x="1262223" y="1202395"/>
            <a:ext cx="975406" cy="84329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347B4054-3B53-6546-A9D6-D6C52904FA29}"/>
              </a:ext>
            </a:extLst>
          </p:cNvPr>
          <p:cNvSpPr/>
          <p:nvPr/>
        </p:nvSpPr>
        <p:spPr>
          <a:xfrm>
            <a:off x="7894173" y="421252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4C0EB9D-421B-414E-B0A9-E3FD4256B139}"/>
              </a:ext>
            </a:extLst>
          </p:cNvPr>
          <p:cNvSpPr txBox="1"/>
          <p:nvPr/>
        </p:nvSpPr>
        <p:spPr>
          <a:xfrm rot="19158146">
            <a:off x="1525358" y="1133531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06352E5-F47B-794E-8F0C-CE6C71F8B9EB}"/>
              </a:ext>
            </a:extLst>
          </p:cNvPr>
          <p:cNvSpPr txBox="1"/>
          <p:nvPr/>
        </p:nvSpPr>
        <p:spPr>
          <a:xfrm rot="2580000">
            <a:off x="1558911" y="3044376"/>
            <a:ext cx="875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h-SGW-S1U--[x]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D29746A-07A1-E243-A008-B4A9CEB9FAD5}"/>
              </a:ext>
            </a:extLst>
          </p:cNvPr>
          <p:cNvSpPr txBox="1"/>
          <p:nvPr/>
        </p:nvSpPr>
        <p:spPr>
          <a:xfrm rot="19195464">
            <a:off x="1137080" y="1738393"/>
            <a:ext cx="916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9CC8851-B995-9648-972B-4DCD478932B8}"/>
              </a:ext>
            </a:extLst>
          </p:cNvPr>
          <p:cNvSpPr txBox="1"/>
          <p:nvPr/>
        </p:nvSpPr>
        <p:spPr>
          <a:xfrm rot="5400000">
            <a:off x="2313828" y="1778795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h-MME-S11C--[x]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250065" y="3137399"/>
            <a:ext cx="1088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IoT (APN IP pool)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389580" y="2760246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0E693262-9F47-1E40-9126-8D79151EE4BD}"/>
              </a:ext>
            </a:extLst>
          </p:cNvPr>
          <p:cNvSpPr/>
          <p:nvPr/>
        </p:nvSpPr>
        <p:spPr>
          <a:xfrm>
            <a:off x="8729910" y="3740975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C18EA13-0A11-804E-965C-5165127CDDB7}"/>
              </a:ext>
            </a:extLst>
          </p:cNvPr>
          <p:cNvSpPr txBox="1"/>
          <p:nvPr/>
        </p:nvSpPr>
        <p:spPr>
          <a:xfrm>
            <a:off x="7843970" y="4194926"/>
            <a:ext cx="2487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41" name="Title 6">
            <a:extLst>
              <a:ext uri="{FF2B5EF4-FFF2-40B4-BE49-F238E27FC236}">
                <a16:creationId xmlns:a16="http://schemas.microsoft.com/office/drawing/2014/main" id="{B4834050-FB80-9943-A238-FF03855F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39" y="205981"/>
            <a:ext cx="8471427" cy="327420"/>
          </a:xfrm>
        </p:spPr>
        <p:txBody>
          <a:bodyPr>
            <a:normAutofit/>
          </a:bodyPr>
          <a:lstStyle/>
          <a:p>
            <a:r>
              <a:rPr lang="en-US" sz="1800" dirty="0"/>
              <a:t>Reference Network: </a:t>
            </a:r>
            <a:r>
              <a:rPr lang="en-US" sz="1800" dirty="0" err="1"/>
              <a:t>CIoT</a:t>
            </a:r>
            <a:r>
              <a:rPr lang="en-US" sz="1800" dirty="0"/>
              <a:t> deployment (IP, NIP, STCP-predominant/DRA)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2324037" y="106237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1DD2440-DA45-5E46-B691-BBCFA813327F}"/>
              </a:ext>
            </a:extLst>
          </p:cNvPr>
          <p:cNvSpPr/>
          <p:nvPr/>
        </p:nvSpPr>
        <p:spPr>
          <a:xfrm>
            <a:off x="3829211" y="2509647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BD69ED-F052-0C49-9956-851F62B18532}"/>
              </a:ext>
            </a:extLst>
          </p:cNvPr>
          <p:cNvSpPr txBox="1"/>
          <p:nvPr/>
        </p:nvSpPr>
        <p:spPr>
          <a:xfrm>
            <a:off x="3841889" y="259175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hPCRF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BC28C6F-FA84-424C-8DD1-8B6E7B0B1794}"/>
              </a:ext>
            </a:extLst>
          </p:cNvPr>
          <p:cNvSpPr/>
          <p:nvPr/>
        </p:nvSpPr>
        <p:spPr>
          <a:xfrm>
            <a:off x="6330704" y="97784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40304A-7E6D-964B-8F09-AF274D926B33}"/>
              </a:ext>
            </a:extLst>
          </p:cNvPr>
          <p:cNvSpPr txBox="1"/>
          <p:nvPr/>
        </p:nvSpPr>
        <p:spPr>
          <a:xfrm>
            <a:off x="6342625" y="106103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S/G-MSC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DE84597-536A-E64E-A26F-A31A1FDF1A88}"/>
              </a:ext>
            </a:extLst>
          </p:cNvPr>
          <p:cNvSpPr/>
          <p:nvPr/>
        </p:nvSpPr>
        <p:spPr>
          <a:xfrm>
            <a:off x="8003554" y="185201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8E633AF-B3A1-2542-B564-762D5BF647D2}"/>
              </a:ext>
            </a:extLst>
          </p:cNvPr>
          <p:cNvSpPr txBox="1"/>
          <p:nvPr/>
        </p:nvSpPr>
        <p:spPr>
          <a:xfrm>
            <a:off x="8015475" y="193520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DDAE285-5FB1-2544-9F9A-710CC9FDE0ED}"/>
              </a:ext>
            </a:extLst>
          </p:cNvPr>
          <p:cNvSpPr/>
          <p:nvPr/>
        </p:nvSpPr>
        <p:spPr>
          <a:xfrm>
            <a:off x="6518328" y="3638136"/>
            <a:ext cx="532860" cy="23471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D04A269-9FB8-2441-A218-DD7EE88F9A75}"/>
              </a:ext>
            </a:extLst>
          </p:cNvPr>
          <p:cNvSpPr txBox="1"/>
          <p:nvPr/>
        </p:nvSpPr>
        <p:spPr>
          <a:xfrm>
            <a:off x="3182101" y="4117760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736865" y="2077596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C9805D9-C63E-9B4C-996E-5ABD5CF771AC}"/>
              </a:ext>
            </a:extLst>
          </p:cNvPr>
          <p:cNvSpPr/>
          <p:nvPr/>
        </p:nvSpPr>
        <p:spPr>
          <a:xfrm>
            <a:off x="1139311" y="2024602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18116B7-95D3-754E-8A0F-F7CCFB70397C}"/>
              </a:ext>
            </a:extLst>
          </p:cNvPr>
          <p:cNvSpPr/>
          <p:nvPr/>
        </p:nvSpPr>
        <p:spPr>
          <a:xfrm>
            <a:off x="1136778" y="22586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0C5E35F-1911-D84E-9721-0E874F71F657}"/>
              </a:ext>
            </a:extLst>
          </p:cNvPr>
          <p:cNvSpPr/>
          <p:nvPr/>
        </p:nvSpPr>
        <p:spPr>
          <a:xfrm>
            <a:off x="2237629" y="113039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C317E89-79C2-C240-9693-931C47B9948A}"/>
              </a:ext>
            </a:extLst>
          </p:cNvPr>
          <p:cNvSpPr/>
          <p:nvPr/>
        </p:nvSpPr>
        <p:spPr>
          <a:xfrm>
            <a:off x="2378767" y="304676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3BE644-B220-F644-AEE0-946E9BFFD644}"/>
              </a:ext>
            </a:extLst>
          </p:cNvPr>
          <p:cNvCxnSpPr>
            <a:cxnSpLocks/>
            <a:stCxn id="183" idx="0"/>
            <a:endCxn id="255" idx="4"/>
          </p:cNvCxnSpPr>
          <p:nvPr/>
        </p:nvCxnSpPr>
        <p:spPr>
          <a:xfrm flipV="1">
            <a:off x="2450767" y="1523183"/>
            <a:ext cx="637" cy="152358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7B527D70-9621-DC47-B877-9F4B40FC058F}"/>
              </a:ext>
            </a:extLst>
          </p:cNvPr>
          <p:cNvSpPr/>
          <p:nvPr/>
        </p:nvSpPr>
        <p:spPr>
          <a:xfrm>
            <a:off x="2608402" y="138892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5AE8419-10D8-D347-BB2D-23D3BC18648C}"/>
              </a:ext>
            </a:extLst>
          </p:cNvPr>
          <p:cNvSpPr/>
          <p:nvPr/>
        </p:nvSpPr>
        <p:spPr>
          <a:xfrm>
            <a:off x="2607608" y="303835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4EB0973-FA23-C949-8B88-E1E5BDA269B9}"/>
              </a:ext>
            </a:extLst>
          </p:cNvPr>
          <p:cNvCxnSpPr>
            <a:cxnSpLocks/>
            <a:stCxn id="187" idx="0"/>
            <a:endCxn id="186" idx="4"/>
          </p:cNvCxnSpPr>
          <p:nvPr/>
        </p:nvCxnSpPr>
        <p:spPr>
          <a:xfrm flipV="1">
            <a:off x="2679608" y="1532923"/>
            <a:ext cx="794" cy="150543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5EEA3A6-4CB3-6A4A-A891-121759741A23}"/>
              </a:ext>
            </a:extLst>
          </p:cNvPr>
          <p:cNvCxnSpPr>
            <a:cxnSpLocks/>
            <a:stCxn id="260" idx="2"/>
            <a:endCxn id="152" idx="1"/>
          </p:cNvCxnSpPr>
          <p:nvPr/>
        </p:nvCxnSpPr>
        <p:spPr>
          <a:xfrm rot="10800000">
            <a:off x="7286882" y="1189781"/>
            <a:ext cx="461395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C27E25B5-43CC-AD49-840F-A55B848B13BA}"/>
              </a:ext>
            </a:extLst>
          </p:cNvPr>
          <p:cNvSpPr/>
          <p:nvPr/>
        </p:nvSpPr>
        <p:spPr>
          <a:xfrm>
            <a:off x="6249930" y="9929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706533" y="2083329"/>
            <a:ext cx="490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eNB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B59DB3-D860-4C35-99AE-D7598BE1189E}"/>
              </a:ext>
            </a:extLst>
          </p:cNvPr>
          <p:cNvSpPr txBox="1"/>
          <p:nvPr/>
        </p:nvSpPr>
        <p:spPr>
          <a:xfrm>
            <a:off x="7591687" y="1072166"/>
            <a:ext cx="8512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104" name="Freeform 17">
            <a:extLst>
              <a:ext uri="{FF2B5EF4-FFF2-40B4-BE49-F238E27FC236}">
                <a16:creationId xmlns:a16="http://schemas.microsoft.com/office/drawing/2014/main" id="{2F10EB64-E680-4F1F-B03F-513798FB0F3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35180" y="992269"/>
            <a:ext cx="723427" cy="315401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AAD11AD-9B24-4E3D-A735-97E3E651CAC2}"/>
              </a:ext>
            </a:extLst>
          </p:cNvPr>
          <p:cNvSpPr txBox="1"/>
          <p:nvPr/>
        </p:nvSpPr>
        <p:spPr>
          <a:xfrm>
            <a:off x="8095659" y="1082870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SS7 Legacy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153A10-10FE-4111-9E5E-380B711E3AAB}"/>
              </a:ext>
            </a:extLst>
          </p:cNvPr>
          <p:cNvSpPr txBox="1"/>
          <p:nvPr/>
        </p:nvSpPr>
        <p:spPr>
          <a:xfrm>
            <a:off x="2337021" y="325507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EC065E9-BD80-4A03-B0AC-8118056F3786}"/>
              </a:ext>
            </a:extLst>
          </p:cNvPr>
          <p:cNvSpPr/>
          <p:nvPr/>
        </p:nvSpPr>
        <p:spPr>
          <a:xfrm>
            <a:off x="2320568" y="395748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7519547-21B0-4B6D-860B-EB3B6A66BCA7}"/>
              </a:ext>
            </a:extLst>
          </p:cNvPr>
          <p:cNvSpPr/>
          <p:nvPr/>
        </p:nvSpPr>
        <p:spPr>
          <a:xfrm>
            <a:off x="2696565" y="38717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088C3CC-0C97-4D8C-AB60-F304CFA69A90}"/>
              </a:ext>
            </a:extLst>
          </p:cNvPr>
          <p:cNvSpPr/>
          <p:nvPr/>
        </p:nvSpPr>
        <p:spPr>
          <a:xfrm>
            <a:off x="2696565" y="352040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11F99C-6A04-4F4E-A253-ADE224F40889}"/>
              </a:ext>
            </a:extLst>
          </p:cNvPr>
          <p:cNvSpPr txBox="1"/>
          <p:nvPr/>
        </p:nvSpPr>
        <p:spPr>
          <a:xfrm>
            <a:off x="2330825" y="406353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3163F0-F91B-4195-914F-366655C22957}"/>
              </a:ext>
            </a:extLst>
          </p:cNvPr>
          <p:cNvSpPr txBox="1"/>
          <p:nvPr/>
        </p:nvSpPr>
        <p:spPr>
          <a:xfrm>
            <a:off x="6508072" y="3621960"/>
            <a:ext cx="524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TDF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8D7176-DCDA-434C-8733-07E89D61D14C}"/>
              </a:ext>
            </a:extLst>
          </p:cNvPr>
          <p:cNvSpPr/>
          <p:nvPr/>
        </p:nvSpPr>
        <p:spPr>
          <a:xfrm>
            <a:off x="6518328" y="3341743"/>
            <a:ext cx="532860" cy="23471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D2B2D6-14E7-435A-A80B-B37CAFDB3D20}"/>
              </a:ext>
            </a:extLst>
          </p:cNvPr>
          <p:cNvSpPr txBox="1"/>
          <p:nvPr/>
        </p:nvSpPr>
        <p:spPr>
          <a:xfrm>
            <a:off x="6480260" y="3325567"/>
            <a:ext cx="5907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PFDF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7C09068-B63F-4A3D-B1DF-404F623F07FF}"/>
              </a:ext>
            </a:extLst>
          </p:cNvPr>
          <p:cNvSpPr/>
          <p:nvPr/>
        </p:nvSpPr>
        <p:spPr>
          <a:xfrm>
            <a:off x="5066957" y="2509647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08FF629-3567-465F-9E6B-36F735741A03}"/>
              </a:ext>
            </a:extLst>
          </p:cNvPr>
          <p:cNvSpPr txBox="1"/>
          <p:nvPr/>
        </p:nvSpPr>
        <p:spPr>
          <a:xfrm>
            <a:off x="5078878" y="259283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SCEF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85106AC-9198-4B64-B8BC-F9AB426D72FE}"/>
              </a:ext>
            </a:extLst>
          </p:cNvPr>
          <p:cNvSpPr/>
          <p:nvPr/>
        </p:nvSpPr>
        <p:spPr>
          <a:xfrm rot="16200000">
            <a:off x="3945308" y="163603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E935F30-0CBE-4F99-A2E8-B7AF2A27E64A}"/>
              </a:ext>
            </a:extLst>
          </p:cNvPr>
          <p:cNvSpPr/>
          <p:nvPr/>
        </p:nvSpPr>
        <p:spPr>
          <a:xfrm rot="16200000">
            <a:off x="3119346" y="99288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E7B3974-BD05-48E3-90F0-B890D3A22DF0}"/>
              </a:ext>
            </a:extLst>
          </p:cNvPr>
          <p:cNvSpPr/>
          <p:nvPr/>
        </p:nvSpPr>
        <p:spPr>
          <a:xfrm rot="7353657">
            <a:off x="7144571" y="112732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B2679AA-9F42-442A-BDC2-A0EE3BC9697D}"/>
              </a:ext>
            </a:extLst>
          </p:cNvPr>
          <p:cNvSpPr/>
          <p:nvPr/>
        </p:nvSpPr>
        <p:spPr>
          <a:xfrm>
            <a:off x="5452954" y="291451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5712F4F-B23E-4E6F-B68A-36C75E50F2AC}"/>
              </a:ext>
            </a:extLst>
          </p:cNvPr>
          <p:cNvSpPr/>
          <p:nvPr/>
        </p:nvSpPr>
        <p:spPr>
          <a:xfrm rot="16200000">
            <a:off x="6410960" y="337972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5CBF417-668B-4A36-AAD8-45A5A9A73014}"/>
              </a:ext>
            </a:extLst>
          </p:cNvPr>
          <p:cNvCxnSpPr>
            <a:cxnSpLocks/>
            <a:stCxn id="109" idx="4"/>
            <a:endCxn id="108" idx="0"/>
          </p:cNvCxnSpPr>
          <p:nvPr/>
        </p:nvCxnSpPr>
        <p:spPr>
          <a:xfrm>
            <a:off x="2768565" y="3664405"/>
            <a:ext cx="0" cy="20732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E7653130-F01A-4982-9D42-D2C310B20D46}"/>
              </a:ext>
            </a:extLst>
          </p:cNvPr>
          <p:cNvSpPr/>
          <p:nvPr/>
        </p:nvSpPr>
        <p:spPr>
          <a:xfrm rot="16200000">
            <a:off x="4219293" y="290453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54C2B23-0ACA-4B56-B3BA-78EA6119B732}"/>
              </a:ext>
            </a:extLst>
          </p:cNvPr>
          <p:cNvSpPr/>
          <p:nvPr/>
        </p:nvSpPr>
        <p:spPr>
          <a:xfrm rot="7353657">
            <a:off x="3132879" y="398086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6" name="Elbow Connector 210">
            <a:extLst>
              <a:ext uri="{FF2B5EF4-FFF2-40B4-BE49-F238E27FC236}">
                <a16:creationId xmlns:a16="http://schemas.microsoft.com/office/drawing/2014/main" id="{5FAE7194-D529-4FEB-A388-25CE901272F4}"/>
              </a:ext>
            </a:extLst>
          </p:cNvPr>
          <p:cNvCxnSpPr>
            <a:cxnSpLocks/>
            <a:stCxn id="214" idx="2"/>
            <a:endCxn id="215" idx="1"/>
          </p:cNvCxnSpPr>
          <p:nvPr/>
        </p:nvCxnSpPr>
        <p:spPr>
          <a:xfrm rot="5400000">
            <a:off x="3288831" y="3034894"/>
            <a:ext cx="988820" cy="1016104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B4CFA9ED-B5F9-40D8-81DD-6096ABC69F5C}"/>
              </a:ext>
            </a:extLst>
          </p:cNvPr>
          <p:cNvSpPr txBox="1"/>
          <p:nvPr/>
        </p:nvSpPr>
        <p:spPr>
          <a:xfrm>
            <a:off x="3187148" y="176917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4D810A5-289B-4496-838D-1C6E6C18799C}"/>
              </a:ext>
            </a:extLst>
          </p:cNvPr>
          <p:cNvSpPr/>
          <p:nvPr/>
        </p:nvSpPr>
        <p:spPr>
          <a:xfrm>
            <a:off x="6325153" y="1912832"/>
            <a:ext cx="871789" cy="34902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2721AA5-6F72-764F-8394-62F88469910C}"/>
              </a:ext>
            </a:extLst>
          </p:cNvPr>
          <p:cNvSpPr/>
          <p:nvPr/>
        </p:nvSpPr>
        <p:spPr>
          <a:xfrm rot="10800000">
            <a:off x="6270164" y="183926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301CEED-A630-4D68-9573-4A095D5536D1}"/>
              </a:ext>
            </a:extLst>
          </p:cNvPr>
          <p:cNvSpPr txBox="1"/>
          <p:nvPr/>
        </p:nvSpPr>
        <p:spPr>
          <a:xfrm>
            <a:off x="6333745" y="194760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MTC-IWF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B130035-BB85-4EA5-A6FF-45CD91B0FD4B}"/>
              </a:ext>
            </a:extLst>
          </p:cNvPr>
          <p:cNvSpPr txBox="1"/>
          <p:nvPr/>
        </p:nvSpPr>
        <p:spPr>
          <a:xfrm>
            <a:off x="3168124" y="3992270"/>
            <a:ext cx="67035" cy="1354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E443BCB-796B-4F2E-860C-F6BCA69D911B}"/>
              </a:ext>
            </a:extLst>
          </p:cNvPr>
          <p:cNvSpPr txBox="1"/>
          <p:nvPr/>
        </p:nvSpPr>
        <p:spPr>
          <a:xfrm>
            <a:off x="4257845" y="2914517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F006C59-3F4B-448E-9006-88831F47C9A9}"/>
              </a:ext>
            </a:extLst>
          </p:cNvPr>
          <p:cNvSpPr txBox="1"/>
          <p:nvPr/>
        </p:nvSpPr>
        <p:spPr>
          <a:xfrm>
            <a:off x="2702706" y="3894371"/>
            <a:ext cx="12824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F287090-77E0-4483-8C33-6FE1DFEA380C}"/>
              </a:ext>
            </a:extLst>
          </p:cNvPr>
          <p:cNvSpPr txBox="1"/>
          <p:nvPr/>
        </p:nvSpPr>
        <p:spPr>
          <a:xfrm>
            <a:off x="2645453" y="3055617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E9F3ED6-B7EB-4C2C-9A73-B3689E84ECC4}"/>
              </a:ext>
            </a:extLst>
          </p:cNvPr>
          <p:cNvSpPr txBox="1"/>
          <p:nvPr/>
        </p:nvSpPr>
        <p:spPr>
          <a:xfrm>
            <a:off x="2415914" y="3058517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9CC40D3-B3D6-4FF2-B87B-B768C6840FF7}"/>
              </a:ext>
            </a:extLst>
          </p:cNvPr>
          <p:cNvSpPr txBox="1"/>
          <p:nvPr/>
        </p:nvSpPr>
        <p:spPr>
          <a:xfrm>
            <a:off x="2645453" y="1398583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D987518-DBFE-4C7B-AB00-7E38D058409B}"/>
              </a:ext>
            </a:extLst>
          </p:cNvPr>
          <p:cNvSpPr txBox="1"/>
          <p:nvPr/>
        </p:nvSpPr>
        <p:spPr>
          <a:xfrm>
            <a:off x="2413553" y="1398583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F624671-0203-4F37-9078-9C1988C8771D}"/>
              </a:ext>
            </a:extLst>
          </p:cNvPr>
          <p:cNvSpPr txBox="1"/>
          <p:nvPr/>
        </p:nvSpPr>
        <p:spPr>
          <a:xfrm>
            <a:off x="2276111" y="1141759"/>
            <a:ext cx="670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5B140C9-5218-4F1C-850A-6418F5C4F614}"/>
              </a:ext>
            </a:extLst>
          </p:cNvPr>
          <p:cNvSpPr txBox="1"/>
          <p:nvPr/>
        </p:nvSpPr>
        <p:spPr>
          <a:xfrm>
            <a:off x="1165106" y="2266397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8BE3A6C-E7B3-4D93-ADB7-2478846C7158}"/>
              </a:ext>
            </a:extLst>
          </p:cNvPr>
          <p:cNvSpPr txBox="1"/>
          <p:nvPr/>
        </p:nvSpPr>
        <p:spPr>
          <a:xfrm>
            <a:off x="2278720" y="3303549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1CFB986-28D2-46B7-9E9E-7380FDC858F2}"/>
              </a:ext>
            </a:extLst>
          </p:cNvPr>
          <p:cNvSpPr txBox="1"/>
          <p:nvPr/>
        </p:nvSpPr>
        <p:spPr>
          <a:xfrm>
            <a:off x="2702706" y="3550933"/>
            <a:ext cx="12824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6B2FC35-0702-40CD-877E-68428C937E49}"/>
              </a:ext>
            </a:extLst>
          </p:cNvPr>
          <p:cNvSpPr/>
          <p:nvPr/>
        </p:nvSpPr>
        <p:spPr>
          <a:xfrm>
            <a:off x="7748276" y="111778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83FD0F0-E087-47F4-9B2F-DA196A6CC387}"/>
              </a:ext>
            </a:extLst>
          </p:cNvPr>
          <p:cNvSpPr txBox="1"/>
          <p:nvPr/>
        </p:nvSpPr>
        <p:spPr>
          <a:xfrm>
            <a:off x="7687733" y="1088685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67AD2C-80B3-4120-AB7E-4A748BBD6B96}"/>
              </a:ext>
            </a:extLst>
          </p:cNvPr>
          <p:cNvSpPr txBox="1"/>
          <p:nvPr/>
        </p:nvSpPr>
        <p:spPr>
          <a:xfrm>
            <a:off x="7087658" y="109821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CA2A655-6F06-495B-8466-C055D8754291}"/>
              </a:ext>
            </a:extLst>
          </p:cNvPr>
          <p:cNvSpPr/>
          <p:nvPr/>
        </p:nvSpPr>
        <p:spPr>
          <a:xfrm rot="10800000">
            <a:off x="6692845" y="138269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98D248A-0CC3-4A1A-821F-F679DF98403B}"/>
              </a:ext>
            </a:extLst>
          </p:cNvPr>
          <p:cNvSpPr/>
          <p:nvPr/>
        </p:nvSpPr>
        <p:spPr>
          <a:xfrm rot="10800000">
            <a:off x="6696396" y="18213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9DB0D78-BA6C-4D11-BFBC-FBE73B86182B}"/>
              </a:ext>
            </a:extLst>
          </p:cNvPr>
          <p:cNvCxnSpPr>
            <a:cxnSpLocks/>
            <a:stCxn id="272" idx="4"/>
            <a:endCxn id="270" idx="0"/>
          </p:cNvCxnSpPr>
          <p:nvPr/>
        </p:nvCxnSpPr>
        <p:spPr>
          <a:xfrm flipH="1" flipV="1">
            <a:off x="6764845" y="1526693"/>
            <a:ext cx="3551" cy="29462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9D2DE100-8EFA-4500-B888-ACE13EAC311F}"/>
              </a:ext>
            </a:extLst>
          </p:cNvPr>
          <p:cNvSpPr txBox="1"/>
          <p:nvPr/>
        </p:nvSpPr>
        <p:spPr>
          <a:xfrm>
            <a:off x="6632660" y="134581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B73B195-AB4A-41D4-B381-7457D0732E60}"/>
              </a:ext>
            </a:extLst>
          </p:cNvPr>
          <p:cNvSpPr/>
          <p:nvPr/>
        </p:nvSpPr>
        <p:spPr>
          <a:xfrm>
            <a:off x="7981108" y="249580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C74F125-36FA-4DB0-85F2-75384BF28081}"/>
              </a:ext>
            </a:extLst>
          </p:cNvPr>
          <p:cNvSpPr txBox="1"/>
          <p:nvPr/>
        </p:nvSpPr>
        <p:spPr>
          <a:xfrm>
            <a:off x="7993029" y="257899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3142BDC-764C-407B-BC60-FCDDB4899D12}"/>
              </a:ext>
            </a:extLst>
          </p:cNvPr>
          <p:cNvSpPr txBox="1"/>
          <p:nvPr/>
        </p:nvSpPr>
        <p:spPr>
          <a:xfrm>
            <a:off x="6354476" y="334713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D98F463-188A-4699-8925-9737E05BE307}"/>
              </a:ext>
            </a:extLst>
          </p:cNvPr>
          <p:cNvSpPr txBox="1"/>
          <p:nvPr/>
        </p:nvSpPr>
        <p:spPr>
          <a:xfrm>
            <a:off x="6569424" y="2878864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3365391-B8FB-47B7-A5B0-434739500A7A}"/>
              </a:ext>
            </a:extLst>
          </p:cNvPr>
          <p:cNvSpPr/>
          <p:nvPr/>
        </p:nvSpPr>
        <p:spPr>
          <a:xfrm>
            <a:off x="6693116" y="35395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B3B47EA0-736E-405D-B72E-1E31FEE4BB24}"/>
              </a:ext>
            </a:extLst>
          </p:cNvPr>
          <p:cNvSpPr/>
          <p:nvPr/>
        </p:nvSpPr>
        <p:spPr>
          <a:xfrm>
            <a:off x="6707742" y="383484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C663746-E29E-4FDD-BF31-7E1DDE5CE34F}"/>
              </a:ext>
            </a:extLst>
          </p:cNvPr>
          <p:cNvSpPr/>
          <p:nvPr/>
        </p:nvSpPr>
        <p:spPr>
          <a:xfrm>
            <a:off x="3122364" y="422683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F20FFB2-C735-423A-95D6-BE6BC3280876}"/>
              </a:ext>
            </a:extLst>
          </p:cNvPr>
          <p:cNvSpPr txBox="1"/>
          <p:nvPr/>
        </p:nvSpPr>
        <p:spPr>
          <a:xfrm>
            <a:off x="3041514" y="4209241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A723C86-B515-4F95-A755-12946546B560}"/>
              </a:ext>
            </a:extLst>
          </p:cNvPr>
          <p:cNvSpPr/>
          <p:nvPr/>
        </p:nvSpPr>
        <p:spPr>
          <a:xfrm>
            <a:off x="6707742" y="422683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2C9849F-E290-4C76-B325-B1FACFC51202}"/>
              </a:ext>
            </a:extLst>
          </p:cNvPr>
          <p:cNvCxnSpPr>
            <a:cxnSpLocks/>
            <a:stCxn id="297" idx="4"/>
            <a:endCxn id="300" idx="0"/>
          </p:cNvCxnSpPr>
          <p:nvPr/>
        </p:nvCxnSpPr>
        <p:spPr>
          <a:xfrm>
            <a:off x="6779742" y="3978845"/>
            <a:ext cx="0" cy="247994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8884A15D-4FCA-4F51-B4B2-8DF10CA821E5}"/>
              </a:ext>
            </a:extLst>
          </p:cNvPr>
          <p:cNvSpPr txBox="1"/>
          <p:nvPr/>
        </p:nvSpPr>
        <p:spPr>
          <a:xfrm>
            <a:off x="6644319" y="4190605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459A1C12-FE55-4261-B9E2-7614E260A468}"/>
              </a:ext>
            </a:extLst>
          </p:cNvPr>
          <p:cNvSpPr txBox="1"/>
          <p:nvPr/>
        </p:nvSpPr>
        <p:spPr>
          <a:xfrm>
            <a:off x="6653844" y="3806950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FCD674D-E657-4C24-93B1-193930F12468}"/>
              </a:ext>
            </a:extLst>
          </p:cNvPr>
          <p:cNvSpPr/>
          <p:nvPr/>
        </p:nvSpPr>
        <p:spPr>
          <a:xfrm>
            <a:off x="7903626" y="266039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38B91A61-B324-4864-8AD8-C558A87C1666}"/>
              </a:ext>
            </a:extLst>
          </p:cNvPr>
          <p:cNvSpPr/>
          <p:nvPr/>
        </p:nvSpPr>
        <p:spPr>
          <a:xfrm>
            <a:off x="7903626" y="201296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1F40DB4-6C6C-491C-8F9F-17AF0578BDDB}"/>
              </a:ext>
            </a:extLst>
          </p:cNvPr>
          <p:cNvSpPr/>
          <p:nvPr/>
        </p:nvSpPr>
        <p:spPr>
          <a:xfrm>
            <a:off x="5873971" y="265609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BE3EFFD-3BCD-44A7-B885-5B78ACFAED5E}"/>
              </a:ext>
            </a:extLst>
          </p:cNvPr>
          <p:cNvSpPr/>
          <p:nvPr/>
        </p:nvSpPr>
        <p:spPr>
          <a:xfrm>
            <a:off x="7129821" y="2007521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8191BCE-6E32-42E2-8B2B-4AA499B92F5A}"/>
              </a:ext>
            </a:extLst>
          </p:cNvPr>
          <p:cNvCxnSpPr>
            <a:stCxn id="309" idx="2"/>
            <a:endCxn id="311" idx="6"/>
          </p:cNvCxnSpPr>
          <p:nvPr/>
        </p:nvCxnSpPr>
        <p:spPr>
          <a:xfrm flipH="1" flipV="1">
            <a:off x="7273821" y="2079521"/>
            <a:ext cx="629805" cy="54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E41E68D-1721-4805-AB53-EFD7489BCC3E}"/>
              </a:ext>
            </a:extLst>
          </p:cNvPr>
          <p:cNvCxnSpPr>
            <a:cxnSpLocks/>
            <a:stCxn id="308" idx="2"/>
            <a:endCxn id="310" idx="6"/>
          </p:cNvCxnSpPr>
          <p:nvPr/>
        </p:nvCxnSpPr>
        <p:spPr>
          <a:xfrm flipH="1" flipV="1">
            <a:off x="6017971" y="2728090"/>
            <a:ext cx="1885655" cy="4304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56EC9135-E5BB-49D4-92DD-183F5CE52890}"/>
              </a:ext>
            </a:extLst>
          </p:cNvPr>
          <p:cNvSpPr txBox="1"/>
          <p:nvPr/>
        </p:nvSpPr>
        <p:spPr>
          <a:xfrm>
            <a:off x="7071699" y="198416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D88570B-CADF-41BB-9A9D-C0B8C886118A}"/>
              </a:ext>
            </a:extLst>
          </p:cNvPr>
          <p:cNvSpPr txBox="1"/>
          <p:nvPr/>
        </p:nvSpPr>
        <p:spPr>
          <a:xfrm>
            <a:off x="5819074" y="262887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DFDCC0A-4BB9-4D37-95E2-CD88FEE5691D}"/>
              </a:ext>
            </a:extLst>
          </p:cNvPr>
          <p:cNvSpPr txBox="1"/>
          <p:nvPr/>
        </p:nvSpPr>
        <p:spPr>
          <a:xfrm>
            <a:off x="7851906" y="262914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328C886-4ECB-435A-9039-CB49C0E0EEC7}"/>
              </a:ext>
            </a:extLst>
          </p:cNvPr>
          <p:cNvSpPr txBox="1"/>
          <p:nvPr/>
        </p:nvSpPr>
        <p:spPr>
          <a:xfrm>
            <a:off x="7851040" y="197806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6C617F7-EED2-4FC1-B17C-A97A8EB525E1}"/>
              </a:ext>
            </a:extLst>
          </p:cNvPr>
          <p:cNvSpPr txBox="1"/>
          <p:nvPr/>
        </p:nvSpPr>
        <p:spPr>
          <a:xfrm>
            <a:off x="7985281" y="3953431"/>
            <a:ext cx="851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(remote)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5ADD756-3FAD-47D5-A417-A0F229332064}"/>
              </a:ext>
            </a:extLst>
          </p:cNvPr>
          <p:cNvSpPr/>
          <p:nvPr/>
        </p:nvSpPr>
        <p:spPr>
          <a:xfrm>
            <a:off x="8730752" y="3027049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33288AA0-14D9-45C5-B237-D5B2D9D784A8}"/>
              </a:ext>
            </a:extLst>
          </p:cNvPr>
          <p:cNvSpPr/>
          <p:nvPr/>
        </p:nvSpPr>
        <p:spPr>
          <a:xfrm>
            <a:off x="2208458" y="4499900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44AB6A3-0235-4CD0-A501-41A8A7FAD394}"/>
              </a:ext>
            </a:extLst>
          </p:cNvPr>
          <p:cNvSpPr txBox="1"/>
          <p:nvPr/>
        </p:nvSpPr>
        <p:spPr>
          <a:xfrm>
            <a:off x="2368958" y="4460818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11966E3-0926-4041-AF43-88ADECE00B11}"/>
              </a:ext>
            </a:extLst>
          </p:cNvPr>
          <p:cNvSpPr txBox="1"/>
          <p:nvPr/>
        </p:nvSpPr>
        <p:spPr>
          <a:xfrm>
            <a:off x="7752179" y="369922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rem-as-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D916593-9BA2-46F5-BB97-8C83427AF13C}"/>
              </a:ext>
            </a:extLst>
          </p:cNvPr>
          <p:cNvSpPr txBox="1"/>
          <p:nvPr/>
        </p:nvSpPr>
        <p:spPr>
          <a:xfrm>
            <a:off x="7743105" y="2984232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rem-as-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483149F3-57CC-41ED-AC59-46328A08F329}"/>
              </a:ext>
            </a:extLst>
          </p:cNvPr>
          <p:cNvSpPr txBox="1"/>
          <p:nvPr/>
        </p:nvSpPr>
        <p:spPr>
          <a:xfrm>
            <a:off x="3182101" y="3822596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h-PGW-S7--[x]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C74EE6D-33BD-458F-B285-C66B1285329C}"/>
              </a:ext>
            </a:extLst>
          </p:cNvPr>
          <p:cNvSpPr txBox="1"/>
          <p:nvPr/>
        </p:nvSpPr>
        <p:spPr>
          <a:xfrm rot="5400000">
            <a:off x="3816511" y="3419306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h-PCRF-S7--[x]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69D729B-05FB-494F-8EF7-304C6A6BFC80}"/>
              </a:ext>
            </a:extLst>
          </p:cNvPr>
          <p:cNvSpPr txBox="1"/>
          <p:nvPr/>
        </p:nvSpPr>
        <p:spPr>
          <a:xfrm rot="16200000">
            <a:off x="2060738" y="2478965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h-SGW-S11C--[x]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78F2529-A495-465A-A67E-F55BC8E447D4}"/>
              </a:ext>
            </a:extLst>
          </p:cNvPr>
          <p:cNvSpPr txBox="1"/>
          <p:nvPr/>
        </p:nvSpPr>
        <p:spPr>
          <a:xfrm rot="16200000">
            <a:off x="1837007" y="2480259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h-SGW-S11U--[x]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4A1D161-58F4-4594-B3DC-043567A8B14E}"/>
              </a:ext>
            </a:extLst>
          </p:cNvPr>
          <p:cNvSpPr txBox="1"/>
          <p:nvPr/>
        </p:nvSpPr>
        <p:spPr>
          <a:xfrm rot="5400000">
            <a:off x="2077679" y="1771001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h-MME-S11U--[x]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43A4BD-3279-4E58-8DCF-393522751E30}"/>
              </a:ext>
            </a:extLst>
          </p:cNvPr>
          <p:cNvSpPr txBox="1"/>
          <p:nvPr/>
        </p:nvSpPr>
        <p:spPr>
          <a:xfrm>
            <a:off x="3189077" y="889089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h-MME-DRA--[x]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CF264BD-B9DE-4A2A-B5EB-589A45602A05}"/>
              </a:ext>
            </a:extLst>
          </p:cNvPr>
          <p:cNvSpPr txBox="1"/>
          <p:nvPr/>
        </p:nvSpPr>
        <p:spPr>
          <a:xfrm>
            <a:off x="5448368" y="884032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h-GMSC-DRA--[x]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1329884-7273-43CA-9E00-100ECA26603C}"/>
              </a:ext>
            </a:extLst>
          </p:cNvPr>
          <p:cNvSpPr txBox="1"/>
          <p:nvPr/>
        </p:nvSpPr>
        <p:spPr>
          <a:xfrm>
            <a:off x="6759430" y="1406479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h-GMSC-T4--[x]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4997D54-C760-4BCF-B205-0E523C9F1421}"/>
              </a:ext>
            </a:extLst>
          </p:cNvPr>
          <p:cNvSpPr txBox="1"/>
          <p:nvPr/>
        </p:nvSpPr>
        <p:spPr>
          <a:xfrm>
            <a:off x="6759430" y="1705958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h-MTCIW-T4--[x]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29C7622-3BBB-42B3-9A9E-921BE3F420AD}"/>
              </a:ext>
            </a:extLst>
          </p:cNvPr>
          <p:cNvSpPr txBox="1"/>
          <p:nvPr/>
        </p:nvSpPr>
        <p:spPr>
          <a:xfrm>
            <a:off x="7152972" y="1877333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-MTCIW--[x]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C91205-AE26-4D70-A1EA-1A96425133B0}"/>
              </a:ext>
            </a:extLst>
          </p:cNvPr>
          <p:cNvSpPr txBox="1"/>
          <p:nvPr/>
        </p:nvSpPr>
        <p:spPr>
          <a:xfrm>
            <a:off x="7394990" y="2099583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-SCS--[x]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E9399FE-F02F-4F8E-859A-DD711617BD58}"/>
              </a:ext>
            </a:extLst>
          </p:cNvPr>
          <p:cNvSpPr txBox="1"/>
          <p:nvPr/>
        </p:nvSpPr>
        <p:spPr>
          <a:xfrm>
            <a:off x="6039702" y="2551822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-SCEF--[x]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E76824D8-6919-445D-BBFE-7A06A40AD6AA}"/>
              </a:ext>
            </a:extLst>
          </p:cNvPr>
          <p:cNvSpPr txBox="1"/>
          <p:nvPr/>
        </p:nvSpPr>
        <p:spPr>
          <a:xfrm>
            <a:off x="7288048" y="2740973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-ASNIP--[x]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2B46AE9C-9F8B-4FCC-8C97-C1BB8C9AC17F}"/>
              </a:ext>
            </a:extLst>
          </p:cNvPr>
          <p:cNvSpPr txBox="1"/>
          <p:nvPr/>
        </p:nvSpPr>
        <p:spPr>
          <a:xfrm>
            <a:off x="7394990" y="4084469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-AS--[x]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9B0974D-25E2-40D2-9A83-A2D33D014010}"/>
              </a:ext>
            </a:extLst>
          </p:cNvPr>
          <p:cNvSpPr txBox="1"/>
          <p:nvPr/>
        </p:nvSpPr>
        <p:spPr>
          <a:xfrm>
            <a:off x="6793521" y="3857455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-TDF--[x]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43BB2B3-8213-4F37-B4A2-AA7EC4C48274}"/>
              </a:ext>
            </a:extLst>
          </p:cNvPr>
          <p:cNvSpPr txBox="1"/>
          <p:nvPr/>
        </p:nvSpPr>
        <p:spPr>
          <a:xfrm>
            <a:off x="6787096" y="3180712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h-PFDF-Nu--[x]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D765480-6B11-452B-9E1E-F3E55C2C160B}"/>
              </a:ext>
            </a:extLst>
          </p:cNvPr>
          <p:cNvSpPr txBox="1"/>
          <p:nvPr/>
        </p:nvSpPr>
        <p:spPr>
          <a:xfrm rot="5400000">
            <a:off x="4955667" y="3366975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h-SCEF-Nu--[x]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C751CB9-F511-4CB1-9BA1-9DD25F2CB7A2}"/>
              </a:ext>
            </a:extLst>
          </p:cNvPr>
          <p:cNvSpPr txBox="1"/>
          <p:nvPr/>
        </p:nvSpPr>
        <p:spPr>
          <a:xfrm>
            <a:off x="2763185" y="3591974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h-SGW-S5--[x]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CBD4F0F0-3C6B-4DF6-87D7-D13848DE3068}"/>
              </a:ext>
            </a:extLst>
          </p:cNvPr>
          <p:cNvSpPr txBox="1"/>
          <p:nvPr/>
        </p:nvSpPr>
        <p:spPr>
          <a:xfrm>
            <a:off x="2015226" y="3766145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h-PGW-S5--[x]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22F0809-0CCF-404E-BFA3-1C091E69C0F7}"/>
              </a:ext>
            </a:extLst>
          </p:cNvPr>
          <p:cNvSpPr txBox="1"/>
          <p:nvPr/>
        </p:nvSpPr>
        <p:spPr>
          <a:xfrm rot="2580000">
            <a:off x="1135246" y="2463120"/>
            <a:ext cx="843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h-eNB-S1U--[x]</a:t>
            </a:r>
          </a:p>
        </p:txBody>
      </p:sp>
      <p:pic>
        <p:nvPicPr>
          <p:cNvPr id="368" name="Picture 367">
            <a:extLst>
              <a:ext uri="{FF2B5EF4-FFF2-40B4-BE49-F238E27FC236}">
                <a16:creationId xmlns:a16="http://schemas.microsoft.com/office/drawing/2014/main" id="{05DD44DC-5D76-42B2-B2C7-77038D6E0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6" y="2772873"/>
            <a:ext cx="377859" cy="326176"/>
          </a:xfrm>
          <a:prstGeom prst="rect">
            <a:avLst/>
          </a:prstGeom>
        </p:spPr>
      </p:pic>
      <p:sp>
        <p:nvSpPr>
          <p:cNvPr id="369" name="TextBox 368">
            <a:extLst>
              <a:ext uri="{FF2B5EF4-FFF2-40B4-BE49-F238E27FC236}">
                <a16:creationId xmlns:a16="http://schemas.microsoft.com/office/drawing/2014/main" id="{ED02FAEB-D6F9-4493-B41C-8003EA708517}"/>
              </a:ext>
            </a:extLst>
          </p:cNvPr>
          <p:cNvSpPr txBox="1"/>
          <p:nvPr/>
        </p:nvSpPr>
        <p:spPr>
          <a:xfrm>
            <a:off x="1175378" y="2037899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F1F9470C-1AB2-405B-B927-7CE73E65F089}"/>
              </a:ext>
            </a:extLst>
          </p:cNvPr>
          <p:cNvSpPr/>
          <p:nvPr/>
        </p:nvSpPr>
        <p:spPr>
          <a:xfrm>
            <a:off x="312439" y="1365722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FA898F9-1E6D-40CF-9E0C-34B94CDF052A}"/>
              </a:ext>
            </a:extLst>
          </p:cNvPr>
          <p:cNvSpPr txBox="1"/>
          <p:nvPr/>
        </p:nvSpPr>
        <p:spPr>
          <a:xfrm>
            <a:off x="241715" y="1084817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IoT (AS IP or NIP)</a:t>
            </a:r>
          </a:p>
        </p:txBody>
      </p:sp>
      <p:pic>
        <p:nvPicPr>
          <p:cNvPr id="373" name="Picture 372">
            <a:extLst>
              <a:ext uri="{FF2B5EF4-FFF2-40B4-BE49-F238E27FC236}">
                <a16:creationId xmlns:a16="http://schemas.microsoft.com/office/drawing/2014/main" id="{63720D61-E167-48DA-984E-5931E524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6" y="1374442"/>
            <a:ext cx="377859" cy="326176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4716A5DF-EFCB-488B-989C-7D3675E16254}"/>
              </a:ext>
            </a:extLst>
          </p:cNvPr>
          <p:cNvSpPr txBox="1"/>
          <p:nvPr/>
        </p:nvSpPr>
        <p:spPr>
          <a:xfrm>
            <a:off x="4416550" y="109710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DRA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3130695-5AF4-497D-B6B0-3E8E694DA31E}"/>
              </a:ext>
            </a:extLst>
          </p:cNvPr>
          <p:cNvSpPr/>
          <p:nvPr/>
        </p:nvSpPr>
        <p:spPr>
          <a:xfrm>
            <a:off x="5020578" y="12654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DCE29C9B-1426-4EBE-A5D4-5394F941AC54}"/>
              </a:ext>
            </a:extLst>
          </p:cNvPr>
          <p:cNvSpPr/>
          <p:nvPr/>
        </p:nvSpPr>
        <p:spPr>
          <a:xfrm>
            <a:off x="4589006" y="99533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150BD5F-8E0B-4515-A572-EF4672827311}"/>
              </a:ext>
            </a:extLst>
          </p:cNvPr>
          <p:cNvSpPr/>
          <p:nvPr/>
        </p:nvSpPr>
        <p:spPr>
          <a:xfrm rot="20607186">
            <a:off x="4546637" y="12690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CAD534B-DF4F-4E1D-BB6F-84F4EB299561}"/>
              </a:ext>
            </a:extLst>
          </p:cNvPr>
          <p:cNvSpPr/>
          <p:nvPr/>
        </p:nvSpPr>
        <p:spPr>
          <a:xfrm>
            <a:off x="4966788" y="99306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7D90A00-9D06-4775-9529-D47D9FA88086}"/>
              </a:ext>
            </a:extLst>
          </p:cNvPr>
          <p:cNvSpPr/>
          <p:nvPr/>
        </p:nvSpPr>
        <p:spPr>
          <a:xfrm rot="266813">
            <a:off x="4858728" y="143557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0275981-9C2F-497E-BC2D-0D4F7CE50509}"/>
              </a:ext>
            </a:extLst>
          </p:cNvPr>
          <p:cNvSpPr/>
          <p:nvPr/>
        </p:nvSpPr>
        <p:spPr>
          <a:xfrm rot="1221246">
            <a:off x="4662684" y="142601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2FB091-E880-453D-B067-90867E655A92}"/>
              </a:ext>
            </a:extLst>
          </p:cNvPr>
          <p:cNvCxnSpPr>
            <a:cxnSpLocks/>
            <a:stCxn id="195" idx="2"/>
            <a:endCxn id="144" idx="4"/>
          </p:cNvCxnSpPr>
          <p:nvPr/>
        </p:nvCxnSpPr>
        <p:spPr>
          <a:xfrm flipH="1" flipV="1">
            <a:off x="3263346" y="1064880"/>
            <a:ext cx="13256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1C7C5023-B155-4ABC-9CDB-59D3BA00A74F}"/>
              </a:ext>
            </a:extLst>
          </p:cNvPr>
          <p:cNvSpPr txBox="1"/>
          <p:nvPr/>
        </p:nvSpPr>
        <p:spPr>
          <a:xfrm>
            <a:off x="4529413" y="96007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BEAC1F3-9055-44A2-BEA0-D6A71BD7FC17}"/>
              </a:ext>
            </a:extLst>
          </p:cNvPr>
          <p:cNvSpPr txBox="1"/>
          <p:nvPr/>
        </p:nvSpPr>
        <p:spPr>
          <a:xfrm>
            <a:off x="3061455" y="954739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044C7A2-6B27-421A-9C69-4BED081E8ADC}"/>
              </a:ext>
            </a:extLst>
          </p:cNvPr>
          <p:cNvSpPr/>
          <p:nvPr/>
        </p:nvSpPr>
        <p:spPr>
          <a:xfrm rot="16950611">
            <a:off x="4307750" y="23983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9D05CF2-7626-4702-8A1C-A7D5EF5F114C}"/>
              </a:ext>
            </a:extLst>
          </p:cNvPr>
          <p:cNvSpPr/>
          <p:nvPr/>
        </p:nvSpPr>
        <p:spPr>
          <a:xfrm rot="16681128">
            <a:off x="5309590" y="241637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F1D51F-A367-4C98-BD53-0EC1B9620AC3}"/>
              </a:ext>
            </a:extLst>
          </p:cNvPr>
          <p:cNvCxnSpPr>
            <a:stCxn id="185" idx="4"/>
            <a:endCxn id="190" idx="0"/>
          </p:cNvCxnSpPr>
          <p:nvPr/>
        </p:nvCxnSpPr>
        <p:spPr>
          <a:xfrm rot="16200000" flipH="1">
            <a:off x="5771352" y="2812119"/>
            <a:ext cx="393211" cy="886006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CE2DB72C-9820-4748-B702-1BDFB3D1FFA3}"/>
              </a:ext>
            </a:extLst>
          </p:cNvPr>
          <p:cNvSpPr txBox="1"/>
          <p:nvPr/>
        </p:nvSpPr>
        <p:spPr>
          <a:xfrm>
            <a:off x="5395752" y="2881037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05471A-137D-4814-BEE5-A024445F0880}"/>
              </a:ext>
            </a:extLst>
          </p:cNvPr>
          <p:cNvCxnSpPr>
            <a:cxnSpLocks/>
            <a:stCxn id="198" idx="2"/>
            <a:endCxn id="143" idx="5"/>
          </p:cNvCxnSpPr>
          <p:nvPr/>
        </p:nvCxnSpPr>
        <p:spPr>
          <a:xfrm flipH="1">
            <a:off x="4068220" y="1361566"/>
            <a:ext cx="481399" cy="29555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2168C4E-33F3-44C0-9482-AD38B982A375}"/>
              </a:ext>
            </a:extLst>
          </p:cNvPr>
          <p:cNvSpPr txBox="1"/>
          <p:nvPr/>
        </p:nvSpPr>
        <p:spPr>
          <a:xfrm>
            <a:off x="3890646" y="1601248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6858166-9D71-4BAA-B86C-313125EB699C}"/>
              </a:ext>
            </a:extLst>
          </p:cNvPr>
          <p:cNvSpPr txBox="1"/>
          <p:nvPr/>
        </p:nvSpPr>
        <p:spPr>
          <a:xfrm>
            <a:off x="4488851" y="122466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F42D154-2DD6-46D4-B569-73EE1DE27743}"/>
              </a:ext>
            </a:extLst>
          </p:cNvPr>
          <p:cNvCxnSpPr>
            <a:cxnSpLocks/>
            <a:stCxn id="210" idx="4"/>
            <a:endCxn id="219" idx="6"/>
          </p:cNvCxnSpPr>
          <p:nvPr/>
        </p:nvCxnSpPr>
        <p:spPr>
          <a:xfrm flipH="1">
            <a:off x="4395346" y="1565518"/>
            <a:ext cx="314295" cy="8344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58B9CF97-39D4-4EEE-B329-3549A2B9EC74}"/>
              </a:ext>
            </a:extLst>
          </p:cNvPr>
          <p:cNvSpPr txBox="1"/>
          <p:nvPr/>
        </p:nvSpPr>
        <p:spPr>
          <a:xfrm>
            <a:off x="4603804" y="138853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0D037EE-B441-4A86-8372-74925F74D15B}"/>
              </a:ext>
            </a:extLst>
          </p:cNvPr>
          <p:cNvSpPr txBox="1"/>
          <p:nvPr/>
        </p:nvSpPr>
        <p:spPr>
          <a:xfrm>
            <a:off x="4253088" y="2363515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46EAE0C-6A79-4B0D-A3FD-BD8FD7F4BCD3}"/>
              </a:ext>
            </a:extLst>
          </p:cNvPr>
          <p:cNvCxnSpPr>
            <a:cxnSpLocks/>
            <a:stCxn id="209" idx="5"/>
            <a:endCxn id="222" idx="7"/>
          </p:cNvCxnSpPr>
          <p:nvPr/>
        </p:nvCxnSpPr>
        <p:spPr>
          <a:xfrm>
            <a:off x="4977539" y="1562277"/>
            <a:ext cx="360739" cy="86858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BD2D5BA-AE2A-4136-999F-490AF8973F3E}"/>
              </a:ext>
            </a:extLst>
          </p:cNvPr>
          <p:cNvSpPr txBox="1"/>
          <p:nvPr/>
        </p:nvSpPr>
        <p:spPr>
          <a:xfrm>
            <a:off x="5256184" y="2373531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804D308-C38D-42A5-B280-1AD385F5AB83}"/>
              </a:ext>
            </a:extLst>
          </p:cNvPr>
          <p:cNvSpPr txBox="1"/>
          <p:nvPr/>
        </p:nvSpPr>
        <p:spPr>
          <a:xfrm>
            <a:off x="4801229" y="139723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7A670AE-AABE-4BF2-B88B-34FF3635A5C4}"/>
              </a:ext>
            </a:extLst>
          </p:cNvPr>
          <p:cNvCxnSpPr>
            <a:cxnSpLocks/>
            <a:stCxn id="193" idx="6"/>
            <a:endCxn id="207" idx="6"/>
          </p:cNvCxnSpPr>
          <p:nvPr/>
        </p:nvCxnSpPr>
        <p:spPr>
          <a:xfrm>
            <a:off x="5164578" y="1337434"/>
            <a:ext cx="1105586" cy="57382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B0BCBCB-76E0-47CB-9C27-C0D7B434F5A2}"/>
              </a:ext>
            </a:extLst>
          </p:cNvPr>
          <p:cNvSpPr txBox="1"/>
          <p:nvPr/>
        </p:nvSpPr>
        <p:spPr>
          <a:xfrm>
            <a:off x="6206419" y="1800986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C60097E-65DF-48DB-B883-184955265A8C}"/>
              </a:ext>
            </a:extLst>
          </p:cNvPr>
          <p:cNvSpPr txBox="1"/>
          <p:nvPr/>
        </p:nvSpPr>
        <p:spPr>
          <a:xfrm>
            <a:off x="4962998" y="122667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A50B0D-6969-4E0F-987F-575FCC5C9A81}"/>
              </a:ext>
            </a:extLst>
          </p:cNvPr>
          <p:cNvCxnSpPr>
            <a:cxnSpLocks/>
            <a:stCxn id="196" idx="2"/>
            <a:endCxn id="199" idx="6"/>
          </p:cNvCxnSpPr>
          <p:nvPr/>
        </p:nvCxnSpPr>
        <p:spPr>
          <a:xfrm flipH="1">
            <a:off x="5110788" y="1064974"/>
            <a:ext cx="1139142" cy="9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F9F7614-58D6-426B-BB71-3CB209286BE3}"/>
              </a:ext>
            </a:extLst>
          </p:cNvPr>
          <p:cNvSpPr txBox="1"/>
          <p:nvPr/>
        </p:nvSpPr>
        <p:spPr>
          <a:xfrm>
            <a:off x="6192728" y="958357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B1C7A3-496D-429E-B932-45EC8E25EE33}"/>
              </a:ext>
            </a:extLst>
          </p:cNvPr>
          <p:cNvSpPr txBox="1"/>
          <p:nvPr/>
        </p:nvSpPr>
        <p:spPr>
          <a:xfrm>
            <a:off x="4918549" y="95360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D8BF88A-CE4E-4054-99C2-A769489CA621}"/>
              </a:ext>
            </a:extLst>
          </p:cNvPr>
          <p:cNvSpPr txBox="1"/>
          <p:nvPr/>
        </p:nvSpPr>
        <p:spPr>
          <a:xfrm rot="19699831">
            <a:off x="3716542" y="1355337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h-HSS-DRA--[x]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1B10003-33D5-4132-8DC9-22D29479DD95}"/>
              </a:ext>
            </a:extLst>
          </p:cNvPr>
          <p:cNvSpPr txBox="1"/>
          <p:nvPr/>
        </p:nvSpPr>
        <p:spPr>
          <a:xfrm rot="17423591">
            <a:off x="4000715" y="1952051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h-PCRF-DRA--[x]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F5E43C1-D605-46EE-ACB8-D63DE666E525}"/>
              </a:ext>
            </a:extLst>
          </p:cNvPr>
          <p:cNvSpPr txBox="1"/>
          <p:nvPr/>
        </p:nvSpPr>
        <p:spPr>
          <a:xfrm rot="4004655">
            <a:off x="4819217" y="1986713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h-SCEF-DRA--[x]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4B22329-0336-4072-9B94-977FD21EF5C5}"/>
              </a:ext>
            </a:extLst>
          </p:cNvPr>
          <p:cNvSpPr txBox="1"/>
          <p:nvPr/>
        </p:nvSpPr>
        <p:spPr>
          <a:xfrm rot="1634609">
            <a:off x="5476695" y="1575749"/>
            <a:ext cx="10013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h-MTCIW-DRA--[x]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A20790-1F45-41F8-8A10-1CA627E2A730}"/>
              </a:ext>
            </a:extLst>
          </p:cNvPr>
          <p:cNvSpPr txBox="1"/>
          <p:nvPr/>
        </p:nvSpPr>
        <p:spPr>
          <a:xfrm rot="1634609">
            <a:off x="5011686" y="1501319"/>
            <a:ext cx="10013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h-DRA-MTCIW--[x]</a:t>
            </a:r>
          </a:p>
        </p:txBody>
      </p:sp>
    </p:spTree>
    <p:extLst>
      <p:ext uri="{BB962C8B-B14F-4D97-AF65-F5344CB8AC3E}">
        <p14:creationId xmlns:p14="http://schemas.microsoft.com/office/powerpoint/2010/main" val="28443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Reference Network: IMS VoLTE, no interworking, no DEA/DRA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131E0-87F6-EF41-A2D4-84737DCCB335}"/>
              </a:ext>
            </a:extLst>
          </p:cNvPr>
          <p:cNvSpPr txBox="1"/>
          <p:nvPr/>
        </p:nvSpPr>
        <p:spPr>
          <a:xfrm>
            <a:off x="2352782" y="462183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5B6DE-7AED-43D1-9064-FE16E5976D13}"/>
              </a:ext>
            </a:extLst>
          </p:cNvPr>
          <p:cNvSpPr/>
          <p:nvPr/>
        </p:nvSpPr>
        <p:spPr>
          <a:xfrm>
            <a:off x="4053066" y="95198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0AAB0-8305-475D-96AE-3CB600EA5C26}"/>
              </a:ext>
            </a:extLst>
          </p:cNvPr>
          <p:cNvSpPr/>
          <p:nvPr/>
        </p:nvSpPr>
        <p:spPr>
          <a:xfrm>
            <a:off x="2178853" y="95354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9E7E0-681B-48D0-B5C9-B53F43EE09AD}"/>
              </a:ext>
            </a:extLst>
          </p:cNvPr>
          <p:cNvSpPr txBox="1"/>
          <p:nvPr/>
        </p:nvSpPr>
        <p:spPr>
          <a:xfrm>
            <a:off x="223590" y="2101094"/>
            <a:ext cx="401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EC348-35A2-494C-A3FA-EFE3B56AE73D}"/>
              </a:ext>
            </a:extLst>
          </p:cNvPr>
          <p:cNvSpPr/>
          <p:nvPr/>
        </p:nvSpPr>
        <p:spPr>
          <a:xfrm>
            <a:off x="2190028" y="312339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0E62A97-E8AC-4E68-9492-AA75E328F65F}"/>
              </a:ext>
            </a:extLst>
          </p:cNvPr>
          <p:cNvSpPr/>
          <p:nvPr/>
        </p:nvSpPr>
        <p:spPr>
          <a:xfrm>
            <a:off x="101200" y="1945690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748B5F-56FA-4888-A62D-84FDAC54B34D}"/>
              </a:ext>
            </a:extLst>
          </p:cNvPr>
          <p:cNvSpPr/>
          <p:nvPr/>
        </p:nvSpPr>
        <p:spPr>
          <a:xfrm>
            <a:off x="2109436" y="326388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904566-1E1C-4DF9-BD0E-C88A1F8BE7D9}"/>
              </a:ext>
            </a:extLst>
          </p:cNvPr>
          <p:cNvCxnSpPr>
            <a:cxnSpLocks/>
            <a:stCxn id="43" idx="5"/>
            <a:endCxn id="18" idx="1"/>
          </p:cNvCxnSpPr>
          <p:nvPr/>
        </p:nvCxnSpPr>
        <p:spPr>
          <a:xfrm>
            <a:off x="1122954" y="2355956"/>
            <a:ext cx="1007570" cy="92901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3E6ED8-0FFB-4BA0-9F71-21236777D165}"/>
              </a:ext>
            </a:extLst>
          </p:cNvPr>
          <p:cNvCxnSpPr>
            <a:cxnSpLocks/>
            <a:stCxn id="41" idx="7"/>
            <a:endCxn id="44" idx="2"/>
          </p:cNvCxnSpPr>
          <p:nvPr/>
        </p:nvCxnSpPr>
        <p:spPr>
          <a:xfrm flipV="1">
            <a:off x="1125487" y="1176757"/>
            <a:ext cx="975406" cy="84329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D95601-7F97-4F7F-959D-384EC6D33F21}"/>
              </a:ext>
            </a:extLst>
          </p:cNvPr>
          <p:cNvSpPr txBox="1"/>
          <p:nvPr/>
        </p:nvSpPr>
        <p:spPr>
          <a:xfrm rot="19158146">
            <a:off x="1388622" y="1107893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80FA67-CF42-4E84-90D1-329013F0E21A}"/>
              </a:ext>
            </a:extLst>
          </p:cNvPr>
          <p:cNvSpPr txBox="1"/>
          <p:nvPr/>
        </p:nvSpPr>
        <p:spPr>
          <a:xfrm rot="2580000">
            <a:off x="1422175" y="3018738"/>
            <a:ext cx="875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h-SGW-S1U--[x]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9FB2F-8D96-42B5-AE72-98754B9AEECA}"/>
              </a:ext>
            </a:extLst>
          </p:cNvPr>
          <p:cNvSpPr txBox="1"/>
          <p:nvPr/>
        </p:nvSpPr>
        <p:spPr>
          <a:xfrm rot="19195464">
            <a:off x="1000344" y="1712755"/>
            <a:ext cx="916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4D913-8A5B-43CA-A3F6-3B103B96B906}"/>
              </a:ext>
            </a:extLst>
          </p:cNvPr>
          <p:cNvSpPr txBox="1"/>
          <p:nvPr/>
        </p:nvSpPr>
        <p:spPr>
          <a:xfrm rot="5400000">
            <a:off x="1927667" y="1778608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h-MME-S11C--[x]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07339F-0104-4D68-8A30-495037713F01}"/>
              </a:ext>
            </a:extLst>
          </p:cNvPr>
          <p:cNvSpPr txBox="1"/>
          <p:nvPr/>
        </p:nvSpPr>
        <p:spPr>
          <a:xfrm>
            <a:off x="2187301" y="103673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6F0844-FC5C-4A72-BF05-D744C28CE98E}"/>
              </a:ext>
            </a:extLst>
          </p:cNvPr>
          <p:cNvSpPr/>
          <p:nvPr/>
        </p:nvSpPr>
        <p:spPr>
          <a:xfrm>
            <a:off x="4038209" y="396411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0D2539-6759-4D87-8B29-52D3C0BCF2B9}"/>
              </a:ext>
            </a:extLst>
          </p:cNvPr>
          <p:cNvSpPr txBox="1"/>
          <p:nvPr/>
        </p:nvSpPr>
        <p:spPr>
          <a:xfrm>
            <a:off x="4050130" y="404730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hPCRF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803007-3881-49FA-8AE8-3111A75B259A}"/>
              </a:ext>
            </a:extLst>
          </p:cNvPr>
          <p:cNvSpPr/>
          <p:nvPr/>
        </p:nvSpPr>
        <p:spPr>
          <a:xfrm>
            <a:off x="6416164" y="93315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628046-D4D3-4E4D-B302-CC99BE81EE94}"/>
              </a:ext>
            </a:extLst>
          </p:cNvPr>
          <p:cNvSpPr txBox="1"/>
          <p:nvPr/>
        </p:nvSpPr>
        <p:spPr>
          <a:xfrm>
            <a:off x="6428085" y="101634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F7B8DF-7A87-45D9-ACC5-3D25EE1B67FC}"/>
              </a:ext>
            </a:extLst>
          </p:cNvPr>
          <p:cNvSpPr/>
          <p:nvPr/>
        </p:nvSpPr>
        <p:spPr>
          <a:xfrm>
            <a:off x="600129" y="2051958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2CDC50-7CAB-43CD-9586-29B909356946}"/>
              </a:ext>
            </a:extLst>
          </p:cNvPr>
          <p:cNvSpPr/>
          <p:nvPr/>
        </p:nvSpPr>
        <p:spPr>
          <a:xfrm>
            <a:off x="1002575" y="1998964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ADA0C5-9AED-42E9-861D-0CF7E6195059}"/>
              </a:ext>
            </a:extLst>
          </p:cNvPr>
          <p:cNvSpPr/>
          <p:nvPr/>
        </p:nvSpPr>
        <p:spPr>
          <a:xfrm>
            <a:off x="1000042" y="223304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BC4D96-6D21-43B7-9259-C1585DE2CDB9}"/>
              </a:ext>
            </a:extLst>
          </p:cNvPr>
          <p:cNvSpPr/>
          <p:nvPr/>
        </p:nvSpPr>
        <p:spPr>
          <a:xfrm>
            <a:off x="2100893" y="110475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7136F6-DC88-47CF-BDAE-FBFA424BF390}"/>
              </a:ext>
            </a:extLst>
          </p:cNvPr>
          <p:cNvSpPr/>
          <p:nvPr/>
        </p:nvSpPr>
        <p:spPr>
          <a:xfrm>
            <a:off x="2247222" y="136328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9E07F8-0B7A-40AC-ABC2-B7E4F7621D96}"/>
              </a:ext>
            </a:extLst>
          </p:cNvPr>
          <p:cNvSpPr/>
          <p:nvPr/>
        </p:nvSpPr>
        <p:spPr>
          <a:xfrm>
            <a:off x="2246428" y="301271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26B377-7482-4DCF-A69A-F679645EEA58}"/>
              </a:ext>
            </a:extLst>
          </p:cNvPr>
          <p:cNvCxnSpPr>
            <a:cxnSpLocks/>
            <a:stCxn id="48" idx="0"/>
            <a:endCxn id="47" idx="4"/>
          </p:cNvCxnSpPr>
          <p:nvPr/>
        </p:nvCxnSpPr>
        <p:spPr>
          <a:xfrm flipV="1">
            <a:off x="2318428" y="1507285"/>
            <a:ext cx="794" cy="150543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04B043-76E9-4CF8-9B8C-B60F5E8350F4}"/>
              </a:ext>
            </a:extLst>
          </p:cNvPr>
          <p:cNvSpPr txBox="1"/>
          <p:nvPr/>
        </p:nvSpPr>
        <p:spPr>
          <a:xfrm>
            <a:off x="569797" y="2057691"/>
            <a:ext cx="490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eNB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550DCD-4380-484E-AE7D-77C07A64A066}"/>
              </a:ext>
            </a:extLst>
          </p:cNvPr>
          <p:cNvSpPr txBox="1"/>
          <p:nvPr/>
        </p:nvSpPr>
        <p:spPr>
          <a:xfrm>
            <a:off x="2200285" y="322943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B15A06-A764-4D50-8FFF-3ABF1D5700FE}"/>
              </a:ext>
            </a:extLst>
          </p:cNvPr>
          <p:cNvSpPr/>
          <p:nvPr/>
        </p:nvSpPr>
        <p:spPr>
          <a:xfrm>
            <a:off x="2183832" y="395089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E8FDC6-4B17-4223-B565-29EDF7DD5A0C}"/>
              </a:ext>
            </a:extLst>
          </p:cNvPr>
          <p:cNvSpPr/>
          <p:nvPr/>
        </p:nvSpPr>
        <p:spPr>
          <a:xfrm>
            <a:off x="2559829" y="386514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F8E18DD-595B-4730-A2E4-E8B04C3E3F7A}"/>
              </a:ext>
            </a:extLst>
          </p:cNvPr>
          <p:cNvSpPr/>
          <p:nvPr/>
        </p:nvSpPr>
        <p:spPr>
          <a:xfrm>
            <a:off x="2559829" y="349476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166BA7-6402-41D2-B291-1279F357069F}"/>
              </a:ext>
            </a:extLst>
          </p:cNvPr>
          <p:cNvSpPr txBox="1"/>
          <p:nvPr/>
        </p:nvSpPr>
        <p:spPr>
          <a:xfrm>
            <a:off x="2194089" y="405694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9E1FF11-024D-483E-B4BE-FE9049A1863D}"/>
              </a:ext>
            </a:extLst>
          </p:cNvPr>
          <p:cNvSpPr/>
          <p:nvPr/>
        </p:nvSpPr>
        <p:spPr>
          <a:xfrm rot="16200000">
            <a:off x="2976102" y="107504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1095FEC-9228-49A8-A315-89C37E5C70CE}"/>
              </a:ext>
            </a:extLst>
          </p:cNvPr>
          <p:cNvSpPr/>
          <p:nvPr/>
        </p:nvSpPr>
        <p:spPr>
          <a:xfrm rot="7353657">
            <a:off x="7230031" y="106242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423552-0597-4B8C-B13B-AB52F84F36F3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2631829" y="3638767"/>
            <a:ext cx="0" cy="22637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41E06F45-AD2E-491F-903F-D7B80060F6DA}"/>
              </a:ext>
            </a:extLst>
          </p:cNvPr>
          <p:cNvSpPr/>
          <p:nvPr/>
        </p:nvSpPr>
        <p:spPr>
          <a:xfrm rot="16200000">
            <a:off x="3967309" y="412856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B48C8A-07A8-48BD-B93A-BA942C45A002}"/>
              </a:ext>
            </a:extLst>
          </p:cNvPr>
          <p:cNvSpPr/>
          <p:nvPr/>
        </p:nvSpPr>
        <p:spPr>
          <a:xfrm rot="7574904">
            <a:off x="2987434" y="41382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704EB86-8D9C-4D0F-A837-84CBAD04AC1D}"/>
              </a:ext>
            </a:extLst>
          </p:cNvPr>
          <p:cNvSpPr/>
          <p:nvPr/>
        </p:nvSpPr>
        <p:spPr>
          <a:xfrm rot="10800000">
            <a:off x="3969234" y="107919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D730015-B806-4753-A500-4D361D8A67BC}"/>
              </a:ext>
            </a:extLst>
          </p:cNvPr>
          <p:cNvSpPr txBox="1"/>
          <p:nvPr/>
        </p:nvSpPr>
        <p:spPr>
          <a:xfrm>
            <a:off x="4054113" y="102004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7C3D23-966D-454C-B70D-5FDB9897F88B}"/>
              </a:ext>
            </a:extLst>
          </p:cNvPr>
          <p:cNvSpPr/>
          <p:nvPr/>
        </p:nvSpPr>
        <p:spPr>
          <a:xfrm rot="10800000">
            <a:off x="4844588" y="1079692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312529-3EAD-4508-9849-D05E191BC255}"/>
              </a:ext>
            </a:extLst>
          </p:cNvPr>
          <p:cNvSpPr txBox="1"/>
          <p:nvPr/>
        </p:nvSpPr>
        <p:spPr>
          <a:xfrm>
            <a:off x="2565970" y="3887783"/>
            <a:ext cx="1282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A807D23-A3A2-40FC-903E-EFAC13BF80B0}"/>
              </a:ext>
            </a:extLst>
          </p:cNvPr>
          <p:cNvSpPr txBox="1"/>
          <p:nvPr/>
        </p:nvSpPr>
        <p:spPr>
          <a:xfrm>
            <a:off x="2284273" y="3029979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46FD25-43A1-4ECE-B0FA-F058AB15B536}"/>
              </a:ext>
            </a:extLst>
          </p:cNvPr>
          <p:cNvSpPr txBox="1"/>
          <p:nvPr/>
        </p:nvSpPr>
        <p:spPr>
          <a:xfrm>
            <a:off x="2284273" y="1372945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56A3AA-4131-4DED-88FC-6682392974E6}"/>
              </a:ext>
            </a:extLst>
          </p:cNvPr>
          <p:cNvSpPr txBox="1"/>
          <p:nvPr/>
        </p:nvSpPr>
        <p:spPr>
          <a:xfrm>
            <a:off x="2139375" y="1116121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FC208-F127-440C-A35B-AAD78B2C9E7A}"/>
              </a:ext>
            </a:extLst>
          </p:cNvPr>
          <p:cNvSpPr txBox="1"/>
          <p:nvPr/>
        </p:nvSpPr>
        <p:spPr>
          <a:xfrm>
            <a:off x="1028370" y="2240759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FEB55C-F0BA-4DAC-A8CA-59465CE67C91}"/>
              </a:ext>
            </a:extLst>
          </p:cNvPr>
          <p:cNvSpPr txBox="1"/>
          <p:nvPr/>
        </p:nvSpPr>
        <p:spPr>
          <a:xfrm>
            <a:off x="2141984" y="3277911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8AAE14-B935-4B47-A55D-CE6EB7624513}"/>
              </a:ext>
            </a:extLst>
          </p:cNvPr>
          <p:cNvSpPr txBox="1"/>
          <p:nvPr/>
        </p:nvSpPr>
        <p:spPr>
          <a:xfrm>
            <a:off x="2565970" y="3525295"/>
            <a:ext cx="1282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AA65F51-3037-4D98-85C5-D1594BC7D2C4}"/>
              </a:ext>
            </a:extLst>
          </p:cNvPr>
          <p:cNvSpPr/>
          <p:nvPr/>
        </p:nvSpPr>
        <p:spPr>
          <a:xfrm>
            <a:off x="1922620" y="4001456"/>
            <a:ext cx="144000" cy="144000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562F793-9ADA-4921-94CD-992E680C470B}"/>
              </a:ext>
            </a:extLst>
          </p:cNvPr>
          <p:cNvSpPr txBox="1"/>
          <p:nvPr/>
        </p:nvSpPr>
        <p:spPr>
          <a:xfrm>
            <a:off x="965021" y="3945151"/>
            <a:ext cx="981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apn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1D25B75-4209-4718-A8CA-F5CCA80B34F7}"/>
              </a:ext>
            </a:extLst>
          </p:cNvPr>
          <p:cNvSpPr txBox="1"/>
          <p:nvPr/>
        </p:nvSpPr>
        <p:spPr>
          <a:xfrm>
            <a:off x="3019057" y="4020858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2DAAB18-1F0D-4C0F-B0B9-CC5C72BB7BAD}"/>
              </a:ext>
            </a:extLst>
          </p:cNvPr>
          <p:cNvSpPr txBox="1"/>
          <p:nvPr/>
        </p:nvSpPr>
        <p:spPr>
          <a:xfrm>
            <a:off x="4176795" y="3545934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h-SPR-S7--[x]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7F7BD35-3883-4F9C-A5AC-47EAD3A712FC}"/>
              </a:ext>
            </a:extLst>
          </p:cNvPr>
          <p:cNvSpPr txBox="1"/>
          <p:nvPr/>
        </p:nvSpPr>
        <p:spPr>
          <a:xfrm rot="16200000">
            <a:off x="1699558" y="2453327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h-SGW-S11C--[x]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62898F7-9A0E-4238-B2C1-F6DC946A03FA}"/>
              </a:ext>
            </a:extLst>
          </p:cNvPr>
          <p:cNvSpPr txBox="1"/>
          <p:nvPr/>
        </p:nvSpPr>
        <p:spPr>
          <a:xfrm>
            <a:off x="3010511" y="967550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h-MME-S6a--[x]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1B45E6-BABD-4D9A-8136-2B58B481F59A}"/>
              </a:ext>
            </a:extLst>
          </p:cNvPr>
          <p:cNvSpPr txBox="1"/>
          <p:nvPr/>
        </p:nvSpPr>
        <p:spPr>
          <a:xfrm>
            <a:off x="3330378" y="1172360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h-HSS-S6a--[x]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DC7185-B744-43BB-848D-61D5EAF2CFAA}"/>
              </a:ext>
            </a:extLst>
          </p:cNvPr>
          <p:cNvSpPr txBox="1"/>
          <p:nvPr/>
        </p:nvSpPr>
        <p:spPr>
          <a:xfrm>
            <a:off x="4896982" y="962557"/>
            <a:ext cx="14198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ShCx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C136D95-2EDD-45EB-98F1-764FC41DB8FF}"/>
              </a:ext>
            </a:extLst>
          </p:cNvPr>
          <p:cNvSpPr txBox="1"/>
          <p:nvPr/>
        </p:nvSpPr>
        <p:spPr>
          <a:xfrm>
            <a:off x="2626449" y="3566336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h-SGW-S5--[x]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AC997EE-B146-46D6-9681-FD57FF62DF19}"/>
              </a:ext>
            </a:extLst>
          </p:cNvPr>
          <p:cNvSpPr txBox="1"/>
          <p:nvPr/>
        </p:nvSpPr>
        <p:spPr>
          <a:xfrm>
            <a:off x="1878490" y="3740507"/>
            <a:ext cx="9945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h-PGW-S5--[x]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A063BF2-21E0-4ACE-B997-82064331C42E}"/>
              </a:ext>
            </a:extLst>
          </p:cNvPr>
          <p:cNvSpPr txBox="1"/>
          <p:nvPr/>
        </p:nvSpPr>
        <p:spPr>
          <a:xfrm rot="2580000">
            <a:off x="998510" y="2437482"/>
            <a:ext cx="843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h-eNB-S1U--[x]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097B9E-911E-461C-A067-4C0B8CE1DAB5}"/>
              </a:ext>
            </a:extLst>
          </p:cNvPr>
          <p:cNvSpPr txBox="1"/>
          <p:nvPr/>
        </p:nvSpPr>
        <p:spPr>
          <a:xfrm>
            <a:off x="1038642" y="2012261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2637385-579B-4A4B-84CF-4A0028141D90}"/>
              </a:ext>
            </a:extLst>
          </p:cNvPr>
          <p:cNvCxnSpPr>
            <a:stCxn id="82" idx="1"/>
            <a:endCxn id="81" idx="0"/>
          </p:cNvCxnSpPr>
          <p:nvPr/>
        </p:nvCxnSpPr>
        <p:spPr>
          <a:xfrm>
            <a:off x="3130596" y="4199319"/>
            <a:ext cx="836713" cy="124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1E7636E-243E-438E-B6C5-584AD5A34DF2}"/>
              </a:ext>
            </a:extLst>
          </p:cNvPr>
          <p:cNvSpPr txBox="1"/>
          <p:nvPr/>
        </p:nvSpPr>
        <p:spPr>
          <a:xfrm>
            <a:off x="4006716" y="4144694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E8B3CF1-37FF-4D15-A72F-B808F6C2F4CC}"/>
              </a:ext>
            </a:extLst>
          </p:cNvPr>
          <p:cNvSpPr txBox="1"/>
          <p:nvPr/>
        </p:nvSpPr>
        <p:spPr>
          <a:xfrm>
            <a:off x="3030722" y="4154893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E8D6605-0BBB-4D16-AF82-A604A791061F}"/>
              </a:ext>
            </a:extLst>
          </p:cNvPr>
          <p:cNvSpPr/>
          <p:nvPr/>
        </p:nvSpPr>
        <p:spPr>
          <a:xfrm>
            <a:off x="3830229" y="3331271"/>
            <a:ext cx="532860" cy="23471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8D308F0-0F81-4822-BF0B-F26DDF22E3F1}"/>
              </a:ext>
            </a:extLst>
          </p:cNvPr>
          <p:cNvSpPr txBox="1"/>
          <p:nvPr/>
        </p:nvSpPr>
        <p:spPr>
          <a:xfrm>
            <a:off x="3819973" y="3315095"/>
            <a:ext cx="524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6844CEB-1E08-4604-A82A-A23779EAF2C6}"/>
              </a:ext>
            </a:extLst>
          </p:cNvPr>
          <p:cNvSpPr/>
          <p:nvPr/>
        </p:nvSpPr>
        <p:spPr>
          <a:xfrm>
            <a:off x="4096557" y="35108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EED5249-7798-4871-B938-376948EBD6EE}"/>
              </a:ext>
            </a:extLst>
          </p:cNvPr>
          <p:cNvSpPr/>
          <p:nvPr/>
        </p:nvSpPr>
        <p:spPr>
          <a:xfrm>
            <a:off x="4096249" y="389521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13CFDDA-949B-4C61-81B0-21FA31B31ACC}"/>
              </a:ext>
            </a:extLst>
          </p:cNvPr>
          <p:cNvCxnSpPr>
            <a:stCxn id="200" idx="4"/>
            <a:endCxn id="201" idx="0"/>
          </p:cNvCxnSpPr>
          <p:nvPr/>
        </p:nvCxnSpPr>
        <p:spPr>
          <a:xfrm flipH="1">
            <a:off x="4168249" y="3654888"/>
            <a:ext cx="308" cy="24032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C155309-5E22-4FF9-B147-683D2CF329DC}"/>
              </a:ext>
            </a:extLst>
          </p:cNvPr>
          <p:cNvSpPr txBox="1"/>
          <p:nvPr/>
        </p:nvSpPr>
        <p:spPr>
          <a:xfrm>
            <a:off x="4133903" y="3903758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68A6AC-B155-49BD-8DE9-C959D0E15EEA}"/>
              </a:ext>
            </a:extLst>
          </p:cNvPr>
          <p:cNvSpPr txBox="1"/>
          <p:nvPr/>
        </p:nvSpPr>
        <p:spPr>
          <a:xfrm>
            <a:off x="4133751" y="3524044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1690849-9E12-4B3A-8332-6CADD98AA720}"/>
              </a:ext>
            </a:extLst>
          </p:cNvPr>
          <p:cNvSpPr/>
          <p:nvPr/>
        </p:nvSpPr>
        <p:spPr>
          <a:xfrm>
            <a:off x="4065661" y="1927752"/>
            <a:ext cx="871789" cy="41834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E83A5FD-65C3-4F48-9E89-95BB45BFBE34}"/>
              </a:ext>
            </a:extLst>
          </p:cNvPr>
          <p:cNvCxnSpPr>
            <a:cxnSpLocks/>
            <a:stCxn id="68" idx="4"/>
            <a:endCxn id="84" idx="6"/>
          </p:cNvCxnSpPr>
          <p:nvPr/>
        </p:nvCxnSpPr>
        <p:spPr>
          <a:xfrm>
            <a:off x="3120102" y="1147041"/>
            <a:ext cx="849132" cy="4157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A282F6B-693D-41C9-BE22-AC255CC75B65}"/>
              </a:ext>
            </a:extLst>
          </p:cNvPr>
          <p:cNvSpPr/>
          <p:nvPr/>
        </p:nvSpPr>
        <p:spPr>
          <a:xfrm>
            <a:off x="6454605" y="191201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D1AEE43-9C44-4842-A7F3-C076BE3FFB86}"/>
              </a:ext>
            </a:extLst>
          </p:cNvPr>
          <p:cNvSpPr txBox="1"/>
          <p:nvPr/>
        </p:nvSpPr>
        <p:spPr>
          <a:xfrm>
            <a:off x="6466526" y="199520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I-CSCF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664FA73-A881-41B6-B120-6C146DCA89CE}"/>
              </a:ext>
            </a:extLst>
          </p:cNvPr>
          <p:cNvSpPr txBox="1"/>
          <p:nvPr/>
        </p:nvSpPr>
        <p:spPr>
          <a:xfrm>
            <a:off x="6413327" y="2083815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81791CF-58F4-47FD-8D09-0ABBA4DE4214}"/>
              </a:ext>
            </a:extLst>
          </p:cNvPr>
          <p:cNvSpPr/>
          <p:nvPr/>
        </p:nvSpPr>
        <p:spPr>
          <a:xfrm>
            <a:off x="6464613" y="289804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CA80086-2F0C-4FD0-9674-2927B2138772}"/>
              </a:ext>
            </a:extLst>
          </p:cNvPr>
          <p:cNvSpPr txBox="1"/>
          <p:nvPr/>
        </p:nvSpPr>
        <p:spPr>
          <a:xfrm>
            <a:off x="6476534" y="297269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S-CSCF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0E99FB86-6471-41F0-BE4D-560F7FB84463}"/>
              </a:ext>
            </a:extLst>
          </p:cNvPr>
          <p:cNvSpPr/>
          <p:nvPr/>
        </p:nvSpPr>
        <p:spPr>
          <a:xfrm>
            <a:off x="6394947" y="306548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F65DF66-BF33-433D-8EC5-F3FE272959B0}"/>
              </a:ext>
            </a:extLst>
          </p:cNvPr>
          <p:cNvSpPr/>
          <p:nvPr/>
        </p:nvSpPr>
        <p:spPr>
          <a:xfrm>
            <a:off x="6456021" y="395808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7F9CF31-B309-4366-BC19-0FE58E4440F3}"/>
              </a:ext>
            </a:extLst>
          </p:cNvPr>
          <p:cNvSpPr txBox="1"/>
          <p:nvPr/>
        </p:nvSpPr>
        <p:spPr>
          <a:xfrm>
            <a:off x="6467942" y="404127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P-CSCF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E528130-F78E-4FFA-92AA-6AE2D772F7AA}"/>
              </a:ext>
            </a:extLst>
          </p:cNvPr>
          <p:cNvSpPr/>
          <p:nvPr/>
        </p:nvSpPr>
        <p:spPr>
          <a:xfrm rot="16200000">
            <a:off x="6380447" y="40903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8891706-00EB-4926-8F81-5BDEEA181D93}"/>
              </a:ext>
            </a:extLst>
          </p:cNvPr>
          <p:cNvSpPr/>
          <p:nvPr/>
        </p:nvSpPr>
        <p:spPr>
          <a:xfrm>
            <a:off x="6382676" y="432532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25A910C-BF40-45DA-903D-C21472DEDC2C}"/>
              </a:ext>
            </a:extLst>
          </p:cNvPr>
          <p:cNvSpPr txBox="1"/>
          <p:nvPr/>
        </p:nvSpPr>
        <p:spPr>
          <a:xfrm>
            <a:off x="6414743" y="4091676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D119E6F-53B0-411A-8133-01A8120D6578}"/>
              </a:ext>
            </a:extLst>
          </p:cNvPr>
          <p:cNvSpPr/>
          <p:nvPr/>
        </p:nvSpPr>
        <p:spPr>
          <a:xfrm rot="10800000">
            <a:off x="7257465" y="204219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EA397FC0-0653-4693-BCDE-8FFABE5D1D6A}"/>
              </a:ext>
            </a:extLst>
          </p:cNvPr>
          <p:cNvSpPr/>
          <p:nvPr/>
        </p:nvSpPr>
        <p:spPr>
          <a:xfrm rot="10800000">
            <a:off x="7257465" y="307998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487083F8-CC76-41DE-AE4D-CFAA5604F6A0}"/>
              </a:ext>
            </a:extLst>
          </p:cNvPr>
          <p:cNvSpPr/>
          <p:nvPr/>
        </p:nvSpPr>
        <p:spPr>
          <a:xfrm rot="10800000">
            <a:off x="7257465" y="390821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8F1A0D0-C10B-454C-8BD0-47CC6832387A}"/>
              </a:ext>
            </a:extLst>
          </p:cNvPr>
          <p:cNvCxnSpPr>
            <a:cxnSpLocks/>
            <a:stCxn id="421" idx="3"/>
          </p:cNvCxnSpPr>
          <p:nvPr/>
        </p:nvCxnSpPr>
        <p:spPr>
          <a:xfrm flipV="1">
            <a:off x="4986876" y="2136221"/>
            <a:ext cx="428287" cy="118"/>
          </a:xfrm>
          <a:prstGeom prst="line">
            <a:avLst/>
          </a:prstGeom>
          <a:ln w="444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436639AE-1CAB-4FAD-ABB0-EFC9B11BFF8F}"/>
              </a:ext>
            </a:extLst>
          </p:cNvPr>
          <p:cNvCxnSpPr>
            <a:stCxn id="72" idx="1"/>
            <a:endCxn id="290" idx="2"/>
          </p:cNvCxnSpPr>
          <p:nvPr/>
        </p:nvCxnSpPr>
        <p:spPr>
          <a:xfrm>
            <a:off x="7372341" y="1118919"/>
            <a:ext cx="29124" cy="2861298"/>
          </a:xfrm>
          <a:prstGeom prst="bentConnector3">
            <a:avLst>
              <a:gd name="adj1" fmla="val 884920"/>
            </a:avLst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6A739FF-8F2C-4D89-918A-B5A8938E2F43}"/>
              </a:ext>
            </a:extLst>
          </p:cNvPr>
          <p:cNvCxnSpPr>
            <a:cxnSpLocks/>
            <a:stCxn id="280" idx="2"/>
          </p:cNvCxnSpPr>
          <p:nvPr/>
        </p:nvCxnSpPr>
        <p:spPr>
          <a:xfrm>
            <a:off x="7401465" y="2114197"/>
            <a:ext cx="226603" cy="2125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A182809-1019-4B17-8F8D-8651AFEA43E7}"/>
              </a:ext>
            </a:extLst>
          </p:cNvPr>
          <p:cNvCxnSpPr>
            <a:cxnSpLocks/>
          </p:cNvCxnSpPr>
          <p:nvPr/>
        </p:nvCxnSpPr>
        <p:spPr>
          <a:xfrm>
            <a:off x="7394530" y="3142457"/>
            <a:ext cx="226603" cy="2125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8CBA31E1-0875-4FDB-AE13-9F613A36E350}"/>
              </a:ext>
            </a:extLst>
          </p:cNvPr>
          <p:cNvSpPr txBox="1"/>
          <p:nvPr/>
        </p:nvSpPr>
        <p:spPr>
          <a:xfrm>
            <a:off x="7198608" y="3876232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63CBFC1-4303-4D76-8BDB-0D17B521C7FF}"/>
              </a:ext>
            </a:extLst>
          </p:cNvPr>
          <p:cNvSpPr txBox="1"/>
          <p:nvPr/>
        </p:nvSpPr>
        <p:spPr>
          <a:xfrm>
            <a:off x="7197192" y="3046319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769F4D3-9F34-4279-8808-3F1E477874AA}"/>
              </a:ext>
            </a:extLst>
          </p:cNvPr>
          <p:cNvSpPr txBox="1"/>
          <p:nvPr/>
        </p:nvSpPr>
        <p:spPr>
          <a:xfrm>
            <a:off x="7197192" y="2015653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A30190C-A44E-4001-B7C8-56A325FED0E6}"/>
              </a:ext>
            </a:extLst>
          </p:cNvPr>
          <p:cNvSpPr txBox="1"/>
          <p:nvPr/>
        </p:nvSpPr>
        <p:spPr>
          <a:xfrm>
            <a:off x="7167852" y="1019895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EBE02B7-D8A3-4685-B2FC-BD50FA520FC8}"/>
              </a:ext>
            </a:extLst>
          </p:cNvPr>
          <p:cNvSpPr/>
          <p:nvPr/>
        </p:nvSpPr>
        <p:spPr>
          <a:xfrm>
            <a:off x="4878517" y="2064220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4AB81E0B-A923-4660-9806-BD861E415BA5}"/>
              </a:ext>
            </a:extLst>
          </p:cNvPr>
          <p:cNvSpPr/>
          <p:nvPr/>
        </p:nvSpPr>
        <p:spPr>
          <a:xfrm>
            <a:off x="4849695" y="408859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CD50BA-88E2-426F-B925-97866381DB28}"/>
              </a:ext>
            </a:extLst>
          </p:cNvPr>
          <p:cNvSpPr txBox="1"/>
          <p:nvPr/>
        </p:nvSpPr>
        <p:spPr>
          <a:xfrm>
            <a:off x="4883088" y="4099039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7125EC3F-0918-4C00-BE02-D29AE32E341F}"/>
              </a:ext>
            </a:extLst>
          </p:cNvPr>
          <p:cNvSpPr/>
          <p:nvPr/>
        </p:nvSpPr>
        <p:spPr>
          <a:xfrm rot="10800000">
            <a:off x="6341624" y="107590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E2E7ECF-3F95-4C04-AEDE-EFBF436AAE2D}"/>
              </a:ext>
            </a:extLst>
          </p:cNvPr>
          <p:cNvSpPr/>
          <p:nvPr/>
        </p:nvSpPr>
        <p:spPr>
          <a:xfrm rot="10800000">
            <a:off x="6369735" y="207691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8E2A71F-4D4B-43E2-A730-72529BF40881}"/>
              </a:ext>
            </a:extLst>
          </p:cNvPr>
          <p:cNvCxnSpPr>
            <a:cxnSpLocks/>
            <a:endCxn id="323" idx="6"/>
          </p:cNvCxnSpPr>
          <p:nvPr/>
        </p:nvCxnSpPr>
        <p:spPr>
          <a:xfrm>
            <a:off x="5389671" y="2136220"/>
            <a:ext cx="980064" cy="12691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Rectangle 337">
            <a:extLst>
              <a:ext uri="{FF2B5EF4-FFF2-40B4-BE49-F238E27FC236}">
                <a16:creationId xmlns:a16="http://schemas.microsoft.com/office/drawing/2014/main" id="{FE2017FA-688A-46FA-B234-E64EBC3D720B}"/>
              </a:ext>
            </a:extLst>
          </p:cNvPr>
          <p:cNvSpPr/>
          <p:nvPr/>
        </p:nvSpPr>
        <p:spPr>
          <a:xfrm>
            <a:off x="5386311" y="2240759"/>
            <a:ext cx="79284" cy="83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84CDCC69-C58F-4328-A098-69F78D9DFF7E}"/>
              </a:ext>
            </a:extLst>
          </p:cNvPr>
          <p:cNvCxnSpPr>
            <a:cxnSpLocks/>
            <a:stCxn id="322" idx="6"/>
            <a:endCxn id="277" idx="1"/>
          </p:cNvCxnSpPr>
          <p:nvPr/>
        </p:nvCxnSpPr>
        <p:spPr>
          <a:xfrm rot="10800000" flipH="1" flipV="1">
            <a:off x="6341623" y="1147904"/>
            <a:ext cx="73119" cy="3005328"/>
          </a:xfrm>
          <a:prstGeom prst="bentConnector3">
            <a:avLst>
              <a:gd name="adj1" fmla="val -1271017"/>
            </a:avLst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99F7085-5497-45B9-BBB8-30A57EB30108}"/>
              </a:ext>
            </a:extLst>
          </p:cNvPr>
          <p:cNvSpPr/>
          <p:nvPr/>
        </p:nvSpPr>
        <p:spPr>
          <a:xfrm>
            <a:off x="5342851" y="2240759"/>
            <a:ext cx="142769" cy="790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9A8B4321-2C6F-463B-A0DA-2D39D7D4338F}"/>
              </a:ext>
            </a:extLst>
          </p:cNvPr>
          <p:cNvSpPr/>
          <p:nvPr/>
        </p:nvSpPr>
        <p:spPr>
          <a:xfrm>
            <a:off x="7569895" y="2236113"/>
            <a:ext cx="144000" cy="793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01061B62-1580-4563-96D3-3DE2901EB986}"/>
              </a:ext>
            </a:extLst>
          </p:cNvPr>
          <p:cNvSpPr/>
          <p:nvPr/>
        </p:nvSpPr>
        <p:spPr>
          <a:xfrm rot="7574904">
            <a:off x="2987434" y="433826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8B751C1-E1B0-4ECE-8549-24ECFAB3891F}"/>
              </a:ext>
            </a:extLst>
          </p:cNvPr>
          <p:cNvSpPr txBox="1"/>
          <p:nvPr/>
        </p:nvSpPr>
        <p:spPr>
          <a:xfrm>
            <a:off x="6376458" y="4354157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E7D0727-FB13-453A-AEA8-5E3AC70C3CED}"/>
              </a:ext>
            </a:extLst>
          </p:cNvPr>
          <p:cNvSpPr txBox="1"/>
          <p:nvPr/>
        </p:nvSpPr>
        <p:spPr>
          <a:xfrm>
            <a:off x="6427744" y="3078501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4F912BA-7A51-4782-9B24-A247A83474D7}"/>
              </a:ext>
            </a:extLst>
          </p:cNvPr>
          <p:cNvSpPr txBox="1"/>
          <p:nvPr/>
        </p:nvSpPr>
        <p:spPr>
          <a:xfrm>
            <a:off x="6376458" y="1082993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78C967A-AB62-42EA-B42F-059C76732E71}"/>
              </a:ext>
            </a:extLst>
          </p:cNvPr>
          <p:cNvSpPr txBox="1"/>
          <p:nvPr/>
        </p:nvSpPr>
        <p:spPr>
          <a:xfrm>
            <a:off x="5541560" y="3956259"/>
            <a:ext cx="1199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h-PCSCF-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RfRx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6232EF1-841F-41E2-8009-626F75C12CBE}"/>
              </a:ext>
            </a:extLst>
          </p:cNvPr>
          <p:cNvSpPr txBox="1"/>
          <p:nvPr/>
        </p:nvSpPr>
        <p:spPr>
          <a:xfrm>
            <a:off x="3016933" y="4409649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3F060B0-B6C1-45DA-8281-AC884819ED10}"/>
              </a:ext>
            </a:extLst>
          </p:cNvPr>
          <p:cNvSpPr txBox="1"/>
          <p:nvPr/>
        </p:nvSpPr>
        <p:spPr>
          <a:xfrm>
            <a:off x="5377765" y="3155863"/>
            <a:ext cx="1329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h-SCSCF-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RoRfCx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55AD667-5D53-4E7A-A0A4-258338A04CFF}"/>
              </a:ext>
            </a:extLst>
          </p:cNvPr>
          <p:cNvSpPr txBox="1"/>
          <p:nvPr/>
        </p:nvSpPr>
        <p:spPr>
          <a:xfrm>
            <a:off x="5504203" y="2146042"/>
            <a:ext cx="12172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h-ICSCF-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RfCx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381211C-6F40-4F3F-8A62-E2B9CFDAB20A}"/>
              </a:ext>
            </a:extLst>
          </p:cNvPr>
          <p:cNvSpPr txBox="1"/>
          <p:nvPr/>
        </p:nvSpPr>
        <p:spPr>
          <a:xfrm>
            <a:off x="5601245" y="1159155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h-AS-Rf--[x]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C2F268F-AAF4-4937-BE80-72D35DA97657}"/>
              </a:ext>
            </a:extLst>
          </p:cNvPr>
          <p:cNvCxnSpPr>
            <a:cxnSpLocks/>
          </p:cNvCxnSpPr>
          <p:nvPr/>
        </p:nvCxnSpPr>
        <p:spPr>
          <a:xfrm>
            <a:off x="4928766" y="1148517"/>
            <a:ext cx="459118" cy="0"/>
          </a:xfrm>
          <a:prstGeom prst="line">
            <a:avLst/>
          </a:prstGeom>
          <a:ln w="444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AF5D1932-5C67-409B-8CF5-17FA038BBA8B}"/>
              </a:ext>
            </a:extLst>
          </p:cNvPr>
          <p:cNvSpPr txBox="1"/>
          <p:nvPr/>
        </p:nvSpPr>
        <p:spPr>
          <a:xfrm>
            <a:off x="6404198" y="2084592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C5A3F8C-7189-4CDA-A748-F6BD04D95DD8}"/>
              </a:ext>
            </a:extLst>
          </p:cNvPr>
          <p:cNvSpPr txBox="1"/>
          <p:nvPr/>
        </p:nvSpPr>
        <p:spPr>
          <a:xfrm rot="16200000">
            <a:off x="7249014" y="2506929"/>
            <a:ext cx="787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SIP</a:t>
            </a:r>
          </a:p>
        </p:txBody>
      </p:sp>
      <p:pic>
        <p:nvPicPr>
          <p:cNvPr id="384" name="Picture 383">
            <a:extLst>
              <a:ext uri="{FF2B5EF4-FFF2-40B4-BE49-F238E27FC236}">
                <a16:creationId xmlns:a16="http://schemas.microsoft.com/office/drawing/2014/main" id="{6E04DEE9-0F6D-4121-9D90-A7797660D6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81825" y="25465"/>
            <a:ext cx="2140881" cy="794901"/>
          </a:xfrm>
          <a:prstGeom prst="rect">
            <a:avLst/>
          </a:prstGeom>
        </p:spPr>
      </p:pic>
      <p:sp>
        <p:nvSpPr>
          <p:cNvPr id="386" name="TextBox 385">
            <a:extLst>
              <a:ext uri="{FF2B5EF4-FFF2-40B4-BE49-F238E27FC236}">
                <a16:creationId xmlns:a16="http://schemas.microsoft.com/office/drawing/2014/main" id="{74A90D01-B213-4309-8FD4-636E381AED27}"/>
              </a:ext>
            </a:extLst>
          </p:cNvPr>
          <p:cNvSpPr txBox="1"/>
          <p:nvPr/>
        </p:nvSpPr>
        <p:spPr>
          <a:xfrm>
            <a:off x="5542043" y="4287064"/>
            <a:ext cx="932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h-PCSCF-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4D74CF8-70DE-4B74-8B33-942B4464E23B}"/>
              </a:ext>
            </a:extLst>
          </p:cNvPr>
          <p:cNvSpPr txBox="1"/>
          <p:nvPr/>
        </p:nvSpPr>
        <p:spPr>
          <a:xfrm>
            <a:off x="4174750" y="379238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h-PCRF-S7--[x]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CE953033-7BE3-4CC6-9B2D-4F4884384F6E}"/>
              </a:ext>
            </a:extLst>
          </p:cNvPr>
          <p:cNvSpPr txBox="1"/>
          <p:nvPr/>
        </p:nvSpPr>
        <p:spPr>
          <a:xfrm>
            <a:off x="2991791" y="4217098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40EEB196-176E-4C22-A9CD-A8B1DECC439B}"/>
              </a:ext>
            </a:extLst>
          </p:cNvPr>
          <p:cNvSpPr txBox="1"/>
          <p:nvPr/>
        </p:nvSpPr>
        <p:spPr>
          <a:xfrm>
            <a:off x="3906962" y="1039623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F266EE-6844-480C-8166-FF10E5023617}"/>
              </a:ext>
            </a:extLst>
          </p:cNvPr>
          <p:cNvSpPr txBox="1"/>
          <p:nvPr/>
        </p:nvSpPr>
        <p:spPr>
          <a:xfrm>
            <a:off x="2913844" y="1028756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209B2BB8-425D-4313-8BB1-C03675DB18C7}"/>
              </a:ext>
            </a:extLst>
          </p:cNvPr>
          <p:cNvSpPr txBox="1"/>
          <p:nvPr/>
        </p:nvSpPr>
        <p:spPr>
          <a:xfrm>
            <a:off x="7605953" y="1015872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h-AS-SIP--[x]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71D75F6E-36FF-4181-84DD-5E4C3ECB81B7}"/>
              </a:ext>
            </a:extLst>
          </p:cNvPr>
          <p:cNvSpPr txBox="1"/>
          <p:nvPr/>
        </p:nvSpPr>
        <p:spPr>
          <a:xfrm>
            <a:off x="7605954" y="2004296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h-ICSCF-SIP--[x]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4CCE69E2-D00C-44C2-9BF2-63705D6DA068}"/>
              </a:ext>
            </a:extLst>
          </p:cNvPr>
          <p:cNvSpPr txBox="1"/>
          <p:nvPr/>
        </p:nvSpPr>
        <p:spPr>
          <a:xfrm>
            <a:off x="7621133" y="3039801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h-SCSCF-SIP--[x]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B1C92CB-AE7B-4E8D-B84E-D514863E5A73}"/>
              </a:ext>
            </a:extLst>
          </p:cNvPr>
          <p:cNvSpPr txBox="1"/>
          <p:nvPr/>
        </p:nvSpPr>
        <p:spPr>
          <a:xfrm>
            <a:off x="7628068" y="3858349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h-PCSCF-SIP--[x]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4F10637D-88A1-4D57-9614-497F8BB6D221}"/>
              </a:ext>
            </a:extLst>
          </p:cNvPr>
          <p:cNvSpPr txBox="1"/>
          <p:nvPr/>
        </p:nvSpPr>
        <p:spPr>
          <a:xfrm>
            <a:off x="4885096" y="4177976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h-PCRF-Rx--[x]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1812867-0952-4D98-BB22-C07C2B958C2E}"/>
              </a:ext>
            </a:extLst>
          </p:cNvPr>
          <p:cNvCxnSpPr>
            <a:cxnSpLocks/>
          </p:cNvCxnSpPr>
          <p:nvPr/>
        </p:nvCxnSpPr>
        <p:spPr>
          <a:xfrm>
            <a:off x="4993695" y="4153261"/>
            <a:ext cx="1386752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9E5A0953-E0AC-4EFF-A0AA-986154668EDD}"/>
              </a:ext>
            </a:extLst>
          </p:cNvPr>
          <p:cNvGrpSpPr/>
          <p:nvPr/>
        </p:nvGrpSpPr>
        <p:grpSpPr>
          <a:xfrm>
            <a:off x="371003" y="1595792"/>
            <a:ext cx="162140" cy="306348"/>
            <a:chOff x="915200" y="2267831"/>
            <a:chExt cx="207173" cy="361521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97E7D0D-5584-4DAF-AFD9-E3591F0AA8A6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15" name="Picture 414">
              <a:extLst>
                <a:ext uri="{FF2B5EF4-FFF2-40B4-BE49-F238E27FC236}">
                  <a16:creationId xmlns:a16="http://schemas.microsoft.com/office/drawing/2014/main" id="{1A91BA10-D42B-4577-BB2A-59DE27F3D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8340C7F5-7F81-4702-9058-12C31E94B310}"/>
              </a:ext>
            </a:extLst>
          </p:cNvPr>
          <p:cNvSpPr txBox="1"/>
          <p:nvPr/>
        </p:nvSpPr>
        <p:spPr>
          <a:xfrm>
            <a:off x="172486" y="1314344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(own)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1DB35424-CDDC-4E3B-A075-838220ECF37F}"/>
              </a:ext>
            </a:extLst>
          </p:cNvPr>
          <p:cNvSpPr/>
          <p:nvPr/>
        </p:nvSpPr>
        <p:spPr>
          <a:xfrm>
            <a:off x="493617" y="1567749"/>
            <a:ext cx="144000" cy="144000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8D24EDF-3555-424C-97FC-9FC99FE4B20A}"/>
              </a:ext>
            </a:extLst>
          </p:cNvPr>
          <p:cNvSpPr txBox="1"/>
          <p:nvPr/>
        </p:nvSpPr>
        <p:spPr>
          <a:xfrm>
            <a:off x="4472795" y="1743841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h-OCS-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RfRxRo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9A02E5FD-EEF8-4ECE-949B-475C55E7B90B}"/>
              </a:ext>
            </a:extLst>
          </p:cNvPr>
          <p:cNvSpPr txBox="1"/>
          <p:nvPr/>
        </p:nvSpPr>
        <p:spPr>
          <a:xfrm>
            <a:off x="4913138" y="2074783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E9A040D-D3B8-4663-BF78-0E267FA1159C}"/>
              </a:ext>
            </a:extLst>
          </p:cNvPr>
          <p:cNvCxnSpPr>
            <a:cxnSpLocks/>
          </p:cNvCxnSpPr>
          <p:nvPr/>
        </p:nvCxnSpPr>
        <p:spPr>
          <a:xfrm>
            <a:off x="5425953" y="3131936"/>
            <a:ext cx="978245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C1865327-B252-44A0-BD50-17A01AD74D45}"/>
              </a:ext>
            </a:extLst>
          </p:cNvPr>
          <p:cNvSpPr txBox="1"/>
          <p:nvPr/>
        </p:nvSpPr>
        <p:spPr>
          <a:xfrm>
            <a:off x="4790859" y="1035403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27" name="Right Triangle 426">
            <a:extLst>
              <a:ext uri="{FF2B5EF4-FFF2-40B4-BE49-F238E27FC236}">
                <a16:creationId xmlns:a16="http://schemas.microsoft.com/office/drawing/2014/main" id="{9BC107D7-F182-4C2E-A019-2065015AA3BF}"/>
              </a:ext>
            </a:extLst>
          </p:cNvPr>
          <p:cNvSpPr/>
          <p:nvPr/>
        </p:nvSpPr>
        <p:spPr>
          <a:xfrm>
            <a:off x="5343810" y="2240200"/>
            <a:ext cx="142769" cy="79216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C4CBA58-8DD4-4018-96CB-A6E9E507DE38}"/>
              </a:ext>
            </a:extLst>
          </p:cNvPr>
          <p:cNvSpPr txBox="1"/>
          <p:nvPr/>
        </p:nvSpPr>
        <p:spPr>
          <a:xfrm rot="16200000">
            <a:off x="5000347" y="2505778"/>
            <a:ext cx="840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DIAMETER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3C7CDC90-8349-43AC-941B-89B42F5994BD}"/>
              </a:ext>
            </a:extLst>
          </p:cNvPr>
          <p:cNvCxnSpPr>
            <a:cxnSpLocks/>
          </p:cNvCxnSpPr>
          <p:nvPr/>
        </p:nvCxnSpPr>
        <p:spPr>
          <a:xfrm flipH="1">
            <a:off x="3054714" y="4481422"/>
            <a:ext cx="0" cy="201301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81177AD-E738-4CBD-81C3-6B85D67CDB13}"/>
              </a:ext>
            </a:extLst>
          </p:cNvPr>
          <p:cNvCxnSpPr>
            <a:cxnSpLocks/>
            <a:stCxn id="353" idx="2"/>
          </p:cNvCxnSpPr>
          <p:nvPr/>
        </p:nvCxnSpPr>
        <p:spPr>
          <a:xfrm flipH="1">
            <a:off x="6454606" y="4461879"/>
            <a:ext cx="1802" cy="220351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625680B7-9D6C-4A74-88C1-F4677DAC8F25}"/>
              </a:ext>
            </a:extLst>
          </p:cNvPr>
          <p:cNvSpPr txBox="1"/>
          <p:nvPr/>
        </p:nvSpPr>
        <p:spPr>
          <a:xfrm>
            <a:off x="2984289" y="4363374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913285F-5491-45E1-8146-C11D983ACE9C}"/>
              </a:ext>
            </a:extLst>
          </p:cNvPr>
          <p:cNvCxnSpPr>
            <a:cxnSpLocks/>
          </p:cNvCxnSpPr>
          <p:nvPr/>
        </p:nvCxnSpPr>
        <p:spPr>
          <a:xfrm flipH="1" flipV="1">
            <a:off x="3046097" y="4678511"/>
            <a:ext cx="3409924" cy="421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18F22A4E-9B63-4901-B520-32AEABD3DF76}"/>
              </a:ext>
            </a:extLst>
          </p:cNvPr>
          <p:cNvSpPr txBox="1"/>
          <p:nvPr/>
        </p:nvSpPr>
        <p:spPr>
          <a:xfrm>
            <a:off x="4074253" y="201565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OCS</a:t>
            </a:r>
          </a:p>
        </p:txBody>
      </p:sp>
    </p:spTree>
    <p:extLst>
      <p:ext uri="{BB962C8B-B14F-4D97-AF65-F5344CB8AC3E}">
        <p14:creationId xmlns:p14="http://schemas.microsoft.com/office/powerpoint/2010/main" val="42348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8B0B8EE-D444-4561-946D-E7C13FA7354E}"/>
              </a:ext>
            </a:extLst>
          </p:cNvPr>
          <p:cNvCxnSpPr>
            <a:cxnSpLocks/>
            <a:stCxn id="442" idx="0"/>
            <a:endCxn id="253" idx="0"/>
          </p:cNvCxnSpPr>
          <p:nvPr/>
        </p:nvCxnSpPr>
        <p:spPr>
          <a:xfrm>
            <a:off x="4544717" y="3261652"/>
            <a:ext cx="288338" cy="67341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Reference Network: IMS VoLTE FMC using DIAMETER Agent, roaming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Freeform 17">
            <a:extLst>
              <a:ext uri="{FF2B5EF4-FFF2-40B4-BE49-F238E27FC236}">
                <a16:creationId xmlns:a16="http://schemas.microsoft.com/office/drawing/2014/main" id="{5F4E203A-E1B2-41A6-8EAE-F102C4E1C7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69894" y="630637"/>
            <a:ext cx="1032340" cy="512271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7F47860-4065-44F1-86E5-5AED024D285A}"/>
              </a:ext>
            </a:extLst>
          </p:cNvPr>
          <p:cNvSpPr txBox="1"/>
          <p:nvPr/>
        </p:nvSpPr>
        <p:spPr>
          <a:xfrm>
            <a:off x="7880801" y="788090"/>
            <a:ext cx="102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SS7 Legacy</a:t>
            </a:r>
          </a:p>
          <a:p>
            <a:pPr algn="ctr"/>
            <a:r>
              <a:rPr lang="en-US" sz="7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(ISUP / SIP-I / BICC)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B528E73-AD88-4E08-BCA8-F11B4474A30B}"/>
              </a:ext>
            </a:extLst>
          </p:cNvPr>
          <p:cNvSpPr/>
          <p:nvPr/>
        </p:nvSpPr>
        <p:spPr>
          <a:xfrm>
            <a:off x="6847175" y="71019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D266BB2-D5FD-46E1-973C-DF3639028A35}"/>
              </a:ext>
            </a:extLst>
          </p:cNvPr>
          <p:cNvSpPr txBox="1"/>
          <p:nvPr/>
        </p:nvSpPr>
        <p:spPr>
          <a:xfrm>
            <a:off x="6859096" y="79338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MGCF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D5FCC74-2ACC-44DF-9B4A-A81221DAFA8E}"/>
              </a:ext>
            </a:extLst>
          </p:cNvPr>
          <p:cNvSpPr/>
          <p:nvPr/>
        </p:nvSpPr>
        <p:spPr>
          <a:xfrm>
            <a:off x="6870720" y="2328411"/>
            <a:ext cx="871789" cy="24902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206DC9-4B63-487F-B3E5-73A7C2228EF9}"/>
              </a:ext>
            </a:extLst>
          </p:cNvPr>
          <p:cNvSpPr txBox="1"/>
          <p:nvPr/>
        </p:nvSpPr>
        <p:spPr>
          <a:xfrm>
            <a:off x="6880427" y="2333689"/>
            <a:ext cx="8512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MGW / SGW</a:t>
            </a:r>
          </a:p>
        </p:txBody>
      </p:sp>
      <p:sp>
        <p:nvSpPr>
          <p:cNvPr id="164" name="Freeform 17">
            <a:extLst>
              <a:ext uri="{FF2B5EF4-FFF2-40B4-BE49-F238E27FC236}">
                <a16:creationId xmlns:a16="http://schemas.microsoft.com/office/drawing/2014/main" id="{61700E84-7A06-4CAE-BA7B-DFC364255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49626" y="3807492"/>
            <a:ext cx="709542" cy="352090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99447E9-689B-4035-B015-B32DAF0AAA3C}"/>
              </a:ext>
            </a:extLst>
          </p:cNvPr>
          <p:cNvSpPr txBox="1"/>
          <p:nvPr/>
        </p:nvSpPr>
        <p:spPr>
          <a:xfrm>
            <a:off x="7063629" y="3910417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PSTN</a:t>
            </a:r>
            <a:endParaRPr lang="en-US" sz="7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29F46E9-2230-4563-9C9B-0E52845631B8}"/>
              </a:ext>
            </a:extLst>
          </p:cNvPr>
          <p:cNvSpPr/>
          <p:nvPr/>
        </p:nvSpPr>
        <p:spPr>
          <a:xfrm>
            <a:off x="4980188" y="69485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28C58-A79D-4762-9CAD-D0ED2525BCE3}"/>
              </a:ext>
            </a:extLst>
          </p:cNvPr>
          <p:cNvSpPr txBox="1"/>
          <p:nvPr/>
        </p:nvSpPr>
        <p:spPr>
          <a:xfrm>
            <a:off x="4992109" y="77804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BGCF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968CA7C-1C04-4CCA-9523-D3EB3800E171}"/>
              </a:ext>
            </a:extLst>
          </p:cNvPr>
          <p:cNvSpPr txBox="1"/>
          <p:nvPr/>
        </p:nvSpPr>
        <p:spPr>
          <a:xfrm rot="16200000">
            <a:off x="3162210" y="1375912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h-CSCF-SIP--[x]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3605B77-1F5E-4082-AFA2-F7007546C976}"/>
              </a:ext>
            </a:extLst>
          </p:cNvPr>
          <p:cNvSpPr txBox="1"/>
          <p:nvPr/>
        </p:nvSpPr>
        <p:spPr>
          <a:xfrm rot="3133468">
            <a:off x="949570" y="1578884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RxGx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253" name="Freeform 17">
            <a:extLst>
              <a:ext uri="{FF2B5EF4-FFF2-40B4-BE49-F238E27FC236}">
                <a16:creationId xmlns:a16="http://schemas.microsoft.com/office/drawing/2014/main" id="{F2848461-DEC5-4121-A6C9-1AADBC9216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0317" y="3804942"/>
            <a:ext cx="709542" cy="352090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34F88AC-19CE-4F2F-9C74-E93EE1DBC563}"/>
              </a:ext>
            </a:extLst>
          </p:cNvPr>
          <p:cNvSpPr txBox="1"/>
          <p:nvPr/>
        </p:nvSpPr>
        <p:spPr>
          <a:xfrm>
            <a:off x="4592112" y="3932806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  <a:endParaRPr lang="en-US" sz="7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A862E65-9DF6-405C-808A-45FC1FB80E33}"/>
              </a:ext>
            </a:extLst>
          </p:cNvPr>
          <p:cNvSpPr/>
          <p:nvPr/>
        </p:nvSpPr>
        <p:spPr>
          <a:xfrm>
            <a:off x="439834" y="381478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10BCCD4-A0A9-44B5-9374-D6C3833CAAAD}"/>
              </a:ext>
            </a:extLst>
          </p:cNvPr>
          <p:cNvSpPr txBox="1"/>
          <p:nvPr/>
        </p:nvSpPr>
        <p:spPr>
          <a:xfrm>
            <a:off x="450090" y="390628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PGW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B41D750-65FA-46E3-A056-084345AE7317}"/>
              </a:ext>
            </a:extLst>
          </p:cNvPr>
          <p:cNvSpPr/>
          <p:nvPr/>
        </p:nvSpPr>
        <p:spPr>
          <a:xfrm>
            <a:off x="450091" y="72200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CABCBFA-B800-4A49-9659-8CF490735766}"/>
              </a:ext>
            </a:extLst>
          </p:cNvPr>
          <p:cNvSpPr txBox="1"/>
          <p:nvPr/>
        </p:nvSpPr>
        <p:spPr>
          <a:xfrm>
            <a:off x="460347" y="81350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PCRF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E482CB2-E88E-48D3-A44C-B7DE2FC0EDF4}"/>
              </a:ext>
            </a:extLst>
          </p:cNvPr>
          <p:cNvSpPr/>
          <p:nvPr/>
        </p:nvSpPr>
        <p:spPr>
          <a:xfrm>
            <a:off x="1860749" y="72200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1B85F7A-510B-4BB7-9AE9-79F4B7FE5158}"/>
              </a:ext>
            </a:extLst>
          </p:cNvPr>
          <p:cNvSpPr txBox="1"/>
          <p:nvPr/>
        </p:nvSpPr>
        <p:spPr>
          <a:xfrm>
            <a:off x="1871005" y="81350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HSS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36CE7AD-5750-45CD-AB1B-37F0B3DB0B40}"/>
              </a:ext>
            </a:extLst>
          </p:cNvPr>
          <p:cNvSpPr/>
          <p:nvPr/>
        </p:nvSpPr>
        <p:spPr>
          <a:xfrm>
            <a:off x="1907268" y="2072350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0C99596-946B-431B-8BAF-0D261961E321}"/>
              </a:ext>
            </a:extLst>
          </p:cNvPr>
          <p:cNvSpPr txBox="1"/>
          <p:nvPr/>
        </p:nvSpPr>
        <p:spPr>
          <a:xfrm>
            <a:off x="1717243" y="216497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DRA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D6D6A832-6CE0-4B4D-AE89-51556A3A8012}"/>
              </a:ext>
            </a:extLst>
          </p:cNvPr>
          <p:cNvSpPr/>
          <p:nvPr/>
        </p:nvSpPr>
        <p:spPr>
          <a:xfrm>
            <a:off x="2321703" y="22450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890ED9EB-8F67-49F0-9FA2-94570C5E6C23}"/>
              </a:ext>
            </a:extLst>
          </p:cNvPr>
          <p:cNvSpPr/>
          <p:nvPr/>
        </p:nvSpPr>
        <p:spPr>
          <a:xfrm>
            <a:off x="1862418" y="205166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9F40AC5-0EBD-4200-905A-E150D2133F15}"/>
              </a:ext>
            </a:extLst>
          </p:cNvPr>
          <p:cNvSpPr/>
          <p:nvPr/>
        </p:nvSpPr>
        <p:spPr>
          <a:xfrm>
            <a:off x="2277198" y="203989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35D570F-1B7E-40AB-855D-6E21B42BEFB2}"/>
              </a:ext>
            </a:extLst>
          </p:cNvPr>
          <p:cNvSpPr/>
          <p:nvPr/>
        </p:nvSpPr>
        <p:spPr>
          <a:xfrm rot="266813">
            <a:off x="2246381" y="242561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BE3F6FA3-EFF7-4FCC-94BB-F48E55B2CC35}"/>
              </a:ext>
            </a:extLst>
          </p:cNvPr>
          <p:cNvSpPr/>
          <p:nvPr/>
        </p:nvSpPr>
        <p:spPr>
          <a:xfrm rot="1221246">
            <a:off x="1927528" y="239701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841F073-9DAF-46C1-A371-929817756A01}"/>
              </a:ext>
            </a:extLst>
          </p:cNvPr>
          <p:cNvSpPr/>
          <p:nvPr/>
        </p:nvSpPr>
        <p:spPr>
          <a:xfrm>
            <a:off x="3353298" y="721309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643F9073-8A47-4202-902A-A9FA68E20A50}"/>
              </a:ext>
            </a:extLst>
          </p:cNvPr>
          <p:cNvSpPr txBox="1"/>
          <p:nvPr/>
        </p:nvSpPr>
        <p:spPr>
          <a:xfrm>
            <a:off x="3365219" y="80450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D8BC437-1FB8-4C2C-9EAA-1089B6CBBB75}"/>
              </a:ext>
            </a:extLst>
          </p:cNvPr>
          <p:cNvSpPr txBox="1"/>
          <p:nvPr/>
        </p:nvSpPr>
        <p:spPr>
          <a:xfrm>
            <a:off x="3312020" y="1099515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B177FB7-1F83-451D-92FF-C78EF0C81767}"/>
              </a:ext>
            </a:extLst>
          </p:cNvPr>
          <p:cNvSpPr/>
          <p:nvPr/>
        </p:nvSpPr>
        <p:spPr>
          <a:xfrm>
            <a:off x="3354714" y="207399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0FFCEC06-1453-4A7E-A280-CB3420F161BB}"/>
              </a:ext>
            </a:extLst>
          </p:cNvPr>
          <p:cNvSpPr txBox="1"/>
          <p:nvPr/>
        </p:nvSpPr>
        <p:spPr>
          <a:xfrm>
            <a:off x="3366635" y="216526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I/S-CSCF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815B093-0893-4237-A535-9CC7A62D02EA}"/>
              </a:ext>
            </a:extLst>
          </p:cNvPr>
          <p:cNvSpPr/>
          <p:nvPr/>
        </p:nvSpPr>
        <p:spPr>
          <a:xfrm>
            <a:off x="3285048" y="224142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B9024FB-B335-49AE-9740-0134A1529E0F}"/>
              </a:ext>
            </a:extLst>
          </p:cNvPr>
          <p:cNvSpPr/>
          <p:nvPr/>
        </p:nvSpPr>
        <p:spPr>
          <a:xfrm>
            <a:off x="3354714" y="381478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CCEFA51-E4B6-4DEF-BABE-4BB060E7DA4C}"/>
              </a:ext>
            </a:extLst>
          </p:cNvPr>
          <p:cNvSpPr txBox="1"/>
          <p:nvPr/>
        </p:nvSpPr>
        <p:spPr>
          <a:xfrm>
            <a:off x="3366635" y="389797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P-CSCF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850122A-647F-41EB-9235-2368453DA899}"/>
              </a:ext>
            </a:extLst>
          </p:cNvPr>
          <p:cNvSpPr/>
          <p:nvPr/>
        </p:nvSpPr>
        <p:spPr>
          <a:xfrm rot="16200000">
            <a:off x="3279140" y="374705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B6860B8-18A3-4C34-AACA-680B628416A4}"/>
              </a:ext>
            </a:extLst>
          </p:cNvPr>
          <p:cNvSpPr/>
          <p:nvPr/>
        </p:nvSpPr>
        <p:spPr>
          <a:xfrm>
            <a:off x="3281369" y="397247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FAC15CC-8CE1-48E1-86A5-FABE8CAE2390}"/>
              </a:ext>
            </a:extLst>
          </p:cNvPr>
          <p:cNvSpPr txBox="1"/>
          <p:nvPr/>
        </p:nvSpPr>
        <p:spPr>
          <a:xfrm>
            <a:off x="3313436" y="3748357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B395D29A-631F-4B9F-A1B5-B6A48EC5AAF5}"/>
              </a:ext>
            </a:extLst>
          </p:cNvPr>
          <p:cNvSpPr/>
          <p:nvPr/>
        </p:nvSpPr>
        <p:spPr>
          <a:xfrm rot="10800000">
            <a:off x="3939883" y="245798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761BFC15-4EBF-4822-BBE9-6BB6312C197D}"/>
              </a:ext>
            </a:extLst>
          </p:cNvPr>
          <p:cNvSpPr/>
          <p:nvPr/>
        </p:nvSpPr>
        <p:spPr>
          <a:xfrm rot="10800000">
            <a:off x="3268428" y="109261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EA55248F-04B8-4156-A5CF-856F74DAC4EB}"/>
              </a:ext>
            </a:extLst>
          </p:cNvPr>
          <p:cNvSpPr txBox="1"/>
          <p:nvPr/>
        </p:nvSpPr>
        <p:spPr>
          <a:xfrm>
            <a:off x="3275151" y="4001313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D506BA-FBC2-4469-8E78-940191CC7D67}"/>
              </a:ext>
            </a:extLst>
          </p:cNvPr>
          <p:cNvCxnSpPr>
            <a:cxnSpLocks/>
            <a:stCxn id="445" idx="4"/>
            <a:endCxn id="313" idx="0"/>
          </p:cNvCxnSpPr>
          <p:nvPr/>
        </p:nvCxnSpPr>
        <p:spPr>
          <a:xfrm flipH="1" flipV="1">
            <a:off x="4011883" y="2601989"/>
            <a:ext cx="1177" cy="34241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B5C6143-08C2-4B44-802F-6DF264092E1D}"/>
              </a:ext>
            </a:extLst>
          </p:cNvPr>
          <p:cNvCxnSpPr>
            <a:cxnSpLocks/>
            <a:stCxn id="447" idx="4"/>
            <a:endCxn id="443" idx="4"/>
          </p:cNvCxnSpPr>
          <p:nvPr/>
        </p:nvCxnSpPr>
        <p:spPr>
          <a:xfrm flipH="1" flipV="1">
            <a:off x="3546913" y="2594409"/>
            <a:ext cx="0" cy="113148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Oval 335">
            <a:extLst>
              <a:ext uri="{FF2B5EF4-FFF2-40B4-BE49-F238E27FC236}">
                <a16:creationId xmlns:a16="http://schemas.microsoft.com/office/drawing/2014/main" id="{BC7101BE-8CED-40A0-9576-A2767CE38287}"/>
              </a:ext>
            </a:extLst>
          </p:cNvPr>
          <p:cNvSpPr/>
          <p:nvPr/>
        </p:nvSpPr>
        <p:spPr>
          <a:xfrm>
            <a:off x="8265127" y="1138314"/>
            <a:ext cx="280674" cy="28133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F8A3DDF-EEAB-4636-A33A-47ED697D9845}"/>
              </a:ext>
            </a:extLst>
          </p:cNvPr>
          <p:cNvSpPr txBox="1"/>
          <p:nvPr/>
        </p:nvSpPr>
        <p:spPr>
          <a:xfrm>
            <a:off x="7979826" y="1165568"/>
            <a:ext cx="85127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604E1B9-11CF-44D8-933F-A8C5A4495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09803" y="1144761"/>
            <a:ext cx="2743992" cy="3282993"/>
          </a:xfrm>
          <a:prstGeom prst="bentConnector3">
            <a:avLst>
              <a:gd name="adj1" fmla="val -10553"/>
            </a:avLst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Oval 350">
            <a:extLst>
              <a:ext uri="{FF2B5EF4-FFF2-40B4-BE49-F238E27FC236}">
                <a16:creationId xmlns:a16="http://schemas.microsoft.com/office/drawing/2014/main" id="{341BF2CA-65C9-4ACE-90F4-9F0E9DAA0134}"/>
              </a:ext>
            </a:extLst>
          </p:cNvPr>
          <p:cNvSpPr/>
          <p:nvPr/>
        </p:nvSpPr>
        <p:spPr>
          <a:xfrm>
            <a:off x="4151468" y="23872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73A55034-9EB3-41CC-8E39-49D76315D62B}"/>
              </a:ext>
            </a:extLst>
          </p:cNvPr>
          <p:cNvSpPr/>
          <p:nvPr/>
        </p:nvSpPr>
        <p:spPr>
          <a:xfrm>
            <a:off x="6801755" y="2387650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9B9B78-C81A-4E4C-8A6D-C838FE70FABD}"/>
              </a:ext>
            </a:extLst>
          </p:cNvPr>
          <p:cNvCxnSpPr>
            <a:stCxn id="351" idx="6"/>
            <a:endCxn id="355" idx="2"/>
          </p:cNvCxnSpPr>
          <p:nvPr/>
        </p:nvCxnSpPr>
        <p:spPr>
          <a:xfrm>
            <a:off x="4295468" y="2459272"/>
            <a:ext cx="2506287" cy="37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B30E0FB-57D4-4A0A-A07C-0BED97BD515B}"/>
              </a:ext>
            </a:extLst>
          </p:cNvPr>
          <p:cNvSpPr txBox="1"/>
          <p:nvPr/>
        </p:nvSpPr>
        <p:spPr>
          <a:xfrm>
            <a:off x="4145250" y="2416109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03CD03B-78BE-4D14-8366-851A764622AE}"/>
              </a:ext>
            </a:extLst>
          </p:cNvPr>
          <p:cNvSpPr txBox="1"/>
          <p:nvPr/>
        </p:nvSpPr>
        <p:spPr>
          <a:xfrm>
            <a:off x="6798026" y="2413716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FD130B90-D0C7-4EF4-8A4F-DFC0CF4A8CFE}"/>
              </a:ext>
            </a:extLst>
          </p:cNvPr>
          <p:cNvSpPr/>
          <p:nvPr/>
        </p:nvSpPr>
        <p:spPr>
          <a:xfrm>
            <a:off x="7233729" y="254804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8AC1F18-38A5-4BD7-827C-EF4AAC8FE7FF}"/>
              </a:ext>
            </a:extLst>
          </p:cNvPr>
          <p:cNvSpPr/>
          <p:nvPr/>
        </p:nvSpPr>
        <p:spPr>
          <a:xfrm>
            <a:off x="7235560" y="2192663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395292B2-1597-4A7E-A176-98F78CE68667}"/>
              </a:ext>
            </a:extLst>
          </p:cNvPr>
          <p:cNvSpPr txBox="1"/>
          <p:nvPr/>
        </p:nvSpPr>
        <p:spPr>
          <a:xfrm>
            <a:off x="7231831" y="2218729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CAF228B-6804-4F84-9541-66615D615B79}"/>
              </a:ext>
            </a:extLst>
          </p:cNvPr>
          <p:cNvCxnSpPr>
            <a:cxnSpLocks/>
            <a:stCxn id="164" idx="10"/>
            <a:endCxn id="371" idx="4"/>
          </p:cNvCxnSpPr>
          <p:nvPr/>
        </p:nvCxnSpPr>
        <p:spPr>
          <a:xfrm flipV="1">
            <a:off x="7304397" y="2692045"/>
            <a:ext cx="1332" cy="1115447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BEE9A94B-CF7F-42B1-9058-3B9568422C7D}"/>
              </a:ext>
            </a:extLst>
          </p:cNvPr>
          <p:cNvSpPr txBox="1"/>
          <p:nvPr/>
        </p:nvSpPr>
        <p:spPr>
          <a:xfrm>
            <a:off x="7230000" y="2574111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C4273C6-BA8E-4315-8804-CAA91ADBE6D3}"/>
              </a:ext>
            </a:extLst>
          </p:cNvPr>
          <p:cNvSpPr txBox="1"/>
          <p:nvPr/>
        </p:nvSpPr>
        <p:spPr>
          <a:xfrm rot="5400000">
            <a:off x="6836973" y="3519427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Voicetrunks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CA510D-E2CD-4F65-B24F-3E0EC79D2184}"/>
              </a:ext>
            </a:extLst>
          </p:cNvPr>
          <p:cNvCxnSpPr>
            <a:cxnSpLocks/>
            <a:stCxn id="376" idx="0"/>
            <a:endCxn id="381" idx="4"/>
          </p:cNvCxnSpPr>
          <p:nvPr/>
        </p:nvCxnSpPr>
        <p:spPr>
          <a:xfrm flipH="1" flipV="1">
            <a:off x="7305781" y="1250606"/>
            <a:ext cx="1779" cy="942057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Oval 380">
            <a:extLst>
              <a:ext uri="{FF2B5EF4-FFF2-40B4-BE49-F238E27FC236}">
                <a16:creationId xmlns:a16="http://schemas.microsoft.com/office/drawing/2014/main" id="{C01199C5-A4AE-4E0C-9B76-A27E832925D9}"/>
              </a:ext>
            </a:extLst>
          </p:cNvPr>
          <p:cNvSpPr/>
          <p:nvPr/>
        </p:nvSpPr>
        <p:spPr>
          <a:xfrm>
            <a:off x="7233781" y="1106606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AC54D8AB-1040-45CC-81C6-86D5793F6300}"/>
              </a:ext>
            </a:extLst>
          </p:cNvPr>
          <p:cNvSpPr txBox="1"/>
          <p:nvPr/>
        </p:nvSpPr>
        <p:spPr>
          <a:xfrm>
            <a:off x="7221739" y="1132672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407C4D8-9BC9-44F5-880A-0E67A03CD553}"/>
              </a:ext>
            </a:extLst>
          </p:cNvPr>
          <p:cNvSpPr/>
          <p:nvPr/>
        </p:nvSpPr>
        <p:spPr>
          <a:xfrm>
            <a:off x="4969878" y="2057261"/>
            <a:ext cx="871789" cy="25599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1CF611B4-02E1-4A1C-8BDD-9F6A880174D0}"/>
              </a:ext>
            </a:extLst>
          </p:cNvPr>
          <p:cNvSpPr/>
          <p:nvPr/>
        </p:nvSpPr>
        <p:spPr>
          <a:xfrm>
            <a:off x="4157068" y="21007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65EE568D-3F68-44BA-A5B0-17FE3C76DA96}"/>
              </a:ext>
            </a:extLst>
          </p:cNvPr>
          <p:cNvSpPr/>
          <p:nvPr/>
        </p:nvSpPr>
        <p:spPr>
          <a:xfrm>
            <a:off x="4897878" y="210393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3835879-CA57-4196-9339-6CE32E6AB129}"/>
              </a:ext>
            </a:extLst>
          </p:cNvPr>
          <p:cNvCxnSpPr>
            <a:stCxn id="389" idx="6"/>
            <a:endCxn id="390" idx="2"/>
          </p:cNvCxnSpPr>
          <p:nvPr/>
        </p:nvCxnSpPr>
        <p:spPr>
          <a:xfrm>
            <a:off x="4301068" y="2172774"/>
            <a:ext cx="596810" cy="316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24F79F6A-2682-4F02-85EB-F11A9C9A170B}"/>
              </a:ext>
            </a:extLst>
          </p:cNvPr>
          <p:cNvSpPr txBox="1"/>
          <p:nvPr/>
        </p:nvSpPr>
        <p:spPr>
          <a:xfrm>
            <a:off x="4150850" y="2129611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276680B-1C0F-4419-B935-FCD93AA879DF}"/>
              </a:ext>
            </a:extLst>
          </p:cNvPr>
          <p:cNvSpPr txBox="1"/>
          <p:nvPr/>
        </p:nvSpPr>
        <p:spPr>
          <a:xfrm>
            <a:off x="4884239" y="2122075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AE1BC9CC-B039-4F11-B9BC-E249D4D76C34}"/>
              </a:ext>
            </a:extLst>
          </p:cNvPr>
          <p:cNvSpPr txBox="1"/>
          <p:nvPr/>
        </p:nvSpPr>
        <p:spPr>
          <a:xfrm>
            <a:off x="4980134" y="203625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SBC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A464503-9041-4CEF-BBC1-777527E4446D}"/>
              </a:ext>
            </a:extLst>
          </p:cNvPr>
          <p:cNvSpPr/>
          <p:nvPr/>
        </p:nvSpPr>
        <p:spPr>
          <a:xfrm rot="5400000">
            <a:off x="4547234" y="1204117"/>
            <a:ext cx="144000" cy="7938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D34330A-2EE4-4E4D-98B9-7820BADBDD5B}"/>
              </a:ext>
            </a:extLst>
          </p:cNvPr>
          <p:cNvSpPr/>
          <p:nvPr/>
        </p:nvSpPr>
        <p:spPr>
          <a:xfrm>
            <a:off x="5342745" y="196376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E0C20CAD-1995-4032-A1CF-04FC55702D51}"/>
              </a:ext>
            </a:extLst>
          </p:cNvPr>
          <p:cNvSpPr txBox="1"/>
          <p:nvPr/>
        </p:nvSpPr>
        <p:spPr>
          <a:xfrm>
            <a:off x="5338349" y="1989453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B090A60D-82DE-4174-A78F-2676BA9EDDFC}"/>
              </a:ext>
            </a:extLst>
          </p:cNvPr>
          <p:cNvSpPr/>
          <p:nvPr/>
        </p:nvSpPr>
        <p:spPr>
          <a:xfrm>
            <a:off x="5339257" y="109504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19DA2C3A-10E2-44E6-A60E-362526303C51}"/>
              </a:ext>
            </a:extLst>
          </p:cNvPr>
          <p:cNvSpPr txBox="1"/>
          <p:nvPr/>
        </p:nvSpPr>
        <p:spPr>
          <a:xfrm>
            <a:off x="5334861" y="1120727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AE03F80-A61C-4903-8249-04445BE8E25A}"/>
              </a:ext>
            </a:extLst>
          </p:cNvPr>
          <p:cNvSpPr/>
          <p:nvPr/>
        </p:nvSpPr>
        <p:spPr>
          <a:xfrm>
            <a:off x="3739568" y="198012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30A37F6-7EBB-41EF-A53D-17F0A659B043}"/>
              </a:ext>
            </a:extLst>
          </p:cNvPr>
          <p:cNvSpPr txBox="1"/>
          <p:nvPr/>
        </p:nvSpPr>
        <p:spPr>
          <a:xfrm>
            <a:off x="3735172" y="2005807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CA308671-39CE-44F6-88AB-CB7A468012D0}"/>
              </a:ext>
            </a:extLst>
          </p:cNvPr>
          <p:cNvSpPr/>
          <p:nvPr/>
        </p:nvSpPr>
        <p:spPr>
          <a:xfrm>
            <a:off x="3737026" y="110371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1D88377-536A-473E-94A1-8628EA1D79C6}"/>
              </a:ext>
            </a:extLst>
          </p:cNvPr>
          <p:cNvSpPr txBox="1"/>
          <p:nvPr/>
        </p:nvSpPr>
        <p:spPr>
          <a:xfrm>
            <a:off x="3732630" y="1129400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791F5953-0BEF-49D0-8E73-1653EDAA726C}"/>
              </a:ext>
            </a:extLst>
          </p:cNvPr>
          <p:cNvSpPr/>
          <p:nvPr/>
        </p:nvSpPr>
        <p:spPr>
          <a:xfrm>
            <a:off x="6879888" y="11081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FE9A9F-5D29-42F0-991C-E832D914C3CB}"/>
              </a:ext>
            </a:extLst>
          </p:cNvPr>
          <p:cNvCxnSpPr>
            <a:cxnSpLocks/>
            <a:stCxn id="418" idx="4"/>
            <a:endCxn id="424" idx="0"/>
          </p:cNvCxnSpPr>
          <p:nvPr/>
        </p:nvCxnSpPr>
        <p:spPr>
          <a:xfrm>
            <a:off x="6951888" y="1252174"/>
            <a:ext cx="7258" cy="951557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39120F6F-38EA-4082-AE51-75C0D6724713}"/>
              </a:ext>
            </a:extLst>
          </p:cNvPr>
          <p:cNvCxnSpPr>
            <a:cxnSpLocks/>
            <a:stCxn id="401" idx="4"/>
            <a:endCxn id="399" idx="0"/>
          </p:cNvCxnSpPr>
          <p:nvPr/>
        </p:nvCxnSpPr>
        <p:spPr>
          <a:xfrm>
            <a:off x="5411257" y="1239043"/>
            <a:ext cx="3488" cy="724726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E0039C94-2186-42C4-A588-89E4B90A02B4}"/>
              </a:ext>
            </a:extLst>
          </p:cNvPr>
          <p:cNvCxnSpPr>
            <a:cxnSpLocks/>
            <a:stCxn id="411" idx="2"/>
            <a:endCxn id="409" idx="0"/>
          </p:cNvCxnSpPr>
          <p:nvPr/>
        </p:nvCxnSpPr>
        <p:spPr>
          <a:xfrm>
            <a:off x="3812580" y="1237122"/>
            <a:ext cx="2542" cy="768685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502C758C-2024-45B1-A194-F69F1DFE7FD7}"/>
              </a:ext>
            </a:extLst>
          </p:cNvPr>
          <p:cNvSpPr/>
          <p:nvPr/>
        </p:nvSpPr>
        <p:spPr>
          <a:xfrm>
            <a:off x="6887146" y="220373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8E8565E-E049-4D34-833A-71C3C494C469}"/>
              </a:ext>
            </a:extLst>
          </p:cNvPr>
          <p:cNvCxnSpPr>
            <a:cxnSpLocks/>
          </p:cNvCxnSpPr>
          <p:nvPr/>
        </p:nvCxnSpPr>
        <p:spPr>
          <a:xfrm>
            <a:off x="3815122" y="1608692"/>
            <a:ext cx="3134504" cy="0"/>
          </a:xfrm>
          <a:prstGeom prst="line">
            <a:avLst/>
          </a:prstGeom>
          <a:ln w="444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DF560E63-0A46-4489-BEAE-67016D46442B}"/>
              </a:ext>
            </a:extLst>
          </p:cNvPr>
          <p:cNvSpPr txBox="1"/>
          <p:nvPr/>
        </p:nvSpPr>
        <p:spPr>
          <a:xfrm>
            <a:off x="4226353" y="1474933"/>
            <a:ext cx="787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SIP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AB88257-41C5-4585-8E20-91D354420490}"/>
              </a:ext>
            </a:extLst>
          </p:cNvPr>
          <p:cNvSpPr txBox="1"/>
          <p:nvPr/>
        </p:nvSpPr>
        <p:spPr>
          <a:xfrm>
            <a:off x="6867846" y="1134240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C0592FC-3F20-4BA2-9101-93515E628BBC}"/>
              </a:ext>
            </a:extLst>
          </p:cNvPr>
          <p:cNvSpPr txBox="1"/>
          <p:nvPr/>
        </p:nvSpPr>
        <p:spPr>
          <a:xfrm>
            <a:off x="6883417" y="2229797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058F3E8E-F56B-46E5-AE62-FA43DD0244FE}"/>
              </a:ext>
            </a:extLst>
          </p:cNvPr>
          <p:cNvSpPr/>
          <p:nvPr/>
        </p:nvSpPr>
        <p:spPr>
          <a:xfrm>
            <a:off x="3974685" y="3046331"/>
            <a:ext cx="588702" cy="255993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4E2A8849-3EAC-45B0-AB16-3A7324F23831}"/>
              </a:ext>
            </a:extLst>
          </p:cNvPr>
          <p:cNvSpPr/>
          <p:nvPr/>
        </p:nvSpPr>
        <p:spPr>
          <a:xfrm>
            <a:off x="5340485" y="2256336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2AC97D-A476-4CCE-A875-5C474F8F1976}"/>
              </a:ext>
            </a:extLst>
          </p:cNvPr>
          <p:cNvSpPr/>
          <p:nvPr/>
        </p:nvSpPr>
        <p:spPr>
          <a:xfrm>
            <a:off x="5299859" y="2430176"/>
            <a:ext cx="77004" cy="57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C69C0C6-19A7-46E8-B22D-044CC0DF9775}"/>
              </a:ext>
            </a:extLst>
          </p:cNvPr>
          <p:cNvSpPr/>
          <p:nvPr/>
        </p:nvSpPr>
        <p:spPr>
          <a:xfrm>
            <a:off x="5454899" y="2430176"/>
            <a:ext cx="77004" cy="57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B73A7E0-8F62-4187-A4F1-F80160FF1831}"/>
              </a:ext>
            </a:extLst>
          </p:cNvPr>
          <p:cNvCxnSpPr>
            <a:cxnSpLocks/>
            <a:stCxn id="433" idx="5"/>
            <a:endCxn id="166" idx="0"/>
          </p:cNvCxnSpPr>
          <p:nvPr/>
        </p:nvCxnSpPr>
        <p:spPr>
          <a:xfrm>
            <a:off x="5463397" y="2379248"/>
            <a:ext cx="578234" cy="1548918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33AF0A-4DF6-4D22-93C6-6990624600D0}"/>
              </a:ext>
            </a:extLst>
          </p:cNvPr>
          <p:cNvCxnSpPr>
            <a:cxnSpLocks/>
            <a:stCxn id="433" idx="3"/>
            <a:endCxn id="253" idx="10"/>
          </p:cNvCxnSpPr>
          <p:nvPr/>
        </p:nvCxnSpPr>
        <p:spPr>
          <a:xfrm flipH="1">
            <a:off x="4945088" y="2379248"/>
            <a:ext cx="416485" cy="1425694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F569D327-1DB4-4D08-B258-D84297AA3632}"/>
              </a:ext>
            </a:extLst>
          </p:cNvPr>
          <p:cNvSpPr txBox="1"/>
          <p:nvPr/>
        </p:nvSpPr>
        <p:spPr>
          <a:xfrm>
            <a:off x="5331419" y="2284000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40DF8C9F-4CA8-4522-A2A2-986242C8288A}"/>
              </a:ext>
            </a:extLst>
          </p:cNvPr>
          <p:cNvSpPr txBox="1"/>
          <p:nvPr/>
        </p:nvSpPr>
        <p:spPr>
          <a:xfrm>
            <a:off x="3934970" y="3031815"/>
            <a:ext cx="637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ENUM</a:t>
            </a: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AECF1ACA-8239-4EEA-8501-06947D314447}"/>
              </a:ext>
            </a:extLst>
          </p:cNvPr>
          <p:cNvSpPr/>
          <p:nvPr/>
        </p:nvSpPr>
        <p:spPr>
          <a:xfrm>
            <a:off x="4470985" y="324338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32B4928-F0A1-4835-8EF1-87223FD24D93}"/>
              </a:ext>
            </a:extLst>
          </p:cNvPr>
          <p:cNvSpPr txBox="1"/>
          <p:nvPr/>
        </p:nvSpPr>
        <p:spPr>
          <a:xfrm>
            <a:off x="4464767" y="3261652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17">
            <a:extLst>
              <a:ext uri="{FF2B5EF4-FFF2-40B4-BE49-F238E27FC236}">
                <a16:creationId xmlns:a16="http://schemas.microsoft.com/office/drawing/2014/main" id="{C15EE349-17FA-48C0-90E2-E2A38400ED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98893" y="3798046"/>
            <a:ext cx="709542" cy="352090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B01A680-EC6E-45C6-8505-1600109A0D07}"/>
              </a:ext>
            </a:extLst>
          </p:cNvPr>
          <p:cNvSpPr txBox="1"/>
          <p:nvPr/>
        </p:nvSpPr>
        <p:spPr>
          <a:xfrm>
            <a:off x="5829541" y="3917597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IM / VoIP</a:t>
            </a:r>
            <a:endParaRPr lang="en-US" sz="7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3747DAF8-6EE1-4A8D-8022-F17DEFE637E2}"/>
              </a:ext>
            </a:extLst>
          </p:cNvPr>
          <p:cNvSpPr/>
          <p:nvPr/>
        </p:nvSpPr>
        <p:spPr>
          <a:xfrm>
            <a:off x="3474913" y="245040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E5E78BB4-0FFC-46E0-8EDA-2DEAEC3CB005}"/>
              </a:ext>
            </a:extLst>
          </p:cNvPr>
          <p:cNvSpPr/>
          <p:nvPr/>
        </p:nvSpPr>
        <p:spPr>
          <a:xfrm rot="10800000">
            <a:off x="3941060" y="294440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3363ED6D-344D-4635-88C5-04B3E9A1C7B7}"/>
              </a:ext>
            </a:extLst>
          </p:cNvPr>
          <p:cNvSpPr/>
          <p:nvPr/>
        </p:nvSpPr>
        <p:spPr>
          <a:xfrm rot="10800000">
            <a:off x="3485484" y="372589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FD4C237-9CBC-4665-A680-8120FCC743AC}"/>
              </a:ext>
            </a:extLst>
          </p:cNvPr>
          <p:cNvSpPr txBox="1"/>
          <p:nvPr/>
        </p:nvSpPr>
        <p:spPr>
          <a:xfrm>
            <a:off x="3507710" y="2463428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51200C1-7F99-4DC3-9192-2E490F3288D1}"/>
              </a:ext>
            </a:extLst>
          </p:cNvPr>
          <p:cNvSpPr txBox="1"/>
          <p:nvPr/>
        </p:nvSpPr>
        <p:spPr>
          <a:xfrm>
            <a:off x="3426563" y="3693908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274C874-2081-4221-ACC0-8314874B58D2}"/>
              </a:ext>
            </a:extLst>
          </p:cNvPr>
          <p:cNvSpPr txBox="1"/>
          <p:nvPr/>
        </p:nvSpPr>
        <p:spPr>
          <a:xfrm>
            <a:off x="3881026" y="2426004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4F0CD182-81D0-4A39-9E54-415E18CAFE24}"/>
              </a:ext>
            </a:extLst>
          </p:cNvPr>
          <p:cNvSpPr txBox="1"/>
          <p:nvPr/>
        </p:nvSpPr>
        <p:spPr>
          <a:xfrm>
            <a:off x="3882203" y="2912416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4885F75A-79B5-4DED-9BA6-53167E71A92F}"/>
              </a:ext>
            </a:extLst>
          </p:cNvPr>
          <p:cNvSpPr/>
          <p:nvPr/>
        </p:nvSpPr>
        <p:spPr>
          <a:xfrm>
            <a:off x="1233516" y="398018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180F34F6-F673-4822-9CAA-2136E57BC1A3}"/>
              </a:ext>
            </a:extLst>
          </p:cNvPr>
          <p:cNvSpPr txBox="1"/>
          <p:nvPr/>
        </p:nvSpPr>
        <p:spPr>
          <a:xfrm>
            <a:off x="1227298" y="4009025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F2E6AB0D-2843-4A7A-9127-811F04E98191}"/>
              </a:ext>
            </a:extLst>
          </p:cNvPr>
          <p:cNvSpPr/>
          <p:nvPr/>
        </p:nvSpPr>
        <p:spPr>
          <a:xfrm>
            <a:off x="2079542" y="247308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C058E0B0-9C2C-47AD-A658-8818BDD3CD43}"/>
              </a:ext>
            </a:extLst>
          </p:cNvPr>
          <p:cNvCxnSpPr>
            <a:cxnSpLocks/>
            <a:stCxn id="253" idx="3"/>
            <a:endCxn id="459" idx="4"/>
          </p:cNvCxnSpPr>
          <p:nvPr/>
        </p:nvCxnSpPr>
        <p:spPr>
          <a:xfrm flipH="1" flipV="1">
            <a:off x="2151542" y="2617085"/>
            <a:ext cx="2588152" cy="1539947"/>
          </a:xfrm>
          <a:prstGeom prst="bentConnector4">
            <a:avLst>
              <a:gd name="adj1" fmla="val 0"/>
              <a:gd name="adj2" fmla="val -18729"/>
            </a:avLst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Oval 339">
            <a:extLst>
              <a:ext uri="{FF2B5EF4-FFF2-40B4-BE49-F238E27FC236}">
                <a16:creationId xmlns:a16="http://schemas.microsoft.com/office/drawing/2014/main" id="{C73B6113-06D5-4C74-A552-1693A9F33015}"/>
              </a:ext>
            </a:extLst>
          </p:cNvPr>
          <p:cNvSpPr/>
          <p:nvPr/>
        </p:nvSpPr>
        <p:spPr>
          <a:xfrm>
            <a:off x="8351296" y="136932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362DD820-EEAF-40EC-8198-20F6122A01F4}"/>
              </a:ext>
            </a:extLst>
          </p:cNvPr>
          <p:cNvSpPr txBox="1"/>
          <p:nvPr/>
        </p:nvSpPr>
        <p:spPr>
          <a:xfrm>
            <a:off x="8294094" y="1332781"/>
            <a:ext cx="258404" cy="23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84506E3C-FF30-41C3-86EF-0888615A7896}"/>
              </a:ext>
            </a:extLst>
          </p:cNvPr>
          <p:cNvSpPr txBox="1"/>
          <p:nvPr/>
        </p:nvSpPr>
        <p:spPr>
          <a:xfrm>
            <a:off x="2020476" y="244882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B40E0227-40EF-4653-A955-042E4307CC15}"/>
              </a:ext>
            </a:extLst>
          </p:cNvPr>
          <p:cNvSpPr/>
          <p:nvPr/>
        </p:nvSpPr>
        <p:spPr>
          <a:xfrm>
            <a:off x="1120763" y="11136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7448937F-878A-4E75-B394-5229CD9857B6}"/>
              </a:ext>
            </a:extLst>
          </p:cNvPr>
          <p:cNvSpPr/>
          <p:nvPr/>
        </p:nvSpPr>
        <p:spPr>
          <a:xfrm>
            <a:off x="2057721" y="112122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CA7C0100-2CC4-4834-99D2-F9101C39B1F9}"/>
              </a:ext>
            </a:extLst>
          </p:cNvPr>
          <p:cNvSpPr txBox="1"/>
          <p:nvPr/>
        </p:nvSpPr>
        <p:spPr>
          <a:xfrm>
            <a:off x="2090518" y="1134240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4C7B244-8723-47D8-9FCB-954FF39D1ECA}"/>
              </a:ext>
            </a:extLst>
          </p:cNvPr>
          <p:cNvSpPr/>
          <p:nvPr/>
        </p:nvSpPr>
        <p:spPr>
          <a:xfrm>
            <a:off x="2056185" y="197131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9CAB2-343C-4A26-A434-5AEE63F80A98}"/>
              </a:ext>
            </a:extLst>
          </p:cNvPr>
          <p:cNvCxnSpPr>
            <a:cxnSpLocks/>
            <a:stCxn id="466" idx="4"/>
            <a:endCxn id="468" idx="0"/>
          </p:cNvCxnSpPr>
          <p:nvPr/>
        </p:nvCxnSpPr>
        <p:spPr>
          <a:xfrm flipH="1">
            <a:off x="2128185" y="1265221"/>
            <a:ext cx="1536" cy="70609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TextBox 470">
            <a:extLst>
              <a:ext uri="{FF2B5EF4-FFF2-40B4-BE49-F238E27FC236}">
                <a16:creationId xmlns:a16="http://schemas.microsoft.com/office/drawing/2014/main" id="{6CE8BCD4-1ED9-405F-A79D-B59367455372}"/>
              </a:ext>
            </a:extLst>
          </p:cNvPr>
          <p:cNvSpPr txBox="1"/>
          <p:nvPr/>
        </p:nvSpPr>
        <p:spPr>
          <a:xfrm>
            <a:off x="1997850" y="193411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860CF2E-79E8-4ACF-B253-BC7C0C97F429}"/>
              </a:ext>
            </a:extLst>
          </p:cNvPr>
          <p:cNvCxnSpPr>
            <a:cxnSpLocks/>
            <a:stCxn id="464" idx="5"/>
            <a:endCxn id="268" idx="1"/>
          </p:cNvCxnSpPr>
          <p:nvPr/>
        </p:nvCxnSpPr>
        <p:spPr>
          <a:xfrm>
            <a:off x="1243675" y="1236537"/>
            <a:ext cx="639831" cy="83621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9B59E64A-8754-4E76-8DD7-16A050D92F3E}"/>
              </a:ext>
            </a:extLst>
          </p:cNvPr>
          <p:cNvSpPr txBox="1"/>
          <p:nvPr/>
        </p:nvSpPr>
        <p:spPr>
          <a:xfrm>
            <a:off x="1802825" y="201640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D5ED1F51-C268-46DE-B121-F373E49F388E}"/>
              </a:ext>
            </a:extLst>
          </p:cNvPr>
          <p:cNvSpPr txBox="1"/>
          <p:nvPr/>
        </p:nvSpPr>
        <p:spPr>
          <a:xfrm>
            <a:off x="1153560" y="1126644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98661107-856F-4B69-B78B-AA65EF8E7092}"/>
              </a:ext>
            </a:extLst>
          </p:cNvPr>
          <p:cNvCxnSpPr>
            <a:cxnSpLocks/>
            <a:stCxn id="326" idx="7"/>
            <a:endCxn id="270" idx="7"/>
          </p:cNvCxnSpPr>
          <p:nvPr/>
        </p:nvCxnSpPr>
        <p:spPr>
          <a:xfrm flipH="1">
            <a:off x="2400110" y="1215523"/>
            <a:ext cx="889406" cy="84546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D0FB76A7-3565-4B27-861A-CEF1C43B549A}"/>
              </a:ext>
            </a:extLst>
          </p:cNvPr>
          <p:cNvSpPr txBox="1"/>
          <p:nvPr/>
        </p:nvSpPr>
        <p:spPr>
          <a:xfrm>
            <a:off x="2219431" y="201001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D686420E-A91D-4BA5-9274-101F85298E88}"/>
              </a:ext>
            </a:extLst>
          </p:cNvPr>
          <p:cNvSpPr txBox="1"/>
          <p:nvPr/>
        </p:nvSpPr>
        <p:spPr>
          <a:xfrm>
            <a:off x="3302891" y="1100292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FA25606-C7AD-49C6-A66B-B7A14583D348}"/>
              </a:ext>
            </a:extLst>
          </p:cNvPr>
          <p:cNvCxnSpPr>
            <a:stCxn id="303" idx="2"/>
            <a:endCxn id="267" idx="6"/>
          </p:cNvCxnSpPr>
          <p:nvPr/>
        </p:nvCxnSpPr>
        <p:spPr>
          <a:xfrm flipH="1">
            <a:off x="2465703" y="2313429"/>
            <a:ext cx="819345" cy="3627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TextBox 477">
            <a:extLst>
              <a:ext uri="{FF2B5EF4-FFF2-40B4-BE49-F238E27FC236}">
                <a16:creationId xmlns:a16="http://schemas.microsoft.com/office/drawing/2014/main" id="{EB32D74B-EB85-4EE8-AFF5-34C1C6EE711C}"/>
              </a:ext>
            </a:extLst>
          </p:cNvPr>
          <p:cNvSpPr txBox="1"/>
          <p:nvPr/>
        </p:nvSpPr>
        <p:spPr>
          <a:xfrm>
            <a:off x="2272280" y="221473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29440484-538D-4A70-B8C2-D24C87D85084}"/>
              </a:ext>
            </a:extLst>
          </p:cNvPr>
          <p:cNvSpPr txBox="1"/>
          <p:nvPr/>
        </p:nvSpPr>
        <p:spPr>
          <a:xfrm>
            <a:off x="3317845" y="2254448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76C3759-488C-4B23-A0C9-7CB2B148E70E}"/>
              </a:ext>
            </a:extLst>
          </p:cNvPr>
          <p:cNvSpPr/>
          <p:nvPr/>
        </p:nvSpPr>
        <p:spPr>
          <a:xfrm rot="16200000">
            <a:off x="545969" y="37348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B134165-548B-4B8E-9DEF-D96036BE5468}"/>
              </a:ext>
            </a:extLst>
          </p:cNvPr>
          <p:cNvCxnSpPr>
            <a:cxnSpLocks/>
            <a:stCxn id="480" idx="5"/>
            <a:endCxn id="276" idx="3"/>
          </p:cNvCxnSpPr>
          <p:nvPr/>
        </p:nvCxnSpPr>
        <p:spPr>
          <a:xfrm flipV="1">
            <a:off x="668881" y="2499041"/>
            <a:ext cx="1265206" cy="1256847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39F0BEF6-BF64-4C25-B3BF-23122EB39947}"/>
              </a:ext>
            </a:extLst>
          </p:cNvPr>
          <p:cNvSpPr txBox="1"/>
          <p:nvPr/>
        </p:nvSpPr>
        <p:spPr>
          <a:xfrm>
            <a:off x="1868648" y="235953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2516F570-A701-44C2-8707-4D1DACCB92B6}"/>
              </a:ext>
            </a:extLst>
          </p:cNvPr>
          <p:cNvSpPr txBox="1"/>
          <p:nvPr/>
        </p:nvSpPr>
        <p:spPr>
          <a:xfrm>
            <a:off x="586556" y="3753230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76B821AB-20F3-4053-A4B9-2142A325C803}"/>
              </a:ext>
            </a:extLst>
          </p:cNvPr>
          <p:cNvCxnSpPr>
            <a:cxnSpLocks/>
            <a:stCxn id="307" idx="7"/>
            <a:endCxn id="274" idx="5"/>
          </p:cNvCxnSpPr>
          <p:nvPr/>
        </p:nvCxnSpPr>
        <p:spPr>
          <a:xfrm flipH="1" flipV="1">
            <a:off x="2365192" y="2552318"/>
            <a:ext cx="935036" cy="121582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4" name="TextBox 493">
            <a:extLst>
              <a:ext uri="{FF2B5EF4-FFF2-40B4-BE49-F238E27FC236}">
                <a16:creationId xmlns:a16="http://schemas.microsoft.com/office/drawing/2014/main" id="{2E3BB5C9-119E-4A9C-AAD0-9F672E3002E8}"/>
              </a:ext>
            </a:extLst>
          </p:cNvPr>
          <p:cNvSpPr txBox="1"/>
          <p:nvPr/>
        </p:nvSpPr>
        <p:spPr>
          <a:xfrm>
            <a:off x="2188882" y="238727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188E0E5D-181F-43CF-80A8-C4845714B7DB}"/>
              </a:ext>
            </a:extLst>
          </p:cNvPr>
          <p:cNvSpPr txBox="1"/>
          <p:nvPr/>
        </p:nvSpPr>
        <p:spPr>
          <a:xfrm rot="18907887">
            <a:off x="551629" y="3352514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3911450B-A3E0-4CA1-AF36-0CA6CC8DB454}"/>
              </a:ext>
            </a:extLst>
          </p:cNvPr>
          <p:cNvSpPr txBox="1"/>
          <p:nvPr/>
        </p:nvSpPr>
        <p:spPr>
          <a:xfrm rot="5400000">
            <a:off x="1642508" y="1631088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h-HSS-S6Cx--[x]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93C433C-FAE9-41D1-A2C7-9D3867B0D577}"/>
              </a:ext>
            </a:extLst>
          </p:cNvPr>
          <p:cNvSpPr txBox="1"/>
          <p:nvPr/>
        </p:nvSpPr>
        <p:spPr>
          <a:xfrm rot="18974277">
            <a:off x="2742113" y="1200534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h-AS-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Sh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791FC37F-C6F5-45F4-A8D6-F71C031E2A66}"/>
              </a:ext>
            </a:extLst>
          </p:cNvPr>
          <p:cNvSpPr txBox="1"/>
          <p:nvPr/>
        </p:nvSpPr>
        <p:spPr>
          <a:xfrm>
            <a:off x="2521323" y="2324921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h-CSCF-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RfRx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2ADB3D39-0486-4DD3-A2B8-C5DF4C785F70}"/>
              </a:ext>
            </a:extLst>
          </p:cNvPr>
          <p:cNvSpPr txBox="1"/>
          <p:nvPr/>
        </p:nvSpPr>
        <p:spPr>
          <a:xfrm rot="3103035">
            <a:off x="2526838" y="3499601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h-CSCF-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RfRx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EE150443-A0F2-48AD-A0B1-37710158E1F2}"/>
              </a:ext>
            </a:extLst>
          </p:cNvPr>
          <p:cNvSpPr txBox="1"/>
          <p:nvPr/>
        </p:nvSpPr>
        <p:spPr>
          <a:xfrm rot="5400000">
            <a:off x="1523562" y="3005175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h-EXT-DRA--[x]</a:t>
            </a:r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DD120C1B-4112-4F76-822A-4003A7972DC1}"/>
              </a:ext>
            </a:extLst>
          </p:cNvPr>
          <p:cNvSpPr/>
          <p:nvPr/>
        </p:nvSpPr>
        <p:spPr>
          <a:xfrm>
            <a:off x="4665170" y="4118773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53DAF98F-E678-4D8F-AF05-64C297A5D82A}"/>
              </a:ext>
            </a:extLst>
          </p:cNvPr>
          <p:cNvSpPr txBox="1"/>
          <p:nvPr/>
        </p:nvSpPr>
        <p:spPr>
          <a:xfrm>
            <a:off x="4658952" y="4137036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D8EF9C23-E03B-481C-AC44-BCF373E7819F}"/>
              </a:ext>
            </a:extLst>
          </p:cNvPr>
          <p:cNvSpPr txBox="1"/>
          <p:nvPr/>
        </p:nvSpPr>
        <p:spPr>
          <a:xfrm>
            <a:off x="3839901" y="4272325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EXT-GRX-DRA--[x]</a:t>
            </a:r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E613AA29-C576-4C6F-8593-79709B464138}"/>
              </a:ext>
            </a:extLst>
          </p:cNvPr>
          <p:cNvSpPr/>
          <p:nvPr/>
        </p:nvSpPr>
        <p:spPr>
          <a:xfrm>
            <a:off x="5066570" y="4104794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03142F1-7AE3-4552-89F6-25FD61DE87E3}"/>
              </a:ext>
            </a:extLst>
          </p:cNvPr>
          <p:cNvSpPr txBox="1"/>
          <p:nvPr/>
        </p:nvSpPr>
        <p:spPr>
          <a:xfrm>
            <a:off x="5060352" y="4123057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C34FA99B-9499-4519-8101-C9E8C77C1221}"/>
              </a:ext>
            </a:extLst>
          </p:cNvPr>
          <p:cNvSpPr txBox="1"/>
          <p:nvPr/>
        </p:nvSpPr>
        <p:spPr>
          <a:xfrm>
            <a:off x="5079551" y="4267051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EXT-GRX-SS7--[x]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9D5313FC-03B3-4896-9466-EDB566CA0437}"/>
              </a:ext>
            </a:extLst>
          </p:cNvPr>
          <p:cNvSpPr txBox="1"/>
          <p:nvPr/>
        </p:nvSpPr>
        <p:spPr>
          <a:xfrm>
            <a:off x="3646486" y="3341122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EXT-GRX-ENUM--[x]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DD6BC0A8-63A4-4F12-B71C-03DC8CEAFB4A}"/>
              </a:ext>
            </a:extLst>
          </p:cNvPr>
          <p:cNvSpPr txBox="1"/>
          <p:nvPr/>
        </p:nvSpPr>
        <p:spPr>
          <a:xfrm rot="16200000">
            <a:off x="2928536" y="3163897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H-PCSCF-SIP—[x]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2C525CD-387B-479F-B774-0EB03AC35871}"/>
              </a:ext>
            </a:extLst>
          </p:cNvPr>
          <p:cNvSpPr/>
          <p:nvPr/>
        </p:nvSpPr>
        <p:spPr>
          <a:xfrm>
            <a:off x="2127051" y="4024265"/>
            <a:ext cx="49423" cy="86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66DF10-CE4E-4ED4-9435-C6F5C121A4F4}"/>
              </a:ext>
            </a:extLst>
          </p:cNvPr>
          <p:cNvCxnSpPr>
            <a:cxnSpLocks/>
            <a:stCxn id="458" idx="3"/>
            <a:endCxn id="328" idx="1"/>
          </p:cNvCxnSpPr>
          <p:nvPr/>
        </p:nvCxnSpPr>
        <p:spPr>
          <a:xfrm flipV="1">
            <a:off x="1387197" y="4055174"/>
            <a:ext cx="1887954" cy="771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TextBox 510">
            <a:extLst>
              <a:ext uri="{FF2B5EF4-FFF2-40B4-BE49-F238E27FC236}">
                <a16:creationId xmlns:a16="http://schemas.microsoft.com/office/drawing/2014/main" id="{45444575-304B-4ED9-996D-CA18C3D48B2D}"/>
              </a:ext>
            </a:extLst>
          </p:cNvPr>
          <p:cNvSpPr txBox="1"/>
          <p:nvPr/>
        </p:nvSpPr>
        <p:spPr>
          <a:xfrm>
            <a:off x="5364987" y="1187894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h-BGCF-SIP--[x]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05EE6047-0C3A-434B-A3D1-49B71EC0089E}"/>
              </a:ext>
            </a:extLst>
          </p:cNvPr>
          <p:cNvSpPr txBox="1"/>
          <p:nvPr/>
        </p:nvSpPr>
        <p:spPr>
          <a:xfrm>
            <a:off x="5417595" y="1884747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h-SBC-SIP--[x]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727D8C1E-FBFB-47E3-981B-125A09157D3F}"/>
              </a:ext>
            </a:extLst>
          </p:cNvPr>
          <p:cNvSpPr txBox="1"/>
          <p:nvPr/>
        </p:nvSpPr>
        <p:spPr>
          <a:xfrm>
            <a:off x="4282341" y="1960957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h-SBC-UP--[x]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AD67EA96-EE4A-42F8-A11B-F0E33182133D}"/>
              </a:ext>
            </a:extLst>
          </p:cNvPr>
          <p:cNvSpPr txBox="1"/>
          <p:nvPr/>
        </p:nvSpPr>
        <p:spPr>
          <a:xfrm>
            <a:off x="4183668" y="2220191"/>
            <a:ext cx="11057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h-CSCC-UP--[x]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03F2EA8F-BE51-4F24-B2B0-9647507C404D}"/>
              </a:ext>
            </a:extLst>
          </p:cNvPr>
          <p:cNvSpPr txBox="1"/>
          <p:nvPr/>
        </p:nvSpPr>
        <p:spPr>
          <a:xfrm>
            <a:off x="4884239" y="2672245"/>
            <a:ext cx="1105769" cy="18042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700" dirty="0">
                <a:latin typeface="Arial" pitchFamily="34" charset="0"/>
                <a:cs typeface="Arial" pitchFamily="34" charset="0"/>
              </a:rPr>
              <a:t>EXT-SBC-UP--[x]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1CC7DC0-D79E-4926-8C4A-1D72D1E9A587}"/>
              </a:ext>
            </a:extLst>
          </p:cNvPr>
          <p:cNvSpPr txBox="1"/>
          <p:nvPr/>
        </p:nvSpPr>
        <p:spPr>
          <a:xfrm rot="5400000">
            <a:off x="6837014" y="1660381"/>
            <a:ext cx="110576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h-MSS-Mc--[x]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A048B7EF-6303-4D1B-B9E2-E0402DEF91C9}"/>
              </a:ext>
            </a:extLst>
          </p:cNvPr>
          <p:cNvSpPr txBox="1"/>
          <p:nvPr/>
        </p:nvSpPr>
        <p:spPr>
          <a:xfrm rot="16200000">
            <a:off x="6680197" y="1585074"/>
            <a:ext cx="110576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h-MGW-Mc--[x]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67DAF877-E876-4FC6-A3B5-072EF3CE1D93}"/>
              </a:ext>
            </a:extLst>
          </p:cNvPr>
          <p:cNvSpPr txBox="1"/>
          <p:nvPr/>
        </p:nvSpPr>
        <p:spPr>
          <a:xfrm>
            <a:off x="6225431" y="2064631"/>
            <a:ext cx="110576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h-MGW-SIP--[x]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3759BBF8-398D-4BFE-87CA-D6CE622AB160}"/>
              </a:ext>
            </a:extLst>
          </p:cNvPr>
          <p:cNvSpPr txBox="1"/>
          <p:nvPr/>
        </p:nvSpPr>
        <p:spPr>
          <a:xfrm>
            <a:off x="6113415" y="2292660"/>
            <a:ext cx="110576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h-MGW-UP--[x]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B66E677C-22D9-4AE7-8125-17BDBC64430E}"/>
              </a:ext>
            </a:extLst>
          </p:cNvPr>
          <p:cNvSpPr txBox="1"/>
          <p:nvPr/>
        </p:nvSpPr>
        <p:spPr>
          <a:xfrm>
            <a:off x="6245141" y="1210268"/>
            <a:ext cx="110576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h-MSS-UP--[x]</a:t>
            </a:r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B3EDE35F-1F09-4BA6-8624-CD341F67B88B}"/>
              </a:ext>
            </a:extLst>
          </p:cNvPr>
          <p:cNvSpPr/>
          <p:nvPr/>
        </p:nvSpPr>
        <p:spPr>
          <a:xfrm>
            <a:off x="7722693" y="875765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60C2A39-49B2-488D-B52F-83B6C5D9648A}"/>
              </a:ext>
            </a:extLst>
          </p:cNvPr>
          <p:cNvSpPr txBox="1"/>
          <p:nvPr/>
        </p:nvSpPr>
        <p:spPr>
          <a:xfrm>
            <a:off x="7718964" y="901831"/>
            <a:ext cx="15989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Network: SMS (via CS or CSFB/combined PS/CS)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7131E0-87F6-EF41-A2D4-84737DCCB335}"/>
              </a:ext>
            </a:extLst>
          </p:cNvPr>
          <p:cNvSpPr txBox="1"/>
          <p:nvPr/>
        </p:nvSpPr>
        <p:spPr>
          <a:xfrm>
            <a:off x="2352782" y="4715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A46C9-CF77-FC4F-B4CE-69A20A815AF9}"/>
              </a:ext>
            </a:extLst>
          </p:cNvPr>
          <p:cNvSpPr txBox="1"/>
          <p:nvPr/>
        </p:nvSpPr>
        <p:spPr>
          <a:xfrm>
            <a:off x="592297" y="3768685"/>
            <a:ext cx="401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362C7DA-836A-E248-9C94-E4CB6443C216}"/>
              </a:ext>
            </a:extLst>
          </p:cNvPr>
          <p:cNvSpPr/>
          <p:nvPr/>
        </p:nvSpPr>
        <p:spPr>
          <a:xfrm>
            <a:off x="431800" y="3627407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57A2A-FE79-AE48-A5C4-07456329A401}"/>
              </a:ext>
            </a:extLst>
          </p:cNvPr>
          <p:cNvSpPr/>
          <p:nvPr/>
        </p:nvSpPr>
        <p:spPr>
          <a:xfrm>
            <a:off x="930729" y="3733675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C52CB0-A14A-BA4D-8ED5-85464B3902AF}"/>
              </a:ext>
            </a:extLst>
          </p:cNvPr>
          <p:cNvSpPr/>
          <p:nvPr/>
        </p:nvSpPr>
        <p:spPr>
          <a:xfrm>
            <a:off x="1333175" y="368068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67343-4CE8-7F4E-BAD0-5BEC5F40187D}"/>
              </a:ext>
            </a:extLst>
          </p:cNvPr>
          <p:cNvSpPr txBox="1"/>
          <p:nvPr/>
        </p:nvSpPr>
        <p:spPr>
          <a:xfrm>
            <a:off x="930729" y="3752837"/>
            <a:ext cx="49004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itchFamily="34" charset="0"/>
                <a:cs typeface="Arial" pitchFamily="34" charset="0"/>
              </a:rPr>
              <a:t>RNC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3290A-F284-A643-B1EB-01A4A2B21BB8}"/>
              </a:ext>
            </a:extLst>
          </p:cNvPr>
          <p:cNvSpPr txBox="1"/>
          <p:nvPr/>
        </p:nvSpPr>
        <p:spPr>
          <a:xfrm>
            <a:off x="1369242" y="3693978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F02A1-2AD9-1C44-8E8B-A687D60BED21}"/>
              </a:ext>
            </a:extLst>
          </p:cNvPr>
          <p:cNvSpPr txBox="1"/>
          <p:nvPr/>
        </p:nvSpPr>
        <p:spPr>
          <a:xfrm>
            <a:off x="592297" y="1286425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4G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092CBAE5-7542-1B4E-BF01-1A2242A0FB30}"/>
              </a:ext>
            </a:extLst>
          </p:cNvPr>
          <p:cNvSpPr/>
          <p:nvPr/>
        </p:nvSpPr>
        <p:spPr>
          <a:xfrm>
            <a:off x="443997" y="114524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92F25-9DF7-A14E-9BD8-6D8E085A5392}"/>
              </a:ext>
            </a:extLst>
          </p:cNvPr>
          <p:cNvSpPr/>
          <p:nvPr/>
        </p:nvSpPr>
        <p:spPr>
          <a:xfrm>
            <a:off x="942926" y="1251513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941C6B-29DD-FC40-8CB9-6C4135851BD2}"/>
              </a:ext>
            </a:extLst>
          </p:cNvPr>
          <p:cNvSpPr/>
          <p:nvPr/>
        </p:nvSpPr>
        <p:spPr>
          <a:xfrm>
            <a:off x="1345372" y="1198519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0853B8-B4A4-E84B-A080-5D1D36684A45}"/>
              </a:ext>
            </a:extLst>
          </p:cNvPr>
          <p:cNvSpPr/>
          <p:nvPr/>
        </p:nvSpPr>
        <p:spPr>
          <a:xfrm>
            <a:off x="1342839" y="143259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F7554A-C594-1643-A1BE-0CCBD046C15C}"/>
              </a:ext>
            </a:extLst>
          </p:cNvPr>
          <p:cNvSpPr txBox="1"/>
          <p:nvPr/>
        </p:nvSpPr>
        <p:spPr>
          <a:xfrm>
            <a:off x="930729" y="1264670"/>
            <a:ext cx="490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eNB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86AF20-B527-1649-9383-D0EDDAB7B178}"/>
              </a:ext>
            </a:extLst>
          </p:cNvPr>
          <p:cNvSpPr txBox="1"/>
          <p:nvPr/>
        </p:nvSpPr>
        <p:spPr>
          <a:xfrm>
            <a:off x="1369242" y="1441195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D5CCE-5313-2844-8FC2-5752615E73B9}"/>
              </a:ext>
            </a:extLst>
          </p:cNvPr>
          <p:cNvSpPr txBox="1"/>
          <p:nvPr/>
        </p:nvSpPr>
        <p:spPr>
          <a:xfrm>
            <a:off x="1381439" y="1211816"/>
            <a:ext cx="73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B01A4-0E3B-F24D-87B1-A23A6CA1A7AC}"/>
              </a:ext>
            </a:extLst>
          </p:cNvPr>
          <p:cNvSpPr/>
          <p:nvPr/>
        </p:nvSpPr>
        <p:spPr>
          <a:xfrm>
            <a:off x="2788146" y="119187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5081A-A574-9F4B-B58E-9FD338C45ABD}"/>
              </a:ext>
            </a:extLst>
          </p:cNvPr>
          <p:cNvSpPr txBox="1"/>
          <p:nvPr/>
        </p:nvSpPr>
        <p:spPr>
          <a:xfrm>
            <a:off x="2796594" y="127506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7C7CBD-72C9-484F-9DC6-2BBE813F7C51}"/>
              </a:ext>
            </a:extLst>
          </p:cNvPr>
          <p:cNvSpPr/>
          <p:nvPr/>
        </p:nvSpPr>
        <p:spPr>
          <a:xfrm>
            <a:off x="2710186" y="134309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05CD7A-6963-354F-BDB5-F91F4F32C60B}"/>
              </a:ext>
            </a:extLst>
          </p:cNvPr>
          <p:cNvSpPr/>
          <p:nvPr/>
        </p:nvSpPr>
        <p:spPr>
          <a:xfrm>
            <a:off x="2856515" y="16016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E2B662-59BD-644A-9AC9-3E21E5586C61}"/>
              </a:ext>
            </a:extLst>
          </p:cNvPr>
          <p:cNvSpPr/>
          <p:nvPr/>
        </p:nvSpPr>
        <p:spPr>
          <a:xfrm rot="16200000">
            <a:off x="3585395" y="131337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0ACD-FE7C-994D-84BB-6AF61DA299AE}"/>
              </a:ext>
            </a:extLst>
          </p:cNvPr>
          <p:cNvSpPr txBox="1"/>
          <p:nvPr/>
        </p:nvSpPr>
        <p:spPr>
          <a:xfrm>
            <a:off x="2893566" y="1611278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C45E44-A0E2-0646-9C82-8D92613F6BE2}"/>
              </a:ext>
            </a:extLst>
          </p:cNvPr>
          <p:cNvSpPr txBox="1"/>
          <p:nvPr/>
        </p:nvSpPr>
        <p:spPr>
          <a:xfrm>
            <a:off x="2748668" y="1354454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124A9C-A882-EC43-98CE-E043F85FFBD4}"/>
              </a:ext>
            </a:extLst>
          </p:cNvPr>
          <p:cNvSpPr txBox="1"/>
          <p:nvPr/>
        </p:nvSpPr>
        <p:spPr>
          <a:xfrm>
            <a:off x="3523137" y="1267089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71630-C587-D549-9CB0-1C6308845092}"/>
              </a:ext>
            </a:extLst>
          </p:cNvPr>
          <p:cNvSpPr/>
          <p:nvPr/>
        </p:nvSpPr>
        <p:spPr>
          <a:xfrm>
            <a:off x="2815703" y="364834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10C5CB-80D5-F74F-8B8A-69BA15619700}"/>
              </a:ext>
            </a:extLst>
          </p:cNvPr>
          <p:cNvSpPr txBox="1"/>
          <p:nvPr/>
        </p:nvSpPr>
        <p:spPr>
          <a:xfrm>
            <a:off x="2824151" y="373153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5D3AF-7875-3A4F-951D-463599505C29}"/>
              </a:ext>
            </a:extLst>
          </p:cNvPr>
          <p:cNvSpPr/>
          <p:nvPr/>
        </p:nvSpPr>
        <p:spPr>
          <a:xfrm>
            <a:off x="2737743" y="379955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9F0D1D-DCF0-4847-A0DE-2CF99DC97E9B}"/>
              </a:ext>
            </a:extLst>
          </p:cNvPr>
          <p:cNvSpPr/>
          <p:nvPr/>
        </p:nvSpPr>
        <p:spPr>
          <a:xfrm>
            <a:off x="2884072" y="405808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0D45B2-5AFC-1D4B-A80A-299A4C4D1328}"/>
              </a:ext>
            </a:extLst>
          </p:cNvPr>
          <p:cNvSpPr/>
          <p:nvPr/>
        </p:nvSpPr>
        <p:spPr>
          <a:xfrm rot="16200000">
            <a:off x="3612952" y="376983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658346-9B57-334A-92D5-88B320A8457C}"/>
              </a:ext>
            </a:extLst>
          </p:cNvPr>
          <p:cNvSpPr txBox="1"/>
          <p:nvPr/>
        </p:nvSpPr>
        <p:spPr>
          <a:xfrm>
            <a:off x="2921123" y="4067741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4E23C5-D594-FB40-A440-38DD8792FAB9}"/>
              </a:ext>
            </a:extLst>
          </p:cNvPr>
          <p:cNvSpPr txBox="1"/>
          <p:nvPr/>
        </p:nvSpPr>
        <p:spPr>
          <a:xfrm>
            <a:off x="2776225" y="3810917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4FE96C-B13A-B748-B7B5-BE7F21F3A949}"/>
              </a:ext>
            </a:extLst>
          </p:cNvPr>
          <p:cNvSpPr txBox="1"/>
          <p:nvPr/>
        </p:nvSpPr>
        <p:spPr>
          <a:xfrm>
            <a:off x="3550694" y="3723552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D5874E-EA10-2E49-8A45-B28DADAEDD86}"/>
              </a:ext>
            </a:extLst>
          </p:cNvPr>
          <p:cNvSpPr/>
          <p:nvPr/>
        </p:nvSpPr>
        <p:spPr>
          <a:xfrm>
            <a:off x="4490672" y="1187940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10E9A8-5BDD-974E-A66A-A57141F00598}"/>
              </a:ext>
            </a:extLst>
          </p:cNvPr>
          <p:cNvSpPr txBox="1"/>
          <p:nvPr/>
        </p:nvSpPr>
        <p:spPr>
          <a:xfrm>
            <a:off x="4499120" y="127113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524F0F-69FD-2149-AA42-DF0B8D5C7888}"/>
              </a:ext>
            </a:extLst>
          </p:cNvPr>
          <p:cNvSpPr/>
          <p:nvPr/>
        </p:nvSpPr>
        <p:spPr>
          <a:xfrm>
            <a:off x="4412712" y="133915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E32BC0-04EF-0845-86DB-536D0F92C391}"/>
              </a:ext>
            </a:extLst>
          </p:cNvPr>
          <p:cNvSpPr/>
          <p:nvPr/>
        </p:nvSpPr>
        <p:spPr>
          <a:xfrm>
            <a:off x="4559041" y="159768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D2EB85-9BA2-0C43-81CE-FCC4AB0BBB14}"/>
              </a:ext>
            </a:extLst>
          </p:cNvPr>
          <p:cNvSpPr/>
          <p:nvPr/>
        </p:nvSpPr>
        <p:spPr>
          <a:xfrm rot="16200000">
            <a:off x="5287921" y="130943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669C00-98A0-394E-AA88-C1FBC135910F}"/>
              </a:ext>
            </a:extLst>
          </p:cNvPr>
          <p:cNvSpPr txBox="1"/>
          <p:nvPr/>
        </p:nvSpPr>
        <p:spPr>
          <a:xfrm>
            <a:off x="4596092" y="1607340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05D9CA-E978-EE44-86C7-D99FC90E9A0B}"/>
              </a:ext>
            </a:extLst>
          </p:cNvPr>
          <p:cNvSpPr txBox="1"/>
          <p:nvPr/>
        </p:nvSpPr>
        <p:spPr>
          <a:xfrm>
            <a:off x="4451194" y="1350516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625E69-4E1F-5542-9216-A2EF4873FE8F}"/>
              </a:ext>
            </a:extLst>
          </p:cNvPr>
          <p:cNvSpPr txBox="1"/>
          <p:nvPr/>
        </p:nvSpPr>
        <p:spPr>
          <a:xfrm>
            <a:off x="5225663" y="1263151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F4AD19-26CC-6B4F-81A0-24440D43461C}"/>
              </a:ext>
            </a:extLst>
          </p:cNvPr>
          <p:cNvSpPr/>
          <p:nvPr/>
        </p:nvSpPr>
        <p:spPr>
          <a:xfrm>
            <a:off x="6193198" y="118400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C3859-BD3B-B34A-B41A-64B9C4BDF121}"/>
              </a:ext>
            </a:extLst>
          </p:cNvPr>
          <p:cNvSpPr txBox="1"/>
          <p:nvPr/>
        </p:nvSpPr>
        <p:spPr>
          <a:xfrm>
            <a:off x="6201646" y="126719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EB883B4-5E78-494C-836C-24095B65EFDA}"/>
              </a:ext>
            </a:extLst>
          </p:cNvPr>
          <p:cNvSpPr/>
          <p:nvPr/>
        </p:nvSpPr>
        <p:spPr>
          <a:xfrm>
            <a:off x="6115238" y="133521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5F6ED75-491E-FC43-9D8A-01228580C3FA}"/>
              </a:ext>
            </a:extLst>
          </p:cNvPr>
          <p:cNvSpPr/>
          <p:nvPr/>
        </p:nvSpPr>
        <p:spPr>
          <a:xfrm>
            <a:off x="6261567" y="159374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8CC030-632A-854B-94CA-104902D5ABD5}"/>
              </a:ext>
            </a:extLst>
          </p:cNvPr>
          <p:cNvSpPr/>
          <p:nvPr/>
        </p:nvSpPr>
        <p:spPr>
          <a:xfrm rot="16200000">
            <a:off x="6990447" y="130549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DA1AE2-CAA7-AF4B-B5E3-2CCB1923F44D}"/>
              </a:ext>
            </a:extLst>
          </p:cNvPr>
          <p:cNvSpPr txBox="1"/>
          <p:nvPr/>
        </p:nvSpPr>
        <p:spPr>
          <a:xfrm>
            <a:off x="6298618" y="1603402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C7C401-C69B-1F4B-AB86-38CF40139C2B}"/>
              </a:ext>
            </a:extLst>
          </p:cNvPr>
          <p:cNvSpPr txBox="1"/>
          <p:nvPr/>
        </p:nvSpPr>
        <p:spPr>
          <a:xfrm>
            <a:off x="6153720" y="1346578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B3F48A-E318-5B43-A586-02D857A50906}"/>
              </a:ext>
            </a:extLst>
          </p:cNvPr>
          <p:cNvSpPr txBox="1"/>
          <p:nvPr/>
        </p:nvSpPr>
        <p:spPr>
          <a:xfrm>
            <a:off x="6928189" y="1259213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67BEE6-3FBB-974A-8828-6DD4271F4272}"/>
              </a:ext>
            </a:extLst>
          </p:cNvPr>
          <p:cNvSpPr/>
          <p:nvPr/>
        </p:nvSpPr>
        <p:spPr>
          <a:xfrm>
            <a:off x="6274287" y="360065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F74DB9-6D40-F445-BD47-569B14F48557}"/>
              </a:ext>
            </a:extLst>
          </p:cNvPr>
          <p:cNvSpPr txBox="1"/>
          <p:nvPr/>
        </p:nvSpPr>
        <p:spPr>
          <a:xfrm>
            <a:off x="6282735" y="368384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hGGSN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385A246-4219-C344-A355-A36DE4D26668}"/>
              </a:ext>
            </a:extLst>
          </p:cNvPr>
          <p:cNvSpPr/>
          <p:nvPr/>
        </p:nvSpPr>
        <p:spPr>
          <a:xfrm>
            <a:off x="6196327" y="375186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9A8049-DCEC-EA40-8112-B678067D7796}"/>
              </a:ext>
            </a:extLst>
          </p:cNvPr>
          <p:cNvSpPr/>
          <p:nvPr/>
        </p:nvSpPr>
        <p:spPr>
          <a:xfrm>
            <a:off x="6342656" y="401039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B345CAF-CF8D-194F-A6D7-E0FD30F9573E}"/>
              </a:ext>
            </a:extLst>
          </p:cNvPr>
          <p:cNvSpPr/>
          <p:nvPr/>
        </p:nvSpPr>
        <p:spPr>
          <a:xfrm rot="16200000">
            <a:off x="7071536" y="372214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8E51CC-637B-1841-8787-506295A71F7B}"/>
              </a:ext>
            </a:extLst>
          </p:cNvPr>
          <p:cNvSpPr txBox="1"/>
          <p:nvPr/>
        </p:nvSpPr>
        <p:spPr>
          <a:xfrm>
            <a:off x="6379707" y="4020053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08B25C-B07F-2646-8FF3-C3F952A983D2}"/>
              </a:ext>
            </a:extLst>
          </p:cNvPr>
          <p:cNvSpPr txBox="1"/>
          <p:nvPr/>
        </p:nvSpPr>
        <p:spPr>
          <a:xfrm>
            <a:off x="6234809" y="3763229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51B6BD-FE79-0646-AA7C-C0B6915153FE}"/>
              </a:ext>
            </a:extLst>
          </p:cNvPr>
          <p:cNvSpPr txBox="1"/>
          <p:nvPr/>
        </p:nvSpPr>
        <p:spPr>
          <a:xfrm>
            <a:off x="7009278" y="3675864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76DD99-E1AF-B245-868B-F8A0B1EA7939}"/>
              </a:ext>
            </a:extLst>
          </p:cNvPr>
          <p:cNvSpPr/>
          <p:nvPr/>
        </p:nvSpPr>
        <p:spPr>
          <a:xfrm>
            <a:off x="5200235" y="2773327"/>
            <a:ext cx="871789" cy="41834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C5FBEF-6FBA-6C43-8B2C-F3E0E7A5E97C}"/>
              </a:ext>
            </a:extLst>
          </p:cNvPr>
          <p:cNvSpPr/>
          <p:nvPr/>
        </p:nvSpPr>
        <p:spPr>
          <a:xfrm>
            <a:off x="6013091" y="2909795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25A317-1E48-A447-AF67-27CE57B4124C}"/>
              </a:ext>
            </a:extLst>
          </p:cNvPr>
          <p:cNvSpPr txBox="1"/>
          <p:nvPr/>
        </p:nvSpPr>
        <p:spPr>
          <a:xfrm>
            <a:off x="6047712" y="2920358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34DA29-F069-554F-AE37-CC7EAD4672B4}"/>
              </a:ext>
            </a:extLst>
          </p:cNvPr>
          <p:cNvSpPr txBox="1"/>
          <p:nvPr/>
        </p:nvSpPr>
        <p:spPr>
          <a:xfrm>
            <a:off x="5208827" y="286122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GMSC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27E8DE-EBAF-514B-9AEA-7AE8ADB8BD4F}"/>
              </a:ext>
            </a:extLst>
          </p:cNvPr>
          <p:cNvSpPr/>
          <p:nvPr/>
        </p:nvSpPr>
        <p:spPr>
          <a:xfrm>
            <a:off x="5203292" y="2197581"/>
            <a:ext cx="871789" cy="41834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78E84E-171C-5249-9CC5-CF624E602FDB}"/>
              </a:ext>
            </a:extLst>
          </p:cNvPr>
          <p:cNvSpPr/>
          <p:nvPr/>
        </p:nvSpPr>
        <p:spPr>
          <a:xfrm>
            <a:off x="6016148" y="2334049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312115-E477-E347-98B4-AD68AD3E111D}"/>
              </a:ext>
            </a:extLst>
          </p:cNvPr>
          <p:cNvSpPr txBox="1"/>
          <p:nvPr/>
        </p:nvSpPr>
        <p:spPr>
          <a:xfrm>
            <a:off x="6050769" y="2344612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D7E957-E36C-D848-9050-48C3F662BF59}"/>
              </a:ext>
            </a:extLst>
          </p:cNvPr>
          <p:cNvSpPr txBox="1"/>
          <p:nvPr/>
        </p:nvSpPr>
        <p:spPr>
          <a:xfrm>
            <a:off x="5211884" y="2285482"/>
            <a:ext cx="85127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IP-SM-GW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0D1727-9664-4C43-97AE-516BEB208E00}"/>
              </a:ext>
            </a:extLst>
          </p:cNvPr>
          <p:cNvSpPr/>
          <p:nvPr/>
        </p:nvSpPr>
        <p:spPr>
          <a:xfrm>
            <a:off x="4078107" y="241317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2E8447-3019-5445-8391-025FD44C438B}"/>
              </a:ext>
            </a:extLst>
          </p:cNvPr>
          <p:cNvSpPr txBox="1"/>
          <p:nvPr/>
        </p:nvSpPr>
        <p:spPr>
          <a:xfrm>
            <a:off x="4086555" y="249636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E6A41A9-82C4-184E-B91F-241EFC6835F1}"/>
              </a:ext>
            </a:extLst>
          </p:cNvPr>
          <p:cNvSpPr/>
          <p:nvPr/>
        </p:nvSpPr>
        <p:spPr>
          <a:xfrm>
            <a:off x="4000147" y="25643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0DD743-D891-A947-BD4A-F620554FE752}"/>
              </a:ext>
            </a:extLst>
          </p:cNvPr>
          <p:cNvSpPr/>
          <p:nvPr/>
        </p:nvSpPr>
        <p:spPr>
          <a:xfrm>
            <a:off x="4146476" y="282291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EA6BA3-D172-A44E-BAA7-4B2A4E31F2AB}"/>
              </a:ext>
            </a:extLst>
          </p:cNvPr>
          <p:cNvSpPr/>
          <p:nvPr/>
        </p:nvSpPr>
        <p:spPr>
          <a:xfrm rot="16200000">
            <a:off x="4875356" y="253466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F27CBC-6D28-EA47-90DC-3A7F87145C91}"/>
              </a:ext>
            </a:extLst>
          </p:cNvPr>
          <p:cNvSpPr txBox="1"/>
          <p:nvPr/>
        </p:nvSpPr>
        <p:spPr>
          <a:xfrm>
            <a:off x="4183527" y="2832572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33CD1D-8FF9-AA4D-8642-C67118689987}"/>
              </a:ext>
            </a:extLst>
          </p:cNvPr>
          <p:cNvSpPr txBox="1"/>
          <p:nvPr/>
        </p:nvSpPr>
        <p:spPr>
          <a:xfrm>
            <a:off x="4038629" y="2575748"/>
            <a:ext cx="67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B10ED7-48A8-674B-8AD0-514A601DDD4A}"/>
              </a:ext>
            </a:extLst>
          </p:cNvPr>
          <p:cNvSpPr txBox="1"/>
          <p:nvPr/>
        </p:nvSpPr>
        <p:spPr>
          <a:xfrm>
            <a:off x="4813098" y="2488383"/>
            <a:ext cx="258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B26A05-2AEB-5847-B68C-FF6F970E51EC}"/>
              </a:ext>
            </a:extLst>
          </p:cNvPr>
          <p:cNvSpPr/>
          <p:nvPr/>
        </p:nvSpPr>
        <p:spPr>
          <a:xfrm>
            <a:off x="2306904" y="2414227"/>
            <a:ext cx="871789" cy="418345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959E7F9-0BDF-E340-B151-513A1FE40C41}"/>
              </a:ext>
            </a:extLst>
          </p:cNvPr>
          <p:cNvSpPr/>
          <p:nvPr/>
        </p:nvSpPr>
        <p:spPr>
          <a:xfrm>
            <a:off x="3119760" y="2550695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9EE935-E60E-1749-8007-EFCAE0605033}"/>
              </a:ext>
            </a:extLst>
          </p:cNvPr>
          <p:cNvSpPr txBox="1"/>
          <p:nvPr/>
        </p:nvSpPr>
        <p:spPr>
          <a:xfrm>
            <a:off x="3154381" y="2561258"/>
            <a:ext cx="73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DF43DF-3274-1845-B7AA-35AE4A23147A}"/>
              </a:ext>
            </a:extLst>
          </p:cNvPr>
          <p:cNvSpPr txBox="1"/>
          <p:nvPr/>
        </p:nvSpPr>
        <p:spPr>
          <a:xfrm>
            <a:off x="2315496" y="250212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VLR</a:t>
            </a:r>
          </a:p>
        </p:txBody>
      </p:sp>
    </p:spTree>
    <p:extLst>
      <p:ext uri="{BB962C8B-B14F-4D97-AF65-F5344CB8AC3E}">
        <p14:creationId xmlns:p14="http://schemas.microsoft.com/office/powerpoint/2010/main" val="351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Roaming / MVNO Deployment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5B422-1639-470F-A85A-3E9AE848BBD8}"/>
              </a:ext>
            </a:extLst>
          </p:cNvPr>
          <p:cNvSpPr txBox="1"/>
          <p:nvPr/>
        </p:nvSpPr>
        <p:spPr>
          <a:xfrm>
            <a:off x="6157733" y="4880350"/>
            <a:ext cx="13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BACKUP SLIDE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84BEF-BD7B-4FD1-9EC2-C508DBCA34F5}"/>
              </a:ext>
            </a:extLst>
          </p:cNvPr>
          <p:cNvSpPr/>
          <p:nvPr/>
        </p:nvSpPr>
        <p:spPr>
          <a:xfrm>
            <a:off x="1464425" y="3680585"/>
            <a:ext cx="896112" cy="44805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447B6D-197D-4D74-AC2C-C420416FF3B1}"/>
              </a:ext>
            </a:extLst>
          </p:cNvPr>
          <p:cNvSpPr/>
          <p:nvPr/>
        </p:nvSpPr>
        <p:spPr>
          <a:xfrm>
            <a:off x="1464425" y="3099410"/>
            <a:ext cx="896112" cy="448056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2E231-F28E-4292-8C2F-29070B0FEC54}"/>
              </a:ext>
            </a:extLst>
          </p:cNvPr>
          <p:cNvSpPr txBox="1"/>
          <p:nvPr/>
        </p:nvSpPr>
        <p:spPr>
          <a:xfrm>
            <a:off x="1452258" y="3184938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SGSN/MME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D63AA-713D-4FB1-AC56-060764857599}"/>
              </a:ext>
            </a:extLst>
          </p:cNvPr>
          <p:cNvSpPr txBox="1"/>
          <p:nvPr/>
        </p:nvSpPr>
        <p:spPr>
          <a:xfrm>
            <a:off x="1438170" y="377404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SGSN/MME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2C33E-EA18-4291-889E-E765DDB6A1E7}"/>
              </a:ext>
            </a:extLst>
          </p:cNvPr>
          <p:cNvSpPr/>
          <p:nvPr/>
        </p:nvSpPr>
        <p:spPr>
          <a:xfrm>
            <a:off x="1464425" y="2530984"/>
            <a:ext cx="896112" cy="448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66A35-6064-418C-ABDF-37674176A21A}"/>
              </a:ext>
            </a:extLst>
          </p:cNvPr>
          <p:cNvSpPr txBox="1"/>
          <p:nvPr/>
        </p:nvSpPr>
        <p:spPr>
          <a:xfrm>
            <a:off x="1603022" y="2611884"/>
            <a:ext cx="62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S/PGW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3AE69D-73B2-4DB8-996C-53980D1049B3}"/>
              </a:ext>
            </a:extLst>
          </p:cNvPr>
          <p:cNvSpPr/>
          <p:nvPr/>
        </p:nvSpPr>
        <p:spPr>
          <a:xfrm>
            <a:off x="1476591" y="1926877"/>
            <a:ext cx="896112" cy="448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B794E-693C-45C5-95B2-EA67CE6EA66A}"/>
              </a:ext>
            </a:extLst>
          </p:cNvPr>
          <p:cNvSpPr txBox="1"/>
          <p:nvPr/>
        </p:nvSpPr>
        <p:spPr>
          <a:xfrm>
            <a:off x="1549281" y="2019620"/>
            <a:ext cx="736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GW-MSS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33D2CD-5B0C-4E74-B698-74DEC7779BF5}"/>
              </a:ext>
            </a:extLst>
          </p:cNvPr>
          <p:cNvSpPr/>
          <p:nvPr/>
        </p:nvSpPr>
        <p:spPr>
          <a:xfrm>
            <a:off x="1476591" y="1368657"/>
            <a:ext cx="896112" cy="448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B39B0-0FF6-4BF8-AC97-37EFCA4566BB}"/>
              </a:ext>
            </a:extLst>
          </p:cNvPr>
          <p:cNvSpPr txBox="1"/>
          <p:nvPr/>
        </p:nvSpPr>
        <p:spPr>
          <a:xfrm>
            <a:off x="1713936" y="146140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D155543-8C83-4231-AA9A-1B33CB6E67C2}"/>
              </a:ext>
            </a:extLst>
          </p:cNvPr>
          <p:cNvSpPr/>
          <p:nvPr/>
        </p:nvSpPr>
        <p:spPr>
          <a:xfrm>
            <a:off x="3229046" y="1592685"/>
            <a:ext cx="555585" cy="5582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E0E0D-D2F5-4493-8972-97E651394FA1}"/>
              </a:ext>
            </a:extLst>
          </p:cNvPr>
          <p:cNvSpPr txBox="1"/>
          <p:nvPr/>
        </p:nvSpPr>
        <p:spPr>
          <a:xfrm>
            <a:off x="3302006" y="1740855"/>
            <a:ext cx="40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385719-0E14-462A-BF17-DDB02BBF6C61}"/>
              </a:ext>
            </a:extLst>
          </p:cNvPr>
          <p:cNvSpPr/>
          <p:nvPr/>
        </p:nvSpPr>
        <p:spPr>
          <a:xfrm>
            <a:off x="3229046" y="3313767"/>
            <a:ext cx="555585" cy="558220"/>
          </a:xfrm>
          <a:prstGeom prst="ellipse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1739C-313B-4C59-A5BA-24FBF6C95B86}"/>
              </a:ext>
            </a:extLst>
          </p:cNvPr>
          <p:cNvSpPr txBox="1"/>
          <p:nvPr/>
        </p:nvSpPr>
        <p:spPr>
          <a:xfrm>
            <a:off x="3268985" y="3461937"/>
            <a:ext cx="44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DEA</a:t>
            </a:r>
          </a:p>
        </p:txBody>
      </p:sp>
      <p:sp>
        <p:nvSpPr>
          <p:cNvPr id="28" name="Freeform 17">
            <a:extLst>
              <a:ext uri="{FF2B5EF4-FFF2-40B4-BE49-F238E27FC236}">
                <a16:creationId xmlns:a16="http://schemas.microsoft.com/office/drawing/2014/main" id="{656F6D39-E6C4-4CDB-A641-63E4C190B9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4673" y="2308020"/>
            <a:ext cx="1551196" cy="67629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28F0C0-ED21-4E37-A701-59FD6745ECB1}"/>
              </a:ext>
            </a:extLst>
          </p:cNvPr>
          <p:cNvSpPr/>
          <p:nvPr/>
        </p:nvSpPr>
        <p:spPr>
          <a:xfrm>
            <a:off x="5790271" y="1592685"/>
            <a:ext cx="555585" cy="55822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86CE5B-1C27-4B72-B0F1-930376CA0F07}"/>
              </a:ext>
            </a:extLst>
          </p:cNvPr>
          <p:cNvSpPr txBox="1"/>
          <p:nvPr/>
        </p:nvSpPr>
        <p:spPr>
          <a:xfrm>
            <a:off x="5863231" y="1740855"/>
            <a:ext cx="40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D87A3E-212A-4565-87B3-CCE05A474A57}"/>
              </a:ext>
            </a:extLst>
          </p:cNvPr>
          <p:cNvSpPr/>
          <p:nvPr/>
        </p:nvSpPr>
        <p:spPr>
          <a:xfrm>
            <a:off x="5790271" y="3441092"/>
            <a:ext cx="555585" cy="5582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64F25B-265C-4E6E-B3C5-BC054E0DAC50}"/>
              </a:ext>
            </a:extLst>
          </p:cNvPr>
          <p:cNvSpPr txBox="1"/>
          <p:nvPr/>
        </p:nvSpPr>
        <p:spPr>
          <a:xfrm>
            <a:off x="5846720" y="3590399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DRA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0422E9-035F-4F92-8235-CBD087AB7D8D}"/>
              </a:ext>
            </a:extLst>
          </p:cNvPr>
          <p:cNvCxnSpPr>
            <a:stCxn id="24" idx="4"/>
            <a:endCxn id="29" idx="4"/>
          </p:cNvCxnSpPr>
          <p:nvPr/>
        </p:nvCxnSpPr>
        <p:spPr>
          <a:xfrm rot="16200000" flipH="1">
            <a:off x="4787451" y="870292"/>
            <a:ext cx="12700" cy="2561225"/>
          </a:xfrm>
          <a:prstGeom prst="bentConnector3">
            <a:avLst>
              <a:gd name="adj1" fmla="val 37139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833C207-765D-455D-BE13-A8B7299EB75D}"/>
              </a:ext>
            </a:extLst>
          </p:cNvPr>
          <p:cNvCxnSpPr>
            <a:cxnSpLocks/>
            <a:stCxn id="26" idx="0"/>
            <a:endCxn id="31" idx="0"/>
          </p:cNvCxnSpPr>
          <p:nvPr/>
        </p:nvCxnSpPr>
        <p:spPr>
          <a:xfrm rot="16200000" flipH="1">
            <a:off x="4723788" y="2096817"/>
            <a:ext cx="127325" cy="2561225"/>
          </a:xfrm>
          <a:prstGeom prst="bentConnector3">
            <a:avLst>
              <a:gd name="adj1" fmla="val -306811"/>
            </a:avLst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E73FDA-5054-44AC-9BD4-23734DF7C5D7}"/>
              </a:ext>
            </a:extLst>
          </p:cNvPr>
          <p:cNvCxnSpPr>
            <a:stCxn id="22" idx="3"/>
            <a:endCxn id="24" idx="2"/>
          </p:cNvCxnSpPr>
          <p:nvPr/>
        </p:nvCxnSpPr>
        <p:spPr>
          <a:xfrm>
            <a:off x="2372703" y="1592685"/>
            <a:ext cx="856343" cy="2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B8F9C9-31F4-4E4B-9841-EDE658E14ABE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2372703" y="1871795"/>
            <a:ext cx="856343" cy="27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D836F1-943D-4EC8-9DB9-24DEBABD4C7D}"/>
              </a:ext>
            </a:extLst>
          </p:cNvPr>
          <p:cNvCxnSpPr>
            <a:cxnSpLocks/>
            <a:stCxn id="16" idx="3"/>
            <a:endCxn id="26" idx="2"/>
          </p:cNvCxnSpPr>
          <p:nvPr/>
        </p:nvCxnSpPr>
        <p:spPr>
          <a:xfrm>
            <a:off x="2372703" y="3323438"/>
            <a:ext cx="856343" cy="2694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2D4F3E-91E6-4312-83EA-9CFEDF213142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 flipV="1">
            <a:off x="2358615" y="3592877"/>
            <a:ext cx="870431" cy="3196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451E54-6C26-452D-8240-C1B2755A0205}"/>
              </a:ext>
            </a:extLst>
          </p:cNvPr>
          <p:cNvCxnSpPr>
            <a:cxnSpLocks/>
            <a:stCxn id="18" idx="3"/>
            <a:endCxn id="28" idx="6"/>
          </p:cNvCxnSpPr>
          <p:nvPr/>
        </p:nvCxnSpPr>
        <p:spPr>
          <a:xfrm>
            <a:off x="2360537" y="2755012"/>
            <a:ext cx="4205332" cy="877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C7034F-F8E6-47CE-A3ED-14BE7B720539}"/>
              </a:ext>
            </a:extLst>
          </p:cNvPr>
          <p:cNvSpPr txBox="1"/>
          <p:nvPr/>
        </p:nvSpPr>
        <p:spPr>
          <a:xfrm>
            <a:off x="6623835" y="1039556"/>
            <a:ext cx="12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Roaming partner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D80019-501B-4AD0-95CE-F4C6AF053510}"/>
              </a:ext>
            </a:extLst>
          </p:cNvPr>
          <p:cNvSpPr txBox="1"/>
          <p:nvPr/>
        </p:nvSpPr>
        <p:spPr>
          <a:xfrm>
            <a:off x="3570701" y="3066748"/>
            <a:ext cx="122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GRX/IPX/MVNO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A87E08-FBB0-42A4-88C8-5A274ACF5829}"/>
              </a:ext>
            </a:extLst>
          </p:cNvPr>
          <p:cNvSpPr/>
          <p:nvPr/>
        </p:nvSpPr>
        <p:spPr>
          <a:xfrm>
            <a:off x="4036516" y="2369239"/>
            <a:ext cx="201152" cy="693691"/>
          </a:xfrm>
          <a:prstGeom prst="ellipse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FCA7E7-0137-4664-B823-6E21EA34EDEF}"/>
              </a:ext>
            </a:extLst>
          </p:cNvPr>
          <p:cNvCxnSpPr>
            <a:cxnSpLocks/>
          </p:cNvCxnSpPr>
          <p:nvPr/>
        </p:nvCxnSpPr>
        <p:spPr>
          <a:xfrm flipV="1">
            <a:off x="6345856" y="3408466"/>
            <a:ext cx="592784" cy="3117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0CD062-C024-4725-BA18-669378A884B1}"/>
              </a:ext>
            </a:extLst>
          </p:cNvPr>
          <p:cNvCxnSpPr>
            <a:cxnSpLocks/>
          </p:cNvCxnSpPr>
          <p:nvPr/>
        </p:nvCxnSpPr>
        <p:spPr>
          <a:xfrm flipV="1">
            <a:off x="6345856" y="3708396"/>
            <a:ext cx="610238" cy="118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C4B05-FF26-4234-BD3B-ACB7251637A4}"/>
              </a:ext>
            </a:extLst>
          </p:cNvPr>
          <p:cNvCxnSpPr>
            <a:cxnSpLocks/>
          </p:cNvCxnSpPr>
          <p:nvPr/>
        </p:nvCxnSpPr>
        <p:spPr>
          <a:xfrm>
            <a:off x="6345856" y="3720202"/>
            <a:ext cx="610238" cy="31173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76324-B55B-40D0-8EFE-C659D74BA19B}"/>
              </a:ext>
            </a:extLst>
          </p:cNvPr>
          <p:cNvCxnSpPr>
            <a:stCxn id="24" idx="0"/>
            <a:endCxn id="16" idx="1"/>
          </p:cNvCxnSpPr>
          <p:nvPr/>
        </p:nvCxnSpPr>
        <p:spPr>
          <a:xfrm rot="16200000" flipH="1" flipV="1">
            <a:off x="1614172" y="1430770"/>
            <a:ext cx="1730753" cy="2054581"/>
          </a:xfrm>
          <a:prstGeom prst="bentConnector4">
            <a:avLst>
              <a:gd name="adj1" fmla="val -29258"/>
              <a:gd name="adj2" fmla="val 116760"/>
            </a:avLst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8AE278-522E-4B8C-96F6-9FF49A2A8313}"/>
              </a:ext>
            </a:extLst>
          </p:cNvPr>
          <p:cNvSpPr txBox="1"/>
          <p:nvPr/>
        </p:nvSpPr>
        <p:spPr>
          <a:xfrm>
            <a:off x="1534862" y="834590"/>
            <a:ext cx="16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MAP interfaces (e.g. Gr)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6D3711-CDB2-42CE-8410-EB91351EB265}"/>
              </a:ext>
            </a:extLst>
          </p:cNvPr>
          <p:cNvSpPr txBox="1"/>
          <p:nvPr/>
        </p:nvSpPr>
        <p:spPr>
          <a:xfrm>
            <a:off x="4446219" y="85933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HPLM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0EBC5E-594B-48DD-88D6-703C662CAC77}"/>
              </a:ext>
            </a:extLst>
          </p:cNvPr>
          <p:cNvSpPr txBox="1"/>
          <p:nvPr/>
        </p:nvSpPr>
        <p:spPr>
          <a:xfrm>
            <a:off x="4978292" y="861311"/>
            <a:ext cx="1345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GRX/IPX/MVNO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F33D05-CDAB-46C2-BC8B-6701BB88E29A}"/>
              </a:ext>
            </a:extLst>
          </p:cNvPr>
          <p:cNvCxnSpPr>
            <a:cxnSpLocks/>
          </p:cNvCxnSpPr>
          <p:nvPr/>
        </p:nvCxnSpPr>
        <p:spPr>
          <a:xfrm>
            <a:off x="6645494" y="890057"/>
            <a:ext cx="0" cy="32418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0F45E7F-9185-4E19-8F85-37387A4A0C87}"/>
              </a:ext>
            </a:extLst>
          </p:cNvPr>
          <p:cNvSpPr txBox="1"/>
          <p:nvPr/>
        </p:nvSpPr>
        <p:spPr>
          <a:xfrm>
            <a:off x="6636767" y="851434"/>
            <a:ext cx="116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VPLM (many)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E75ED9-9162-4507-92CF-F9219B823D9E}"/>
              </a:ext>
            </a:extLst>
          </p:cNvPr>
          <p:cNvCxnSpPr>
            <a:cxnSpLocks/>
          </p:cNvCxnSpPr>
          <p:nvPr/>
        </p:nvCxnSpPr>
        <p:spPr>
          <a:xfrm flipV="1">
            <a:off x="6340375" y="1557794"/>
            <a:ext cx="592784" cy="311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2FBDD8-2AF7-4BC5-844A-C4EA6A6F0A85}"/>
              </a:ext>
            </a:extLst>
          </p:cNvPr>
          <p:cNvCxnSpPr>
            <a:cxnSpLocks/>
          </p:cNvCxnSpPr>
          <p:nvPr/>
        </p:nvCxnSpPr>
        <p:spPr>
          <a:xfrm flipV="1">
            <a:off x="6340375" y="1857724"/>
            <a:ext cx="610238" cy="11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82BF93-7B1C-4B69-A8FE-82DA4B887721}"/>
              </a:ext>
            </a:extLst>
          </p:cNvPr>
          <p:cNvCxnSpPr>
            <a:cxnSpLocks/>
          </p:cNvCxnSpPr>
          <p:nvPr/>
        </p:nvCxnSpPr>
        <p:spPr>
          <a:xfrm>
            <a:off x="6340375" y="1869530"/>
            <a:ext cx="610238" cy="31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44F052-ED02-4C7C-90AA-6FBD4CB2C3C3}"/>
              </a:ext>
            </a:extLst>
          </p:cNvPr>
          <p:cNvGrpSpPr/>
          <p:nvPr/>
        </p:nvGrpSpPr>
        <p:grpSpPr>
          <a:xfrm>
            <a:off x="6529067" y="2443276"/>
            <a:ext cx="404092" cy="623472"/>
            <a:chOff x="8589651" y="4550419"/>
            <a:chExt cx="610238" cy="62347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2D2800E-2C15-497D-912E-99B3DFCBA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651" y="4550419"/>
              <a:ext cx="592784" cy="31173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7A18B8D-8369-43C5-8E61-5789F24D9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651" y="4850349"/>
              <a:ext cx="610238" cy="118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7C1E7E-479C-4427-B124-52DB7EEC4010}"/>
                </a:ext>
              </a:extLst>
            </p:cNvPr>
            <p:cNvCxnSpPr>
              <a:cxnSpLocks/>
            </p:cNvCxnSpPr>
            <p:nvPr/>
          </p:nvCxnSpPr>
          <p:spPr>
            <a:xfrm>
              <a:off x="8589651" y="4862155"/>
              <a:ext cx="610238" cy="31173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9F2A27-299E-4CE2-878C-1B5D261A3CAD}"/>
              </a:ext>
            </a:extLst>
          </p:cNvPr>
          <p:cNvCxnSpPr>
            <a:cxnSpLocks/>
          </p:cNvCxnSpPr>
          <p:nvPr/>
        </p:nvCxnSpPr>
        <p:spPr>
          <a:xfrm>
            <a:off x="5007631" y="914046"/>
            <a:ext cx="0" cy="32418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DCBA909-0E46-4B78-BB81-3A375BB0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17" y="3218541"/>
            <a:ext cx="286537" cy="28958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8931491-C526-4415-AE4B-661C9F21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199" y="3547466"/>
            <a:ext cx="286537" cy="28958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9753010-1BAB-44E5-85E4-091B1F95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06" y="3875339"/>
            <a:ext cx="286537" cy="28958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FEF871-E0C2-41E3-8936-4C7EAE87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40" y="2914375"/>
            <a:ext cx="475524" cy="24708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C8B9044-479A-4D41-95AE-6C71409D8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166" y="2627832"/>
            <a:ext cx="475524" cy="2470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3C19CA0-174B-4B70-848C-57C9391BD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92" y="2341289"/>
            <a:ext cx="475524" cy="2470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D4F5081-F11A-4753-B49E-B327D6D12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601" y="1427974"/>
            <a:ext cx="244033" cy="24403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CD364A3-77A3-45BE-B603-E9C527CC4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92" y="1733223"/>
            <a:ext cx="244033" cy="2440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D0C4286-7820-456D-AD76-73221FAD3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92" y="2038823"/>
            <a:ext cx="244033" cy="24403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FB1B80C-4506-40CC-BBDF-C0125E345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907" y="2349989"/>
            <a:ext cx="339627" cy="197307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75448C-FEE0-43BA-A817-5D2E333ED5C4}"/>
              </a:ext>
            </a:extLst>
          </p:cNvPr>
          <p:cNvCxnSpPr>
            <a:cxnSpLocks/>
            <a:stCxn id="66" idx="3"/>
            <a:endCxn id="69" idx="3"/>
          </p:cNvCxnSpPr>
          <p:nvPr/>
        </p:nvCxnSpPr>
        <p:spPr>
          <a:xfrm>
            <a:off x="7165634" y="1549991"/>
            <a:ext cx="631900" cy="898652"/>
          </a:xfrm>
          <a:prstGeom prst="bentConnector3">
            <a:avLst>
              <a:gd name="adj1" fmla="val 136177"/>
            </a:avLst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192BC4-C5CD-4004-8C51-5D14273895A3}"/>
              </a:ext>
            </a:extLst>
          </p:cNvPr>
          <p:cNvCxnSpPr>
            <a:cxnSpLocks/>
          </p:cNvCxnSpPr>
          <p:nvPr/>
        </p:nvCxnSpPr>
        <p:spPr>
          <a:xfrm>
            <a:off x="4773104" y="2181266"/>
            <a:ext cx="0" cy="1227200"/>
          </a:xfrm>
          <a:prstGeom prst="line">
            <a:avLst/>
          </a:prstGeom>
          <a:ln w="190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FD235B8-42BB-489D-B606-44F26E512BF4}"/>
              </a:ext>
            </a:extLst>
          </p:cNvPr>
          <p:cNvSpPr txBox="1"/>
          <p:nvPr/>
        </p:nvSpPr>
        <p:spPr>
          <a:xfrm>
            <a:off x="4527962" y="1904267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</a:rPr>
              <a:t>FW</a:t>
            </a:r>
          </a:p>
        </p:txBody>
      </p:sp>
    </p:spTree>
    <p:extLst>
      <p:ext uri="{BB962C8B-B14F-4D97-AF65-F5344CB8AC3E}">
        <p14:creationId xmlns:p14="http://schemas.microsoft.com/office/powerpoint/2010/main" val="39872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 Deployment and Scopes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5B422-1639-470F-A85A-3E9AE848BBD8}"/>
              </a:ext>
            </a:extLst>
          </p:cNvPr>
          <p:cNvSpPr txBox="1"/>
          <p:nvPr/>
        </p:nvSpPr>
        <p:spPr>
          <a:xfrm>
            <a:off x="6157733" y="4880350"/>
            <a:ext cx="13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BACKUP SLIDE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4F0CC-5D55-4844-B520-92D442AB76B8}"/>
              </a:ext>
            </a:extLst>
          </p:cNvPr>
          <p:cNvSpPr/>
          <p:nvPr/>
        </p:nvSpPr>
        <p:spPr>
          <a:xfrm>
            <a:off x="5192868" y="2663799"/>
            <a:ext cx="896112" cy="44805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920AC-8934-4F8F-9DB8-9774C836A59F}"/>
              </a:ext>
            </a:extLst>
          </p:cNvPr>
          <p:cNvSpPr/>
          <p:nvPr/>
        </p:nvSpPr>
        <p:spPr>
          <a:xfrm>
            <a:off x="5192868" y="2078725"/>
            <a:ext cx="896112" cy="44805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4D80F-943B-4A4A-A789-A94E64DE613B}"/>
              </a:ext>
            </a:extLst>
          </p:cNvPr>
          <p:cNvSpPr/>
          <p:nvPr/>
        </p:nvSpPr>
        <p:spPr>
          <a:xfrm>
            <a:off x="986632" y="2127715"/>
            <a:ext cx="445660" cy="225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2FBB3-B419-4B63-944C-80A408BEF270}"/>
              </a:ext>
            </a:extLst>
          </p:cNvPr>
          <p:cNvSpPr/>
          <p:nvPr/>
        </p:nvSpPr>
        <p:spPr>
          <a:xfrm>
            <a:off x="986632" y="2481995"/>
            <a:ext cx="445660" cy="225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BF516-67EA-4D7B-BD0C-E5D581F7AC31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1432292" y="2240360"/>
            <a:ext cx="961254" cy="147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314E2-380F-4371-BFC5-56FD93B8EADE}"/>
              </a:ext>
            </a:extLst>
          </p:cNvPr>
          <p:cNvSpPr/>
          <p:nvPr/>
        </p:nvSpPr>
        <p:spPr>
          <a:xfrm>
            <a:off x="2393546" y="1252217"/>
            <a:ext cx="896112" cy="448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09AC2-FF14-43B8-95CA-C39BAEB78FF3}"/>
              </a:ext>
            </a:extLst>
          </p:cNvPr>
          <p:cNvSpPr txBox="1"/>
          <p:nvPr/>
        </p:nvSpPr>
        <p:spPr>
          <a:xfrm>
            <a:off x="2476535" y="133774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MME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587792-1E25-423E-B431-1B2BF32B68E9}"/>
              </a:ext>
            </a:extLst>
          </p:cNvPr>
          <p:cNvSpPr/>
          <p:nvPr/>
        </p:nvSpPr>
        <p:spPr>
          <a:xfrm>
            <a:off x="986632" y="2867846"/>
            <a:ext cx="445660" cy="225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4DF1A-33A1-45EA-B08B-35D07E63E823}"/>
              </a:ext>
            </a:extLst>
          </p:cNvPr>
          <p:cNvSpPr/>
          <p:nvPr/>
        </p:nvSpPr>
        <p:spPr>
          <a:xfrm>
            <a:off x="5192868" y="2078959"/>
            <a:ext cx="896112" cy="448056"/>
          </a:xfrm>
          <a:prstGeom prst="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0E619-C0B9-44D8-A52D-05C40151B910}"/>
              </a:ext>
            </a:extLst>
          </p:cNvPr>
          <p:cNvSpPr txBox="1"/>
          <p:nvPr/>
        </p:nvSpPr>
        <p:spPr>
          <a:xfrm>
            <a:off x="5233928" y="2158616"/>
            <a:ext cx="818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S/PGW #1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99A993-742D-42C1-B7AF-CE7B3BA97DF5}"/>
              </a:ext>
            </a:extLst>
          </p:cNvPr>
          <p:cNvSpPr/>
          <p:nvPr/>
        </p:nvSpPr>
        <p:spPr>
          <a:xfrm>
            <a:off x="5192868" y="2662264"/>
            <a:ext cx="896112" cy="448056"/>
          </a:xfrm>
          <a:prstGeom prst="rect">
            <a:avLst/>
          </a:prstGeom>
          <a:noFill/>
          <a:ln w="1905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CE88-8C6C-46EB-932F-B41D9CFFB41D}"/>
              </a:ext>
            </a:extLst>
          </p:cNvPr>
          <p:cNvSpPr txBox="1"/>
          <p:nvPr/>
        </p:nvSpPr>
        <p:spPr>
          <a:xfrm>
            <a:off x="5233928" y="2754739"/>
            <a:ext cx="818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S/PGW #2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DA30EF-D886-4D4F-84AA-0A89DAE5232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1432292" y="2886292"/>
            <a:ext cx="3760576" cy="9419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53E3B7-9EC5-4289-A8E8-C488C410C7C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1432292" y="2302987"/>
            <a:ext cx="3760576" cy="29165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2DE8DB-2FFE-4898-8EAC-0738854C8E39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1432292" y="2240360"/>
            <a:ext cx="3760576" cy="6262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8E7F3B-5BD1-4B6D-B342-D64F64EC197A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1432292" y="2594640"/>
            <a:ext cx="3760576" cy="29165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A795F9-F390-46BD-9529-7D6EAFCD8C4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1432292" y="2240360"/>
            <a:ext cx="3760576" cy="64593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C25F0B-2136-4AF0-910C-6E787B148E3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432292" y="2302987"/>
            <a:ext cx="3760576" cy="67750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B4892BC-A71A-4329-87AE-6B01E9880170}"/>
              </a:ext>
            </a:extLst>
          </p:cNvPr>
          <p:cNvSpPr/>
          <p:nvPr/>
        </p:nvSpPr>
        <p:spPr>
          <a:xfrm>
            <a:off x="2393546" y="3489347"/>
            <a:ext cx="896112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320ED0-4739-4774-8B17-885986194109}"/>
              </a:ext>
            </a:extLst>
          </p:cNvPr>
          <p:cNvSpPr txBox="1"/>
          <p:nvPr/>
        </p:nvSpPr>
        <p:spPr>
          <a:xfrm>
            <a:off x="2472088" y="3574875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MME #2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BBB3F1-61CE-4D7C-8FEE-D742DBE13BFA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flipH="1" flipV="1">
            <a:off x="1432292" y="2594640"/>
            <a:ext cx="961254" cy="111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C1C9C5-9A9C-4C46-BAED-2C159659C92A}"/>
              </a:ext>
            </a:extLst>
          </p:cNvPr>
          <p:cNvCxnSpPr>
            <a:cxnSpLocks/>
            <a:stCxn id="26" idx="1"/>
            <a:endCxn id="15" idx="3"/>
          </p:cNvCxnSpPr>
          <p:nvPr/>
        </p:nvCxnSpPr>
        <p:spPr>
          <a:xfrm flipH="1" flipV="1">
            <a:off x="1432292" y="2980491"/>
            <a:ext cx="961254" cy="73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D7270B-BF07-4E64-B1DD-5BB7EAC147E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18233" y="1476245"/>
            <a:ext cx="975313" cy="76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D51D6D-68C6-49FE-BAB1-08B0A81221C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1432292" y="1476245"/>
            <a:ext cx="961254" cy="111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8D972E-4C7E-49D3-9BD0-8662C6C8AB53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1432292" y="1476245"/>
            <a:ext cx="961254" cy="150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8BF24EC-EC06-43EF-9234-007A26938B9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289658" y="1614744"/>
            <a:ext cx="2351266" cy="464215"/>
          </a:xfrm>
          <a:prstGeom prst="bentConnector2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3CB883D-19D9-4C80-82C8-3BF6DA6AD2F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289658" y="3110320"/>
            <a:ext cx="2351266" cy="465765"/>
          </a:xfrm>
          <a:prstGeom prst="bentConnector2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C85EED-E924-4D0C-86E3-738E0B7ED6ED}"/>
              </a:ext>
            </a:extLst>
          </p:cNvPr>
          <p:cNvCxnSpPr>
            <a:cxnSpLocks/>
          </p:cNvCxnSpPr>
          <p:nvPr/>
        </p:nvCxnSpPr>
        <p:spPr>
          <a:xfrm>
            <a:off x="3289658" y="1543620"/>
            <a:ext cx="2799322" cy="1389469"/>
          </a:xfrm>
          <a:prstGeom prst="bentConnector3">
            <a:avLst>
              <a:gd name="adj1" fmla="val 119112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74BB92D-903B-4DDE-9408-BA95E8E9FA87}"/>
              </a:ext>
            </a:extLst>
          </p:cNvPr>
          <p:cNvSpPr/>
          <p:nvPr/>
        </p:nvSpPr>
        <p:spPr>
          <a:xfrm>
            <a:off x="3449014" y="1453343"/>
            <a:ext cx="65626" cy="291476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49EA0-7F79-471C-BFC5-5A6401EFDCE9}"/>
              </a:ext>
            </a:extLst>
          </p:cNvPr>
          <p:cNvSpPr txBox="1"/>
          <p:nvPr/>
        </p:nvSpPr>
        <p:spPr>
          <a:xfrm>
            <a:off x="3178461" y="1690610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6BBD33-70AB-4783-820E-9956E59DC665}"/>
              </a:ext>
            </a:extLst>
          </p:cNvPr>
          <p:cNvSpPr txBox="1"/>
          <p:nvPr/>
        </p:nvSpPr>
        <p:spPr>
          <a:xfrm>
            <a:off x="3209649" y="3288058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S11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29DD7A-DF27-4C8D-B0CA-69E2C959C732}"/>
              </a:ext>
            </a:extLst>
          </p:cNvPr>
          <p:cNvSpPr/>
          <p:nvPr/>
        </p:nvSpPr>
        <p:spPr>
          <a:xfrm>
            <a:off x="4670302" y="1482671"/>
            <a:ext cx="237894" cy="223070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479A36-2009-4131-9E0D-D7ECE1AA644A}"/>
              </a:ext>
            </a:extLst>
          </p:cNvPr>
          <p:cNvSpPr/>
          <p:nvPr/>
        </p:nvSpPr>
        <p:spPr>
          <a:xfrm>
            <a:off x="1953682" y="3047732"/>
            <a:ext cx="141454" cy="552489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30A0D2-0808-4865-96BB-3F249DC2F841}"/>
              </a:ext>
            </a:extLst>
          </p:cNvPr>
          <p:cNvSpPr txBox="1"/>
          <p:nvPr/>
        </p:nvSpPr>
        <p:spPr>
          <a:xfrm>
            <a:off x="1402150" y="3459795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S1-MME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7954A5-86B5-47B8-BBF4-B43F6AEBAD20}"/>
              </a:ext>
            </a:extLst>
          </p:cNvPr>
          <p:cNvSpPr/>
          <p:nvPr/>
        </p:nvSpPr>
        <p:spPr>
          <a:xfrm>
            <a:off x="1952865" y="1613646"/>
            <a:ext cx="141454" cy="552489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9F8C2-42AF-43D5-83CB-19B6E349E9F6}"/>
              </a:ext>
            </a:extLst>
          </p:cNvPr>
          <p:cNvSpPr txBox="1"/>
          <p:nvPr/>
        </p:nvSpPr>
        <p:spPr>
          <a:xfrm>
            <a:off x="1407574" y="148654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S1-MME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F56EE4-BD19-4CD1-89EA-E2EE01353E77}"/>
              </a:ext>
            </a:extLst>
          </p:cNvPr>
          <p:cNvSpPr/>
          <p:nvPr/>
        </p:nvSpPr>
        <p:spPr>
          <a:xfrm>
            <a:off x="3378606" y="2141586"/>
            <a:ext cx="213437" cy="965794"/>
          </a:xfrm>
          <a:prstGeom prst="ellipse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D8C8C3-CBBC-40B3-9482-9320286570B9}"/>
              </a:ext>
            </a:extLst>
          </p:cNvPr>
          <p:cNvSpPr txBox="1"/>
          <p:nvPr/>
        </p:nvSpPr>
        <p:spPr>
          <a:xfrm>
            <a:off x="3117522" y="2016777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S1-U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119AB5-0D2D-4AD5-BAB0-A9AEA4E09D6F}"/>
              </a:ext>
            </a:extLst>
          </p:cNvPr>
          <p:cNvSpPr/>
          <p:nvPr/>
        </p:nvSpPr>
        <p:spPr>
          <a:xfrm>
            <a:off x="3835588" y="1570103"/>
            <a:ext cx="237893" cy="100534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804C35-1364-4850-8C9F-059F7028A642}"/>
              </a:ext>
            </a:extLst>
          </p:cNvPr>
          <p:cNvSpPr/>
          <p:nvPr/>
        </p:nvSpPr>
        <p:spPr>
          <a:xfrm>
            <a:off x="3837606" y="2614727"/>
            <a:ext cx="235875" cy="101352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1B9207-D521-4126-9065-CB7EC3DE70AE}"/>
              </a:ext>
            </a:extLst>
          </p:cNvPr>
          <p:cNvSpPr/>
          <p:nvPr/>
        </p:nvSpPr>
        <p:spPr>
          <a:xfrm>
            <a:off x="6409929" y="2845265"/>
            <a:ext cx="110655" cy="116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B76A08-A1C6-4254-A266-1F8EB15BA5D0}"/>
              </a:ext>
            </a:extLst>
          </p:cNvPr>
          <p:cNvCxnSpPr>
            <a:cxnSpLocks/>
          </p:cNvCxnSpPr>
          <p:nvPr/>
        </p:nvCxnSpPr>
        <p:spPr>
          <a:xfrm flipV="1">
            <a:off x="3289658" y="2254862"/>
            <a:ext cx="2799322" cy="1410388"/>
          </a:xfrm>
          <a:prstGeom prst="bentConnector3">
            <a:avLst>
              <a:gd name="adj1" fmla="val 11298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0920F-B8CE-4D86-9F04-2447466CC388}"/>
              </a:ext>
            </a:extLst>
          </p:cNvPr>
          <p:cNvSpPr txBox="1"/>
          <p:nvPr/>
        </p:nvSpPr>
        <p:spPr>
          <a:xfrm>
            <a:off x="3610517" y="1794656"/>
            <a:ext cx="715508" cy="23428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FW-scope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9C7DA8-4FA4-4841-B62C-DDF7BE610629}"/>
              </a:ext>
            </a:extLst>
          </p:cNvPr>
          <p:cNvSpPr txBox="1"/>
          <p:nvPr/>
        </p:nvSpPr>
        <p:spPr>
          <a:xfrm>
            <a:off x="3610517" y="3216103"/>
            <a:ext cx="715508" cy="23428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FW-scope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301854-1F44-433C-9DE0-2CE487BADBCE}"/>
              </a:ext>
            </a:extLst>
          </p:cNvPr>
          <p:cNvSpPr txBox="1"/>
          <p:nvPr/>
        </p:nvSpPr>
        <p:spPr>
          <a:xfrm>
            <a:off x="994719" y="2105724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eNB</a:t>
            </a:r>
            <a:endParaRPr 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C65C85-A906-4E9E-9D08-C342A7312DA2}"/>
              </a:ext>
            </a:extLst>
          </p:cNvPr>
          <p:cNvSpPr txBox="1"/>
          <p:nvPr/>
        </p:nvSpPr>
        <p:spPr>
          <a:xfrm>
            <a:off x="994719" y="245575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eNB</a:t>
            </a:r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E2485A-0298-4F7B-BF89-94AC95BF620D}"/>
              </a:ext>
            </a:extLst>
          </p:cNvPr>
          <p:cNvSpPr txBox="1"/>
          <p:nvPr/>
        </p:nvSpPr>
        <p:spPr>
          <a:xfrm>
            <a:off x="984060" y="2853185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eNB</a:t>
            </a:r>
            <a:endParaRPr lang="en-US" sz="11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B38269-A734-4487-882B-F47A9FC23E0D}"/>
              </a:ext>
            </a:extLst>
          </p:cNvPr>
          <p:cNvSpPr/>
          <p:nvPr/>
        </p:nvSpPr>
        <p:spPr>
          <a:xfrm>
            <a:off x="3445815" y="3473175"/>
            <a:ext cx="85628" cy="288437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B62EE6E-5AD0-4C43-9CD9-DBF56DCB92F9}"/>
              </a:ext>
            </a:extLst>
          </p:cNvPr>
          <p:cNvCxnSpPr>
            <a:cxnSpLocks/>
            <a:endCxn id="59" idx="10"/>
          </p:cNvCxnSpPr>
          <p:nvPr/>
        </p:nvCxnSpPr>
        <p:spPr>
          <a:xfrm>
            <a:off x="3279892" y="1335937"/>
            <a:ext cx="4409862" cy="892415"/>
          </a:xfrm>
          <a:prstGeom prst="bentConnector3">
            <a:avLst>
              <a:gd name="adj1" fmla="val 9993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1A0BC03-C7CB-4263-90D9-89B8CC472C82}"/>
              </a:ext>
            </a:extLst>
          </p:cNvPr>
          <p:cNvCxnSpPr>
            <a:cxnSpLocks/>
          </p:cNvCxnSpPr>
          <p:nvPr/>
        </p:nvCxnSpPr>
        <p:spPr>
          <a:xfrm flipV="1">
            <a:off x="3279892" y="2817082"/>
            <a:ext cx="4425785" cy="1033002"/>
          </a:xfrm>
          <a:prstGeom prst="bentConnector3">
            <a:avLst>
              <a:gd name="adj1" fmla="val 100373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6EA524-B18E-4F2D-8606-34E9F61839A0}"/>
              </a:ext>
            </a:extLst>
          </p:cNvPr>
          <p:cNvSpPr txBox="1"/>
          <p:nvPr/>
        </p:nvSpPr>
        <p:spPr>
          <a:xfrm>
            <a:off x="4450037" y="1787850"/>
            <a:ext cx="715508" cy="23428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FW-scope 3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47FC7328-E946-46B2-84B6-762491EB9E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26368" y="2228352"/>
            <a:ext cx="1526772" cy="66564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F620BE-7EC0-4AE7-B37D-A4CD3A899F69}"/>
              </a:ext>
            </a:extLst>
          </p:cNvPr>
          <p:cNvSpPr txBox="1"/>
          <p:nvPr/>
        </p:nvSpPr>
        <p:spPr>
          <a:xfrm>
            <a:off x="7211494" y="2332639"/>
            <a:ext cx="10704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DNS, HSS, </a:t>
            </a:r>
          </a:p>
          <a:p>
            <a:pPr algn="ctr"/>
            <a:r>
              <a:rPr lang="en-US" sz="900" dirty="0" err="1"/>
              <a:t>CIoT</a:t>
            </a:r>
            <a:r>
              <a:rPr lang="en-US" sz="900" dirty="0"/>
              <a:t> (SCEF),</a:t>
            </a:r>
          </a:p>
          <a:p>
            <a:pPr algn="ctr"/>
            <a:r>
              <a:rPr lang="en-US" sz="900" dirty="0"/>
              <a:t>SGSN, MSS, 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3F7E3C-E8DA-4D74-AE77-D576A483FF7E}"/>
              </a:ext>
            </a:extLst>
          </p:cNvPr>
          <p:cNvSpPr txBox="1"/>
          <p:nvPr/>
        </p:nvSpPr>
        <p:spPr>
          <a:xfrm>
            <a:off x="7758707" y="2903289"/>
            <a:ext cx="891838" cy="234286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Core FW scope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0E3127-289D-4185-AC7D-E928AEF5A24C}"/>
              </a:ext>
            </a:extLst>
          </p:cNvPr>
          <p:cNvSpPr/>
          <p:nvPr/>
        </p:nvSpPr>
        <p:spPr>
          <a:xfrm>
            <a:off x="2191863" y="1487500"/>
            <a:ext cx="89106" cy="3740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749BF6-B41F-44DA-888F-C95659B49626}"/>
              </a:ext>
            </a:extLst>
          </p:cNvPr>
          <p:cNvSpPr/>
          <p:nvPr/>
        </p:nvSpPr>
        <p:spPr>
          <a:xfrm>
            <a:off x="2191863" y="3333246"/>
            <a:ext cx="89106" cy="374033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085C53-2057-42BB-AA1F-A9280603AFBA}"/>
              </a:ext>
            </a:extLst>
          </p:cNvPr>
          <p:cNvSpPr txBox="1"/>
          <p:nvPr/>
        </p:nvSpPr>
        <p:spPr>
          <a:xfrm>
            <a:off x="1066419" y="1265393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SCTP &amp; Flood protection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01F690-31E6-4366-A586-364ABC3A52C2}"/>
              </a:ext>
            </a:extLst>
          </p:cNvPr>
          <p:cNvSpPr txBox="1"/>
          <p:nvPr/>
        </p:nvSpPr>
        <p:spPr>
          <a:xfrm>
            <a:off x="1072179" y="3704884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SCTP &amp; Flood protection</a:t>
            </a:r>
          </a:p>
        </p:txBody>
      </p:sp>
    </p:spTree>
    <p:extLst>
      <p:ext uri="{BB962C8B-B14F-4D97-AF65-F5344CB8AC3E}">
        <p14:creationId xmlns:p14="http://schemas.microsoft.com/office/powerpoint/2010/main" val="25690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Deployment (w/o focused VAS Scopes, use IDS/TAP mode)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5B422-1639-470F-A85A-3E9AE848BBD8}"/>
              </a:ext>
            </a:extLst>
          </p:cNvPr>
          <p:cNvSpPr txBox="1"/>
          <p:nvPr/>
        </p:nvSpPr>
        <p:spPr>
          <a:xfrm>
            <a:off x="6157733" y="4880350"/>
            <a:ext cx="13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BACKUP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0D6ECF-D106-4F54-9FFE-9363D3AF25F7}"/>
              </a:ext>
            </a:extLst>
          </p:cNvPr>
          <p:cNvCxnSpPr>
            <a:cxnSpLocks/>
          </p:cNvCxnSpPr>
          <p:nvPr/>
        </p:nvCxnSpPr>
        <p:spPr>
          <a:xfrm>
            <a:off x="2692342" y="1677506"/>
            <a:ext cx="1838817" cy="653428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56FF2-7758-4988-ABF4-794413680352}"/>
              </a:ext>
            </a:extLst>
          </p:cNvPr>
          <p:cNvCxnSpPr>
            <a:cxnSpLocks/>
          </p:cNvCxnSpPr>
          <p:nvPr/>
        </p:nvCxnSpPr>
        <p:spPr>
          <a:xfrm>
            <a:off x="2688384" y="1681475"/>
            <a:ext cx="1809428" cy="6456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Hexagon 7">
            <a:extLst>
              <a:ext uri="{FF2B5EF4-FFF2-40B4-BE49-F238E27FC236}">
                <a16:creationId xmlns:a16="http://schemas.microsoft.com/office/drawing/2014/main" id="{2B8C1A68-8C60-43A3-AD78-6A4C011ADBBB}"/>
              </a:ext>
            </a:extLst>
          </p:cNvPr>
          <p:cNvSpPr/>
          <p:nvPr/>
        </p:nvSpPr>
        <p:spPr>
          <a:xfrm>
            <a:off x="2255506" y="151298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C892454C-4B0D-49E7-AA26-47ECBB217ABE}"/>
              </a:ext>
            </a:extLst>
          </p:cNvPr>
          <p:cNvSpPr/>
          <p:nvPr/>
        </p:nvSpPr>
        <p:spPr>
          <a:xfrm>
            <a:off x="1760449" y="1284814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48F2AD1-6BEA-4317-96D4-2A970C4D5D37}"/>
              </a:ext>
            </a:extLst>
          </p:cNvPr>
          <p:cNvSpPr/>
          <p:nvPr/>
        </p:nvSpPr>
        <p:spPr>
          <a:xfrm>
            <a:off x="1755732" y="176840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E143E67-0BE6-4367-BD06-61CB2248C4C3}"/>
              </a:ext>
            </a:extLst>
          </p:cNvPr>
          <p:cNvSpPr/>
          <p:nvPr/>
        </p:nvSpPr>
        <p:spPr>
          <a:xfrm>
            <a:off x="2260554" y="1997121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99942-0568-4312-A262-CF38F296483C}"/>
              </a:ext>
            </a:extLst>
          </p:cNvPr>
          <p:cNvSpPr/>
          <p:nvPr/>
        </p:nvSpPr>
        <p:spPr>
          <a:xfrm>
            <a:off x="2184378" y="1538139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11BAD-CBDD-4682-B459-447A07D04E85}"/>
              </a:ext>
            </a:extLst>
          </p:cNvPr>
          <p:cNvSpPr/>
          <p:nvPr/>
        </p:nvSpPr>
        <p:spPr>
          <a:xfrm>
            <a:off x="5540469" y="3604909"/>
            <a:ext cx="334861" cy="178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9EA170-BF84-46D0-8736-AFDCE3C341BF}"/>
              </a:ext>
            </a:extLst>
          </p:cNvPr>
          <p:cNvCxnSpPr>
            <a:cxnSpLocks/>
          </p:cNvCxnSpPr>
          <p:nvPr/>
        </p:nvCxnSpPr>
        <p:spPr>
          <a:xfrm>
            <a:off x="4972674" y="2443717"/>
            <a:ext cx="646" cy="547887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4518375" y="299160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A587F-50D5-4014-A81C-2BADC2CA8747}"/>
              </a:ext>
            </a:extLst>
          </p:cNvPr>
          <p:cNvSpPr/>
          <p:nvPr/>
        </p:nvSpPr>
        <p:spPr>
          <a:xfrm>
            <a:off x="4511229" y="3003501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F10C378-4571-48CE-A9AB-329796766D4D}"/>
              </a:ext>
            </a:extLst>
          </p:cNvPr>
          <p:cNvSpPr/>
          <p:nvPr/>
        </p:nvSpPr>
        <p:spPr>
          <a:xfrm rot="16200000">
            <a:off x="4539925" y="291364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84CDCC0-B96F-4C49-850A-0250564A73F6}"/>
              </a:ext>
            </a:extLst>
          </p:cNvPr>
          <p:cNvSpPr/>
          <p:nvPr/>
        </p:nvSpPr>
        <p:spPr>
          <a:xfrm rot="16200000">
            <a:off x="4539925" y="305562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FA8ADB5-591D-47BB-A447-C48B689487F1}"/>
              </a:ext>
            </a:extLst>
          </p:cNvPr>
          <p:cNvSpPr/>
          <p:nvPr/>
        </p:nvSpPr>
        <p:spPr>
          <a:xfrm rot="16200000">
            <a:off x="4539927" y="298404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5384B64-94FA-45E5-BE91-89C1F5C715ED}"/>
              </a:ext>
            </a:extLst>
          </p:cNvPr>
          <p:cNvSpPr/>
          <p:nvPr/>
        </p:nvSpPr>
        <p:spPr>
          <a:xfrm rot="16200000">
            <a:off x="4539926" y="312930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29BA83D-3FB3-44C4-8702-44C52A587357}"/>
              </a:ext>
            </a:extLst>
          </p:cNvPr>
          <p:cNvSpPr/>
          <p:nvPr/>
        </p:nvSpPr>
        <p:spPr>
          <a:xfrm rot="16200000">
            <a:off x="4539417" y="320216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6522719-D9A7-454E-9E36-4D0CAD55AAED}"/>
              </a:ext>
            </a:extLst>
          </p:cNvPr>
          <p:cNvSpPr/>
          <p:nvPr/>
        </p:nvSpPr>
        <p:spPr>
          <a:xfrm rot="16200000">
            <a:off x="4539419" y="327256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0ACA12-5BBB-4C56-98F2-BADAD9E5E187}"/>
              </a:ext>
            </a:extLst>
          </p:cNvPr>
          <p:cNvSpPr/>
          <p:nvPr/>
        </p:nvSpPr>
        <p:spPr>
          <a:xfrm rot="10800000">
            <a:off x="5310577" y="2992133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E4CDFED-EC74-44D0-BA22-5890C17EC1DB}"/>
              </a:ext>
            </a:extLst>
          </p:cNvPr>
          <p:cNvSpPr/>
          <p:nvPr/>
        </p:nvSpPr>
        <p:spPr>
          <a:xfrm rot="5400000">
            <a:off x="5300799" y="333743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D87468B-3AB4-4685-BEF3-320104B3CFC0}"/>
              </a:ext>
            </a:extLst>
          </p:cNvPr>
          <p:cNvSpPr/>
          <p:nvPr/>
        </p:nvSpPr>
        <p:spPr>
          <a:xfrm rot="5400000">
            <a:off x="5300799" y="319545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43EA249-0EB8-4983-A0CF-184DD1E3E846}"/>
              </a:ext>
            </a:extLst>
          </p:cNvPr>
          <p:cNvSpPr/>
          <p:nvPr/>
        </p:nvSpPr>
        <p:spPr>
          <a:xfrm rot="5400000">
            <a:off x="5300797" y="326703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3826BB2-FF80-47E6-94B1-8A1401F05982}"/>
              </a:ext>
            </a:extLst>
          </p:cNvPr>
          <p:cNvSpPr/>
          <p:nvPr/>
        </p:nvSpPr>
        <p:spPr>
          <a:xfrm rot="5400000">
            <a:off x="5300798" y="312177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81ACA5-CBAF-432A-B56B-47C93831898A}"/>
              </a:ext>
            </a:extLst>
          </p:cNvPr>
          <p:cNvSpPr/>
          <p:nvPr/>
        </p:nvSpPr>
        <p:spPr>
          <a:xfrm rot="5400000">
            <a:off x="5301307" y="304891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600354A-DF6B-459D-BBE9-B7F2BE44EBFA}"/>
              </a:ext>
            </a:extLst>
          </p:cNvPr>
          <p:cNvSpPr/>
          <p:nvPr/>
        </p:nvSpPr>
        <p:spPr>
          <a:xfrm rot="5400000">
            <a:off x="5301307" y="290693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DA98AA1-E756-4B95-907B-D655E959B205}"/>
              </a:ext>
            </a:extLst>
          </p:cNvPr>
          <p:cNvSpPr/>
          <p:nvPr/>
        </p:nvSpPr>
        <p:spPr>
          <a:xfrm rot="5400000">
            <a:off x="5301305" y="297851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B1BAF8-8473-4622-ABF4-1107606988FA}"/>
              </a:ext>
            </a:extLst>
          </p:cNvPr>
          <p:cNvSpPr txBox="1"/>
          <p:nvPr/>
        </p:nvSpPr>
        <p:spPr>
          <a:xfrm>
            <a:off x="4524746" y="307320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E23B9D-71DA-4EEC-92BB-1AB7333E1DA4}"/>
              </a:ext>
            </a:extLst>
          </p:cNvPr>
          <p:cNvSpPr/>
          <p:nvPr/>
        </p:nvSpPr>
        <p:spPr>
          <a:xfrm>
            <a:off x="4518375" y="401981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65D82A-B9C8-4CED-9505-87ABDC551005}"/>
              </a:ext>
            </a:extLst>
          </p:cNvPr>
          <p:cNvSpPr/>
          <p:nvPr/>
        </p:nvSpPr>
        <p:spPr>
          <a:xfrm>
            <a:off x="4511229" y="4031708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459A65C-6630-4A06-BB2A-94A50CFBB9DB}"/>
              </a:ext>
            </a:extLst>
          </p:cNvPr>
          <p:cNvSpPr/>
          <p:nvPr/>
        </p:nvSpPr>
        <p:spPr>
          <a:xfrm rot="16200000">
            <a:off x="4539925" y="394185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BC3B9A0-E236-4879-AA41-2364C397BD3E}"/>
              </a:ext>
            </a:extLst>
          </p:cNvPr>
          <p:cNvSpPr/>
          <p:nvPr/>
        </p:nvSpPr>
        <p:spPr>
          <a:xfrm rot="16200000">
            <a:off x="4539925" y="408383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3469AA-9575-4781-A25B-662FB55F62D7}"/>
              </a:ext>
            </a:extLst>
          </p:cNvPr>
          <p:cNvSpPr/>
          <p:nvPr/>
        </p:nvSpPr>
        <p:spPr>
          <a:xfrm rot="16200000">
            <a:off x="4539927" y="401224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D3AB62-838D-4183-8AC2-0DCCEEE1E706}"/>
              </a:ext>
            </a:extLst>
          </p:cNvPr>
          <p:cNvSpPr/>
          <p:nvPr/>
        </p:nvSpPr>
        <p:spPr>
          <a:xfrm rot="16200000">
            <a:off x="4539926" y="415750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342E61E-C771-45F7-82BA-97AC2EC3A703}"/>
              </a:ext>
            </a:extLst>
          </p:cNvPr>
          <p:cNvSpPr/>
          <p:nvPr/>
        </p:nvSpPr>
        <p:spPr>
          <a:xfrm rot="16200000">
            <a:off x="4539417" y="423037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963DD8A-6186-49A2-9A10-2EB06F5F7DA7}"/>
              </a:ext>
            </a:extLst>
          </p:cNvPr>
          <p:cNvSpPr/>
          <p:nvPr/>
        </p:nvSpPr>
        <p:spPr>
          <a:xfrm rot="16200000">
            <a:off x="4539417" y="437235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8D8EE1-C4DE-4B8D-90F5-43EEA827BF20}"/>
              </a:ext>
            </a:extLst>
          </p:cNvPr>
          <p:cNvSpPr/>
          <p:nvPr/>
        </p:nvSpPr>
        <p:spPr>
          <a:xfrm rot="16200000">
            <a:off x="4539419" y="430076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EED43C-FD6B-4DF9-8CF0-292E6436E071}"/>
              </a:ext>
            </a:extLst>
          </p:cNvPr>
          <p:cNvSpPr/>
          <p:nvPr/>
        </p:nvSpPr>
        <p:spPr>
          <a:xfrm rot="10800000">
            <a:off x="5310577" y="4020340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3EC2E81-6D8F-48CD-AA6E-9EB766C6644A}"/>
              </a:ext>
            </a:extLst>
          </p:cNvPr>
          <p:cNvSpPr/>
          <p:nvPr/>
        </p:nvSpPr>
        <p:spPr>
          <a:xfrm rot="5400000">
            <a:off x="5300799" y="432753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ED4177FF-56BF-40AF-BA76-FBCAE4CE22E1}"/>
              </a:ext>
            </a:extLst>
          </p:cNvPr>
          <p:cNvSpPr/>
          <p:nvPr/>
        </p:nvSpPr>
        <p:spPr>
          <a:xfrm rot="5400000">
            <a:off x="5300799" y="418555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F1FD8FB-478E-4F36-95AB-83CC2D0B9290}"/>
              </a:ext>
            </a:extLst>
          </p:cNvPr>
          <p:cNvSpPr/>
          <p:nvPr/>
        </p:nvSpPr>
        <p:spPr>
          <a:xfrm rot="5400000">
            <a:off x="5300797" y="425714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F155CF7-559E-4663-A8B0-A20A5E336FAF}"/>
              </a:ext>
            </a:extLst>
          </p:cNvPr>
          <p:cNvSpPr/>
          <p:nvPr/>
        </p:nvSpPr>
        <p:spPr>
          <a:xfrm rot="5400000">
            <a:off x="5300798" y="411188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E08652F-F753-46BD-88A9-49F2DAD65886}"/>
              </a:ext>
            </a:extLst>
          </p:cNvPr>
          <p:cNvSpPr/>
          <p:nvPr/>
        </p:nvSpPr>
        <p:spPr>
          <a:xfrm rot="5400000">
            <a:off x="5301307" y="407711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1EFD495-C928-46E5-992B-4DBD8F1F9413}"/>
              </a:ext>
            </a:extLst>
          </p:cNvPr>
          <p:cNvSpPr/>
          <p:nvPr/>
        </p:nvSpPr>
        <p:spPr>
          <a:xfrm rot="5400000">
            <a:off x="5301307" y="393513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FCE07B7-1DD5-4C9C-B742-A3580C4B5E47}"/>
              </a:ext>
            </a:extLst>
          </p:cNvPr>
          <p:cNvSpPr/>
          <p:nvPr/>
        </p:nvSpPr>
        <p:spPr>
          <a:xfrm rot="5400000">
            <a:off x="5282255" y="405434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4524746" y="410140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SGW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21FA42-E125-4E5E-95D2-E7161EC18B84}"/>
              </a:ext>
            </a:extLst>
          </p:cNvPr>
          <p:cNvSpPr/>
          <p:nvPr/>
        </p:nvSpPr>
        <p:spPr>
          <a:xfrm>
            <a:off x="4521770" y="928909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66DF6AD-875D-4AF2-A47C-A9B56EE8BEA0}"/>
              </a:ext>
            </a:extLst>
          </p:cNvPr>
          <p:cNvSpPr/>
          <p:nvPr/>
        </p:nvSpPr>
        <p:spPr>
          <a:xfrm rot="16200000">
            <a:off x="4543320" y="85095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09F1FB2-C81D-4DE4-B88C-A97EDAE1BF4A}"/>
              </a:ext>
            </a:extLst>
          </p:cNvPr>
          <p:cNvSpPr/>
          <p:nvPr/>
        </p:nvSpPr>
        <p:spPr>
          <a:xfrm rot="16200000">
            <a:off x="4543320" y="99293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77590FC-66BD-443C-A2A3-4510E7230D3E}"/>
              </a:ext>
            </a:extLst>
          </p:cNvPr>
          <p:cNvSpPr/>
          <p:nvPr/>
        </p:nvSpPr>
        <p:spPr>
          <a:xfrm rot="16200000">
            <a:off x="4543322" y="92134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590D269F-C4F8-45EC-AFD2-EE79709E3B5A}"/>
              </a:ext>
            </a:extLst>
          </p:cNvPr>
          <p:cNvSpPr/>
          <p:nvPr/>
        </p:nvSpPr>
        <p:spPr>
          <a:xfrm rot="16200000">
            <a:off x="4543321" y="106660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518810E-5B3A-49FC-A6F2-B33C1C30A125}"/>
              </a:ext>
            </a:extLst>
          </p:cNvPr>
          <p:cNvSpPr/>
          <p:nvPr/>
        </p:nvSpPr>
        <p:spPr>
          <a:xfrm rot="16200000">
            <a:off x="4542812" y="113947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E7D39A66-808D-42AB-A168-BC4CBFE14DA7}"/>
              </a:ext>
            </a:extLst>
          </p:cNvPr>
          <p:cNvSpPr/>
          <p:nvPr/>
        </p:nvSpPr>
        <p:spPr>
          <a:xfrm rot="16200000">
            <a:off x="4542812" y="134495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4223085-D15F-42E1-BD33-23B2385A356A}"/>
              </a:ext>
            </a:extLst>
          </p:cNvPr>
          <p:cNvSpPr/>
          <p:nvPr/>
        </p:nvSpPr>
        <p:spPr>
          <a:xfrm rot="16200000">
            <a:off x="4542814" y="120986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DA35C7-15B5-4E14-BE5B-9637E18506B5}"/>
              </a:ext>
            </a:extLst>
          </p:cNvPr>
          <p:cNvSpPr/>
          <p:nvPr/>
        </p:nvSpPr>
        <p:spPr>
          <a:xfrm rot="10800000">
            <a:off x="5313972" y="929438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413011F3-ECF7-4E63-9CA5-10C1DB11BCB2}"/>
              </a:ext>
            </a:extLst>
          </p:cNvPr>
          <p:cNvSpPr/>
          <p:nvPr/>
        </p:nvSpPr>
        <p:spPr>
          <a:xfrm rot="5400000">
            <a:off x="5304194" y="133823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EB4184D1-B48E-4824-9380-7594735F9565}"/>
              </a:ext>
            </a:extLst>
          </p:cNvPr>
          <p:cNvSpPr/>
          <p:nvPr/>
        </p:nvSpPr>
        <p:spPr>
          <a:xfrm rot="5400000">
            <a:off x="5304194" y="113275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0D1DB8-0E4F-487A-B592-00904007E062}"/>
              </a:ext>
            </a:extLst>
          </p:cNvPr>
          <p:cNvSpPr/>
          <p:nvPr/>
        </p:nvSpPr>
        <p:spPr>
          <a:xfrm rot="5400000">
            <a:off x="5304192" y="120434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0EF9C22A-157E-4B10-812E-1519B42FAA21}"/>
              </a:ext>
            </a:extLst>
          </p:cNvPr>
          <p:cNvSpPr/>
          <p:nvPr/>
        </p:nvSpPr>
        <p:spPr>
          <a:xfrm rot="5400000">
            <a:off x="5304193" y="105908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DF20084-9FB9-4B26-966D-65320EABB6B9}"/>
              </a:ext>
            </a:extLst>
          </p:cNvPr>
          <p:cNvSpPr/>
          <p:nvPr/>
        </p:nvSpPr>
        <p:spPr>
          <a:xfrm rot="5400000">
            <a:off x="5304702" y="98621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23B922B-0618-42A2-8906-CCC00CFC053E}"/>
              </a:ext>
            </a:extLst>
          </p:cNvPr>
          <p:cNvSpPr/>
          <p:nvPr/>
        </p:nvSpPr>
        <p:spPr>
          <a:xfrm rot="5400000">
            <a:off x="5304702" y="84423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624C240-2DAB-4BCD-88FF-E7761FF66F44}"/>
              </a:ext>
            </a:extLst>
          </p:cNvPr>
          <p:cNvSpPr/>
          <p:nvPr/>
        </p:nvSpPr>
        <p:spPr>
          <a:xfrm rot="5400000">
            <a:off x="5304700" y="91582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F41230-4500-4409-A2AD-E51EF1E48589}"/>
              </a:ext>
            </a:extLst>
          </p:cNvPr>
          <p:cNvSpPr txBox="1"/>
          <p:nvPr/>
        </p:nvSpPr>
        <p:spPr>
          <a:xfrm>
            <a:off x="4528141" y="101050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E05722-74C3-4362-AED4-531F47A7F6ED}"/>
              </a:ext>
            </a:extLst>
          </p:cNvPr>
          <p:cNvSpPr/>
          <p:nvPr/>
        </p:nvSpPr>
        <p:spPr>
          <a:xfrm>
            <a:off x="4521770" y="196854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782A68-6144-496D-8590-85892F9DA283}"/>
              </a:ext>
            </a:extLst>
          </p:cNvPr>
          <p:cNvSpPr/>
          <p:nvPr/>
        </p:nvSpPr>
        <p:spPr>
          <a:xfrm>
            <a:off x="4514624" y="1980443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2C1CF996-5895-44CF-B6D7-D088EF57F5E2}"/>
              </a:ext>
            </a:extLst>
          </p:cNvPr>
          <p:cNvSpPr/>
          <p:nvPr/>
        </p:nvSpPr>
        <p:spPr>
          <a:xfrm rot="16200000">
            <a:off x="4543320" y="189058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196F50AD-2251-4F8B-80F5-6F2077D0D83F}"/>
              </a:ext>
            </a:extLst>
          </p:cNvPr>
          <p:cNvSpPr/>
          <p:nvPr/>
        </p:nvSpPr>
        <p:spPr>
          <a:xfrm rot="16200000">
            <a:off x="4543320" y="203257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DBADBE3F-2AB1-43E3-9F26-8AE6093CA750}"/>
              </a:ext>
            </a:extLst>
          </p:cNvPr>
          <p:cNvSpPr/>
          <p:nvPr/>
        </p:nvSpPr>
        <p:spPr>
          <a:xfrm rot="16200000">
            <a:off x="4543322" y="196098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90E8165-692B-4A69-8031-7F59D4C1B298}"/>
              </a:ext>
            </a:extLst>
          </p:cNvPr>
          <p:cNvSpPr/>
          <p:nvPr/>
        </p:nvSpPr>
        <p:spPr>
          <a:xfrm rot="16200000">
            <a:off x="4543321" y="210624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9D4B0536-5EDA-4F8A-AE5A-00EB9C5A7861}"/>
              </a:ext>
            </a:extLst>
          </p:cNvPr>
          <p:cNvSpPr/>
          <p:nvPr/>
        </p:nvSpPr>
        <p:spPr>
          <a:xfrm rot="16200000">
            <a:off x="4542812" y="217910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CCAC012A-56B3-43EE-8CCB-F2FDDB854CB1}"/>
              </a:ext>
            </a:extLst>
          </p:cNvPr>
          <p:cNvSpPr/>
          <p:nvPr/>
        </p:nvSpPr>
        <p:spPr>
          <a:xfrm rot="16200000">
            <a:off x="4542812" y="232109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B616305F-3B89-49BC-AAA0-0B0821042A93}"/>
              </a:ext>
            </a:extLst>
          </p:cNvPr>
          <p:cNvSpPr/>
          <p:nvPr/>
        </p:nvSpPr>
        <p:spPr>
          <a:xfrm rot="16200000">
            <a:off x="4580914" y="224950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2CFF70D-7854-4913-8791-E6A5CB41AEA3}"/>
              </a:ext>
            </a:extLst>
          </p:cNvPr>
          <p:cNvSpPr/>
          <p:nvPr/>
        </p:nvSpPr>
        <p:spPr>
          <a:xfrm rot="10800000">
            <a:off x="5313972" y="1969075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9777602-5EE0-4425-BFB9-E30115228A92}"/>
              </a:ext>
            </a:extLst>
          </p:cNvPr>
          <p:cNvSpPr/>
          <p:nvPr/>
        </p:nvSpPr>
        <p:spPr>
          <a:xfrm rot="5400000">
            <a:off x="5304194" y="231437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4E63568-D513-4139-83A5-2714A5F27A0C}"/>
              </a:ext>
            </a:extLst>
          </p:cNvPr>
          <p:cNvSpPr/>
          <p:nvPr/>
        </p:nvSpPr>
        <p:spPr>
          <a:xfrm rot="5400000">
            <a:off x="5304194" y="217239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569C4C07-7073-4BEA-A7A9-D3553FBC1204}"/>
              </a:ext>
            </a:extLst>
          </p:cNvPr>
          <p:cNvSpPr/>
          <p:nvPr/>
        </p:nvSpPr>
        <p:spPr>
          <a:xfrm rot="5400000">
            <a:off x="5304192" y="224397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3A3894B-5192-48FF-8AE4-049484FA9431}"/>
              </a:ext>
            </a:extLst>
          </p:cNvPr>
          <p:cNvSpPr/>
          <p:nvPr/>
        </p:nvSpPr>
        <p:spPr>
          <a:xfrm rot="5400000">
            <a:off x="5304193" y="209872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F4ECB754-40BE-46ED-B11C-D22B11B4CA8E}"/>
              </a:ext>
            </a:extLst>
          </p:cNvPr>
          <p:cNvSpPr/>
          <p:nvPr/>
        </p:nvSpPr>
        <p:spPr>
          <a:xfrm rot="5400000">
            <a:off x="5304702" y="202585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BC5352A4-9874-4FE5-80DB-D3F3D94ED5F0}"/>
              </a:ext>
            </a:extLst>
          </p:cNvPr>
          <p:cNvSpPr/>
          <p:nvPr/>
        </p:nvSpPr>
        <p:spPr>
          <a:xfrm rot="5400000">
            <a:off x="5304702" y="188387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57F7FFAE-C86D-4BD4-AB6B-0EE9A6D2E595}"/>
              </a:ext>
            </a:extLst>
          </p:cNvPr>
          <p:cNvSpPr/>
          <p:nvPr/>
        </p:nvSpPr>
        <p:spPr>
          <a:xfrm rot="5400000">
            <a:off x="5304700" y="195545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B0562B-3D17-42FB-820E-E7D4127C81F5}"/>
              </a:ext>
            </a:extLst>
          </p:cNvPr>
          <p:cNvSpPr txBox="1"/>
          <p:nvPr/>
        </p:nvSpPr>
        <p:spPr>
          <a:xfrm>
            <a:off x="4528141" y="205014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SGSN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19125A-4DC3-4F11-B81D-F206C2FC3997}"/>
              </a:ext>
            </a:extLst>
          </p:cNvPr>
          <p:cNvSpPr/>
          <p:nvPr/>
        </p:nvSpPr>
        <p:spPr>
          <a:xfrm rot="10800000">
            <a:off x="2581077" y="3575066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0AE8277E-2F0B-4203-A518-B52DD0527C76}"/>
              </a:ext>
            </a:extLst>
          </p:cNvPr>
          <p:cNvSpPr/>
          <p:nvPr/>
        </p:nvSpPr>
        <p:spPr>
          <a:xfrm rot="5400000">
            <a:off x="2571299" y="392036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66F9B995-E2FE-4A85-B99A-6EA3FE94035C}"/>
              </a:ext>
            </a:extLst>
          </p:cNvPr>
          <p:cNvSpPr/>
          <p:nvPr/>
        </p:nvSpPr>
        <p:spPr>
          <a:xfrm rot="5400000">
            <a:off x="2571299" y="377838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4E958C27-D32D-4548-9D1A-63AF07A05AAF}"/>
              </a:ext>
            </a:extLst>
          </p:cNvPr>
          <p:cNvSpPr/>
          <p:nvPr/>
        </p:nvSpPr>
        <p:spPr>
          <a:xfrm rot="5400000">
            <a:off x="2571297" y="384997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C26F3224-DEEB-4B65-A788-343BB9F8A743}"/>
              </a:ext>
            </a:extLst>
          </p:cNvPr>
          <p:cNvSpPr/>
          <p:nvPr/>
        </p:nvSpPr>
        <p:spPr>
          <a:xfrm rot="5400000">
            <a:off x="2571298" y="370471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6A1836DC-AF7F-48AC-8A34-365636729499}"/>
              </a:ext>
            </a:extLst>
          </p:cNvPr>
          <p:cNvSpPr/>
          <p:nvPr/>
        </p:nvSpPr>
        <p:spPr>
          <a:xfrm rot="5400000">
            <a:off x="2571807" y="363184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8772D434-0B25-41D0-8C82-AAA6328DE3D0}"/>
              </a:ext>
            </a:extLst>
          </p:cNvPr>
          <p:cNvSpPr/>
          <p:nvPr/>
        </p:nvSpPr>
        <p:spPr>
          <a:xfrm rot="5400000">
            <a:off x="2571807" y="348986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F3B66980-1B38-4A7A-965F-3B758D3FD7F5}"/>
              </a:ext>
            </a:extLst>
          </p:cNvPr>
          <p:cNvSpPr/>
          <p:nvPr/>
        </p:nvSpPr>
        <p:spPr>
          <a:xfrm rot="5400000">
            <a:off x="2571805" y="356145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01109269-3C63-43D4-A5CC-293317754B6F}"/>
              </a:ext>
            </a:extLst>
          </p:cNvPr>
          <p:cNvSpPr/>
          <p:nvPr/>
        </p:nvSpPr>
        <p:spPr>
          <a:xfrm>
            <a:off x="4917980" y="296571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AC4A513-6A7F-4351-9D65-5829D6EE1598}"/>
              </a:ext>
            </a:extLst>
          </p:cNvPr>
          <p:cNvSpPr/>
          <p:nvPr/>
        </p:nvSpPr>
        <p:spPr>
          <a:xfrm rot="10800000">
            <a:off x="4917980" y="227291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0C2EF3-E040-44EF-9D3B-D78C68F987BE}"/>
              </a:ext>
            </a:extLst>
          </p:cNvPr>
          <p:cNvCxnSpPr>
            <a:cxnSpLocks/>
            <a:stCxn id="100" idx="0"/>
            <a:endCxn id="99" idx="0"/>
          </p:cNvCxnSpPr>
          <p:nvPr/>
        </p:nvCxnSpPr>
        <p:spPr>
          <a:xfrm>
            <a:off x="4968669" y="3452691"/>
            <a:ext cx="1587" cy="560995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AD5F1B5F-203B-4C00-B12E-CE821BFA79D9}"/>
              </a:ext>
            </a:extLst>
          </p:cNvPr>
          <p:cNvSpPr/>
          <p:nvPr/>
        </p:nvSpPr>
        <p:spPr>
          <a:xfrm>
            <a:off x="4934611" y="401368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F3A817E-978B-4531-95FB-D8F616C3B78E}"/>
              </a:ext>
            </a:extLst>
          </p:cNvPr>
          <p:cNvSpPr/>
          <p:nvPr/>
        </p:nvSpPr>
        <p:spPr>
          <a:xfrm rot="10800000">
            <a:off x="4933025" y="328189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0718F4-85CB-4F3D-9C92-09DC8052D29E}"/>
              </a:ext>
            </a:extLst>
          </p:cNvPr>
          <p:cNvCxnSpPr>
            <a:cxnSpLocks/>
            <a:stCxn id="92" idx="0"/>
            <a:endCxn id="21" idx="0"/>
          </p:cNvCxnSpPr>
          <p:nvPr/>
        </p:nvCxnSpPr>
        <p:spPr>
          <a:xfrm flipV="1">
            <a:off x="2692343" y="3069441"/>
            <a:ext cx="1797829" cy="720671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29B6012-698B-4BA1-B40C-3C17E7A56EF9}"/>
              </a:ext>
            </a:extLst>
          </p:cNvPr>
          <p:cNvCxnSpPr>
            <a:cxnSpLocks/>
          </p:cNvCxnSpPr>
          <p:nvPr/>
        </p:nvCxnSpPr>
        <p:spPr>
          <a:xfrm>
            <a:off x="4975019" y="1371269"/>
            <a:ext cx="1587" cy="56544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FD6AE6D5-EC2D-41E5-B915-EBEB5A406D21}"/>
              </a:ext>
            </a:extLst>
          </p:cNvPr>
          <p:cNvSpPr/>
          <p:nvPr/>
        </p:nvSpPr>
        <p:spPr>
          <a:xfrm>
            <a:off x="4921911" y="197163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FB82C99-53F0-42C9-8E14-6A43C2375FD0}"/>
              </a:ext>
            </a:extLst>
          </p:cNvPr>
          <p:cNvSpPr/>
          <p:nvPr/>
        </p:nvSpPr>
        <p:spPr>
          <a:xfrm rot="10800000">
            <a:off x="4920325" y="1235394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51BF0E-C5E4-4E24-A7D1-D22D9FE9764B}"/>
              </a:ext>
            </a:extLst>
          </p:cNvPr>
          <p:cNvSpPr/>
          <p:nvPr/>
        </p:nvSpPr>
        <p:spPr>
          <a:xfrm>
            <a:off x="5489805" y="3658831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7F3D35-BD08-4221-9871-D5C133D4701E}"/>
              </a:ext>
            </a:extLst>
          </p:cNvPr>
          <p:cNvSpPr/>
          <p:nvPr/>
        </p:nvSpPr>
        <p:spPr>
          <a:xfrm>
            <a:off x="5439141" y="371275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63ECE27-4329-446C-86F8-792EF0FF79E4}"/>
              </a:ext>
            </a:extLst>
          </p:cNvPr>
          <p:cNvSpPr txBox="1"/>
          <p:nvPr/>
        </p:nvSpPr>
        <p:spPr>
          <a:xfrm>
            <a:off x="5378598" y="367780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SGW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AC9DD4-0795-4BA9-B477-E7F1975E7A3A}"/>
              </a:ext>
            </a:extLst>
          </p:cNvPr>
          <p:cNvSpPr/>
          <p:nvPr/>
        </p:nvSpPr>
        <p:spPr>
          <a:xfrm>
            <a:off x="4143373" y="371275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FBE010-EBB2-42BD-B410-27FD72E223BF}"/>
              </a:ext>
            </a:extLst>
          </p:cNvPr>
          <p:cNvSpPr txBox="1"/>
          <p:nvPr/>
        </p:nvSpPr>
        <p:spPr>
          <a:xfrm>
            <a:off x="4106492" y="367780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DNS</a:t>
            </a: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8B10B3A-760C-4D94-9478-75FAB93A7DBB}"/>
              </a:ext>
            </a:extLst>
          </p:cNvPr>
          <p:cNvSpPr/>
          <p:nvPr/>
        </p:nvSpPr>
        <p:spPr>
          <a:xfrm rot="5400000">
            <a:off x="4376260" y="371478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B196172D-0E18-4E2A-BCCD-C108549B541C}"/>
              </a:ext>
            </a:extLst>
          </p:cNvPr>
          <p:cNvSpPr/>
          <p:nvPr/>
        </p:nvSpPr>
        <p:spPr>
          <a:xfrm rot="16200000">
            <a:off x="5476524" y="371643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2736CA2-032D-4394-9F01-82B162732682}"/>
              </a:ext>
            </a:extLst>
          </p:cNvPr>
          <p:cNvCxnSpPr>
            <a:cxnSpLocks/>
            <a:stCxn id="219" idx="3"/>
            <a:endCxn id="115" idx="0"/>
          </p:cNvCxnSpPr>
          <p:nvPr/>
        </p:nvCxnSpPr>
        <p:spPr>
          <a:xfrm flipV="1">
            <a:off x="4705616" y="3801832"/>
            <a:ext cx="721153" cy="5004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C444397-7FA8-4B5F-9E1D-6E1B0A4F9FC7}"/>
              </a:ext>
            </a:extLst>
          </p:cNvPr>
          <p:cNvSpPr/>
          <p:nvPr/>
        </p:nvSpPr>
        <p:spPr>
          <a:xfrm>
            <a:off x="5538564" y="2572399"/>
            <a:ext cx="334861" cy="178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C14F069F-7A1A-4112-A480-C4B104086038}"/>
              </a:ext>
            </a:extLst>
          </p:cNvPr>
          <p:cNvSpPr/>
          <p:nvPr/>
        </p:nvSpPr>
        <p:spPr>
          <a:xfrm>
            <a:off x="5785755" y="2431470"/>
            <a:ext cx="231554" cy="204558"/>
          </a:xfrm>
          <a:prstGeom prst="arc">
            <a:avLst>
              <a:gd name="adj1" fmla="val 10846897"/>
              <a:gd name="adj2" fmla="val 5210875"/>
            </a:avLst>
          </a:prstGeom>
          <a:ln w="12700">
            <a:solidFill>
              <a:schemeClr val="bg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CA7242-79D5-4804-A669-E991A32A231B}"/>
              </a:ext>
            </a:extLst>
          </p:cNvPr>
          <p:cNvSpPr/>
          <p:nvPr/>
        </p:nvSpPr>
        <p:spPr>
          <a:xfrm>
            <a:off x="5487900" y="2626321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9D89062-D853-4C74-8D92-8D7D70FDC884}"/>
              </a:ext>
            </a:extLst>
          </p:cNvPr>
          <p:cNvSpPr/>
          <p:nvPr/>
        </p:nvSpPr>
        <p:spPr>
          <a:xfrm>
            <a:off x="5437236" y="268024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C7F1B6-ACB0-4021-8729-51CD3C3805B1}"/>
              </a:ext>
            </a:extLst>
          </p:cNvPr>
          <p:cNvSpPr txBox="1"/>
          <p:nvPr/>
        </p:nvSpPr>
        <p:spPr>
          <a:xfrm>
            <a:off x="5369073" y="264529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SGSN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7E5395-F093-495C-A9A4-916A78E545D3}"/>
              </a:ext>
            </a:extLst>
          </p:cNvPr>
          <p:cNvSpPr/>
          <p:nvPr/>
        </p:nvSpPr>
        <p:spPr>
          <a:xfrm>
            <a:off x="4047243" y="2578568"/>
            <a:ext cx="334861" cy="178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A83BCEC8-71F4-48B9-A585-F228D11B1D16}"/>
              </a:ext>
            </a:extLst>
          </p:cNvPr>
          <p:cNvSpPr/>
          <p:nvPr/>
        </p:nvSpPr>
        <p:spPr>
          <a:xfrm>
            <a:off x="3974060" y="2415648"/>
            <a:ext cx="220798" cy="205589"/>
          </a:xfrm>
          <a:prstGeom prst="arc">
            <a:avLst>
              <a:gd name="adj1" fmla="val 6697692"/>
              <a:gd name="adj2" fmla="val 214324"/>
            </a:avLst>
          </a:prstGeom>
          <a:ln w="12700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8CE11F8-17EA-43C5-8537-32BB57600941}"/>
              </a:ext>
            </a:extLst>
          </p:cNvPr>
          <p:cNvSpPr/>
          <p:nvPr/>
        </p:nvSpPr>
        <p:spPr>
          <a:xfrm>
            <a:off x="4096610" y="263078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FF192B6-5486-4CA9-95E1-E5905498C03A}"/>
              </a:ext>
            </a:extLst>
          </p:cNvPr>
          <p:cNvSpPr/>
          <p:nvPr/>
        </p:nvSpPr>
        <p:spPr>
          <a:xfrm>
            <a:off x="4150993" y="268024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FBE92F-F588-4ECF-A39D-9F908041CACE}"/>
              </a:ext>
            </a:extLst>
          </p:cNvPr>
          <p:cNvSpPr txBox="1"/>
          <p:nvPr/>
        </p:nvSpPr>
        <p:spPr>
          <a:xfrm>
            <a:off x="4090450" y="264529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MME</a:t>
            </a:r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2B08199C-A8C9-45F7-8F9F-764704528978}"/>
              </a:ext>
            </a:extLst>
          </p:cNvPr>
          <p:cNvSpPr/>
          <p:nvPr/>
        </p:nvSpPr>
        <p:spPr>
          <a:xfrm rot="5400000">
            <a:off x="4383880" y="268227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AEF46FD6-49B8-4823-BAAF-6DFAD0C18565}"/>
              </a:ext>
            </a:extLst>
          </p:cNvPr>
          <p:cNvSpPr/>
          <p:nvPr/>
        </p:nvSpPr>
        <p:spPr>
          <a:xfrm rot="16200000">
            <a:off x="5474619" y="268392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C66F5-1958-4447-BF90-488FDF448635}"/>
              </a:ext>
            </a:extLst>
          </p:cNvPr>
          <p:cNvCxnSpPr>
            <a:stCxn id="127" idx="0"/>
            <a:endCxn id="128" idx="0"/>
          </p:cNvCxnSpPr>
          <p:nvPr/>
        </p:nvCxnSpPr>
        <p:spPr>
          <a:xfrm>
            <a:off x="4504925" y="2767678"/>
            <a:ext cx="919939" cy="1644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A54AF084-D40D-47BF-8311-B92F12208790}"/>
              </a:ext>
            </a:extLst>
          </p:cNvPr>
          <p:cNvSpPr/>
          <p:nvPr/>
        </p:nvSpPr>
        <p:spPr>
          <a:xfrm rot="16200000">
            <a:off x="4535192" y="140161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A95928C-7B8B-4F1A-A6A9-5ACE73FE3D70}"/>
              </a:ext>
            </a:extLst>
          </p:cNvPr>
          <p:cNvSpPr/>
          <p:nvPr/>
        </p:nvSpPr>
        <p:spPr>
          <a:xfrm>
            <a:off x="5530944" y="1557669"/>
            <a:ext cx="334861" cy="178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81A5ED6A-A7E3-49CF-B404-6F8E7B23F43D}"/>
              </a:ext>
            </a:extLst>
          </p:cNvPr>
          <p:cNvSpPr/>
          <p:nvPr/>
        </p:nvSpPr>
        <p:spPr>
          <a:xfrm>
            <a:off x="5749560" y="1413264"/>
            <a:ext cx="258224" cy="188983"/>
          </a:xfrm>
          <a:prstGeom prst="arc">
            <a:avLst>
              <a:gd name="adj1" fmla="val 10846897"/>
              <a:gd name="adj2" fmla="val 5210875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92A72CC-4E94-4887-862E-5D6E984D68E1}"/>
              </a:ext>
            </a:extLst>
          </p:cNvPr>
          <p:cNvSpPr/>
          <p:nvPr/>
        </p:nvSpPr>
        <p:spPr>
          <a:xfrm>
            <a:off x="5480280" y="1611591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CD67D77-A868-421E-ADF0-07BBB8D6CA97}"/>
              </a:ext>
            </a:extLst>
          </p:cNvPr>
          <p:cNvSpPr/>
          <p:nvPr/>
        </p:nvSpPr>
        <p:spPr>
          <a:xfrm>
            <a:off x="5429616" y="166551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975B8B-1778-43B1-8429-9CBB0570BC65}"/>
              </a:ext>
            </a:extLst>
          </p:cNvPr>
          <p:cNvSpPr txBox="1"/>
          <p:nvPr/>
        </p:nvSpPr>
        <p:spPr>
          <a:xfrm>
            <a:off x="5397648" y="16305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9781A0A-9106-4961-B273-A069DC36107A}"/>
              </a:ext>
            </a:extLst>
          </p:cNvPr>
          <p:cNvSpPr/>
          <p:nvPr/>
        </p:nvSpPr>
        <p:spPr>
          <a:xfrm>
            <a:off x="4039623" y="1563838"/>
            <a:ext cx="334861" cy="178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C582ED-477A-405D-9C46-D8C113B7D4C3}"/>
              </a:ext>
            </a:extLst>
          </p:cNvPr>
          <p:cNvSpPr/>
          <p:nvPr/>
        </p:nvSpPr>
        <p:spPr>
          <a:xfrm>
            <a:off x="4088990" y="161605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4818B1B-3577-41D3-8306-AAB93342740A}"/>
              </a:ext>
            </a:extLst>
          </p:cNvPr>
          <p:cNvSpPr/>
          <p:nvPr/>
        </p:nvSpPr>
        <p:spPr>
          <a:xfrm>
            <a:off x="4143373" y="1665513"/>
            <a:ext cx="334861" cy="1781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B25EA2-0C7A-471F-B578-8F28A49F38CB}"/>
              </a:ext>
            </a:extLst>
          </p:cNvPr>
          <p:cNvSpPr txBox="1"/>
          <p:nvPr/>
        </p:nvSpPr>
        <p:spPr>
          <a:xfrm>
            <a:off x="4082830" y="163056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SGSN</a:t>
            </a: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30A49F70-6251-4DE5-85FF-2FD28C2D1022}"/>
              </a:ext>
            </a:extLst>
          </p:cNvPr>
          <p:cNvSpPr/>
          <p:nvPr/>
        </p:nvSpPr>
        <p:spPr>
          <a:xfrm rot="5400000">
            <a:off x="4376260" y="166754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65A98C57-04FC-4899-831F-794AE5974E3E}"/>
              </a:ext>
            </a:extLst>
          </p:cNvPr>
          <p:cNvSpPr/>
          <p:nvPr/>
        </p:nvSpPr>
        <p:spPr>
          <a:xfrm rot="16200000">
            <a:off x="5466999" y="166919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89A87B3-9AB3-4B1B-95FB-3378C14529F0}"/>
              </a:ext>
            </a:extLst>
          </p:cNvPr>
          <p:cNvCxnSpPr>
            <a:stCxn id="141" idx="0"/>
            <a:endCxn id="142" idx="0"/>
          </p:cNvCxnSpPr>
          <p:nvPr/>
        </p:nvCxnSpPr>
        <p:spPr>
          <a:xfrm>
            <a:off x="4497305" y="1752948"/>
            <a:ext cx="919939" cy="164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A419B03-996A-4CA7-B7EF-073EC2F474FF}"/>
              </a:ext>
            </a:extLst>
          </p:cNvPr>
          <p:cNvCxnSpPr>
            <a:cxnSpLocks/>
            <a:stCxn id="92" idx="0"/>
            <a:endCxn id="39" idx="0"/>
          </p:cNvCxnSpPr>
          <p:nvPr/>
        </p:nvCxnSpPr>
        <p:spPr>
          <a:xfrm>
            <a:off x="2692343" y="3790112"/>
            <a:ext cx="1797829" cy="30753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D61C24D-3D2F-4F5D-A259-A26B49B681AD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2688384" y="1006746"/>
            <a:ext cx="1805183" cy="6747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5D47987E-0CAC-46A3-9FD3-8831B20C7600}"/>
              </a:ext>
            </a:extLst>
          </p:cNvPr>
          <p:cNvSpPr/>
          <p:nvPr/>
        </p:nvSpPr>
        <p:spPr>
          <a:xfrm rot="5400000">
            <a:off x="5733116" y="371916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Freeform 17">
            <a:extLst>
              <a:ext uri="{FF2B5EF4-FFF2-40B4-BE49-F238E27FC236}">
                <a16:creationId xmlns:a16="http://schemas.microsoft.com/office/drawing/2014/main" id="{D1045E15-D0CA-4171-B83E-3C85C75F23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35562" y="2621431"/>
            <a:ext cx="660328" cy="287892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9B1D1690-9A5C-47F7-8975-43B1EEFE3361}"/>
              </a:ext>
            </a:extLst>
          </p:cNvPr>
          <p:cNvCxnSpPr>
            <a:cxnSpLocks/>
            <a:stCxn id="82" idx="0"/>
            <a:endCxn id="51" idx="0"/>
          </p:cNvCxnSpPr>
          <p:nvPr/>
        </p:nvCxnSpPr>
        <p:spPr>
          <a:xfrm flipH="1">
            <a:off x="5403300" y="2329380"/>
            <a:ext cx="21937" cy="1810370"/>
          </a:xfrm>
          <a:prstGeom prst="bentConnector3">
            <a:avLst>
              <a:gd name="adj1" fmla="val -4809883"/>
            </a:avLst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17">
            <a:extLst>
              <a:ext uri="{FF2B5EF4-FFF2-40B4-BE49-F238E27FC236}">
                <a16:creationId xmlns:a16="http://schemas.microsoft.com/office/drawing/2014/main" id="{13E5E753-C8E1-44F1-BC8C-1193018CD7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7058" y="1589193"/>
            <a:ext cx="660328" cy="287892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Freeform 17">
            <a:extLst>
              <a:ext uri="{FF2B5EF4-FFF2-40B4-BE49-F238E27FC236}">
                <a16:creationId xmlns:a16="http://schemas.microsoft.com/office/drawing/2014/main" id="{6FE6212E-E400-47AB-AE85-FCC9E59D2C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38505" y="3641083"/>
            <a:ext cx="660328" cy="287892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65B5E1-5EC6-476B-A3CB-EA85AFB53D3F}"/>
              </a:ext>
            </a:extLst>
          </p:cNvPr>
          <p:cNvSpPr txBox="1"/>
          <p:nvPr/>
        </p:nvSpPr>
        <p:spPr>
          <a:xfrm>
            <a:off x="2005010" y="153813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RNC</a:t>
            </a:r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C751194F-CA25-4E85-A293-448878EDBD02}"/>
              </a:ext>
            </a:extLst>
          </p:cNvPr>
          <p:cNvSpPr/>
          <p:nvPr/>
        </p:nvSpPr>
        <p:spPr>
          <a:xfrm>
            <a:off x="1768112" y="225699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2A308312-E486-4F43-979A-9FA046A29FBC}"/>
              </a:ext>
            </a:extLst>
          </p:cNvPr>
          <p:cNvSpPr/>
          <p:nvPr/>
        </p:nvSpPr>
        <p:spPr>
          <a:xfrm>
            <a:off x="1768112" y="2742582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B6DDF0C8-DB47-4B61-A187-51B05F38C4BC}"/>
              </a:ext>
            </a:extLst>
          </p:cNvPr>
          <p:cNvSpPr/>
          <p:nvPr/>
        </p:nvSpPr>
        <p:spPr>
          <a:xfrm>
            <a:off x="1768112" y="3228169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Hexagon 157">
            <a:extLst>
              <a:ext uri="{FF2B5EF4-FFF2-40B4-BE49-F238E27FC236}">
                <a16:creationId xmlns:a16="http://schemas.microsoft.com/office/drawing/2014/main" id="{7A282D38-BDD4-4D6F-B58B-74754DCAE6FA}"/>
              </a:ext>
            </a:extLst>
          </p:cNvPr>
          <p:cNvSpPr/>
          <p:nvPr/>
        </p:nvSpPr>
        <p:spPr>
          <a:xfrm>
            <a:off x="2260554" y="2989906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CEB54883-4C9D-4A8C-AEA9-30914E6EDBFD}"/>
              </a:ext>
            </a:extLst>
          </p:cNvPr>
          <p:cNvSpPr/>
          <p:nvPr/>
        </p:nvSpPr>
        <p:spPr>
          <a:xfrm>
            <a:off x="2258030" y="3475258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65B2C05E-1338-46DD-992A-9FF06D3C0386}"/>
              </a:ext>
            </a:extLst>
          </p:cNvPr>
          <p:cNvSpPr/>
          <p:nvPr/>
        </p:nvSpPr>
        <p:spPr>
          <a:xfrm>
            <a:off x="2255506" y="3960610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EB9CA316-54FE-4D8E-BB59-3820BD361363}"/>
              </a:ext>
            </a:extLst>
          </p:cNvPr>
          <p:cNvSpPr/>
          <p:nvPr/>
        </p:nvSpPr>
        <p:spPr>
          <a:xfrm>
            <a:off x="1758547" y="371305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302260-8A4A-4CB5-8724-13FB77E643A2}"/>
              </a:ext>
            </a:extLst>
          </p:cNvPr>
          <p:cNvSpPr/>
          <p:nvPr/>
        </p:nvSpPr>
        <p:spPr>
          <a:xfrm rot="10800000">
            <a:off x="2577118" y="1466429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E41CFD5D-D198-4681-936B-273B877D92BD}"/>
              </a:ext>
            </a:extLst>
          </p:cNvPr>
          <p:cNvSpPr/>
          <p:nvPr/>
        </p:nvSpPr>
        <p:spPr>
          <a:xfrm rot="5400000">
            <a:off x="2567340" y="1897452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C686FDAD-FEF6-4D69-929A-30201515112D}"/>
              </a:ext>
            </a:extLst>
          </p:cNvPr>
          <p:cNvSpPr/>
          <p:nvPr/>
        </p:nvSpPr>
        <p:spPr>
          <a:xfrm rot="5400000">
            <a:off x="2567340" y="1755471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CDFF966-72BF-44D0-B117-0050460DFEB0}"/>
              </a:ext>
            </a:extLst>
          </p:cNvPr>
          <p:cNvSpPr/>
          <p:nvPr/>
        </p:nvSpPr>
        <p:spPr>
          <a:xfrm rot="5400000">
            <a:off x="2567338" y="182705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Isosceles Triangle 165">
            <a:extLst>
              <a:ext uri="{FF2B5EF4-FFF2-40B4-BE49-F238E27FC236}">
                <a16:creationId xmlns:a16="http://schemas.microsoft.com/office/drawing/2014/main" id="{CABECC64-1E81-492F-92AD-23EB0EC9AD9A}"/>
              </a:ext>
            </a:extLst>
          </p:cNvPr>
          <p:cNvSpPr/>
          <p:nvPr/>
        </p:nvSpPr>
        <p:spPr>
          <a:xfrm rot="5400000">
            <a:off x="2567339" y="168179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AEE56552-A00D-47FD-A57D-191961D79F84}"/>
              </a:ext>
            </a:extLst>
          </p:cNvPr>
          <p:cNvSpPr/>
          <p:nvPr/>
        </p:nvSpPr>
        <p:spPr>
          <a:xfrm rot="5400000">
            <a:off x="2567848" y="1523207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91DD513D-C90D-47F7-A777-31A3FBAE44FC}"/>
              </a:ext>
            </a:extLst>
          </p:cNvPr>
          <p:cNvSpPr/>
          <p:nvPr/>
        </p:nvSpPr>
        <p:spPr>
          <a:xfrm rot="5400000">
            <a:off x="2567848" y="138122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6685647D-CE0A-4DFB-9467-065D3AD34382}"/>
              </a:ext>
            </a:extLst>
          </p:cNvPr>
          <p:cNvSpPr/>
          <p:nvPr/>
        </p:nvSpPr>
        <p:spPr>
          <a:xfrm rot="5400000">
            <a:off x="2567846" y="1452813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2188337" y="3646776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1994696" y="365122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eNB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1922446" y="2886978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4G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DE413AF-C50E-4995-BCC4-765DCD423726}"/>
              </a:ext>
            </a:extLst>
          </p:cNvPr>
          <p:cNvSpPr txBox="1"/>
          <p:nvPr/>
        </p:nvSpPr>
        <p:spPr>
          <a:xfrm>
            <a:off x="1919837" y="240618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3G</a:t>
            </a: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B0F1AC9D-B8D8-4B7D-804A-C5B831C08936}"/>
              </a:ext>
            </a:extLst>
          </p:cNvPr>
          <p:cNvSpPr/>
          <p:nvPr/>
        </p:nvSpPr>
        <p:spPr>
          <a:xfrm>
            <a:off x="2213175" y="2539801"/>
            <a:ext cx="648003" cy="371475"/>
          </a:xfrm>
          <a:custGeom>
            <a:avLst/>
            <a:gdLst>
              <a:gd name="connsiteX0" fmla="*/ 66675 w 648003"/>
              <a:gd name="connsiteY0" fmla="*/ 371475 h 371475"/>
              <a:gd name="connsiteX1" fmla="*/ 647700 w 648003"/>
              <a:gd name="connsiteY1" fmla="*/ 200025 h 371475"/>
              <a:gd name="connsiteX2" fmla="*/ 0 w 648003"/>
              <a:gd name="connsiteY2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003" h="371475">
                <a:moveTo>
                  <a:pt x="66675" y="371475"/>
                </a:moveTo>
                <a:cubicBezTo>
                  <a:pt x="362744" y="316706"/>
                  <a:pt x="658813" y="261938"/>
                  <a:pt x="647700" y="200025"/>
                </a:cubicBezTo>
                <a:cubicBezTo>
                  <a:pt x="636587" y="138112"/>
                  <a:pt x="318293" y="69056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D245BF7-DEE4-4DF5-B918-C5CFBE1DDCC9}"/>
              </a:ext>
            </a:extLst>
          </p:cNvPr>
          <p:cNvGrpSpPr/>
          <p:nvPr/>
        </p:nvGrpSpPr>
        <p:grpSpPr>
          <a:xfrm>
            <a:off x="2491322" y="2599574"/>
            <a:ext cx="162140" cy="306348"/>
            <a:chOff x="915200" y="2267831"/>
            <a:chExt cx="207173" cy="361521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A34DB00-AD2E-41E4-B0F6-374B300B2909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2589B33B-43D9-431A-AE2F-69A1B5C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3A48B01E-BC11-4914-8C1E-41DF16FA1E0C}"/>
              </a:ext>
            </a:extLst>
          </p:cNvPr>
          <p:cNvSpPr/>
          <p:nvPr/>
        </p:nvSpPr>
        <p:spPr>
          <a:xfrm>
            <a:off x="3167421" y="1795887"/>
            <a:ext cx="79451" cy="154269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5C5388B-3CE2-4CC3-BBB8-29498A401BCE}"/>
              </a:ext>
            </a:extLst>
          </p:cNvPr>
          <p:cNvSpPr/>
          <p:nvPr/>
        </p:nvSpPr>
        <p:spPr>
          <a:xfrm>
            <a:off x="3167421" y="1405605"/>
            <a:ext cx="79451" cy="154269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73354F1-F22D-4078-B6B2-82E88D65FC48}"/>
              </a:ext>
            </a:extLst>
          </p:cNvPr>
          <p:cNvSpPr/>
          <p:nvPr/>
        </p:nvSpPr>
        <p:spPr>
          <a:xfrm>
            <a:off x="3167421" y="3499199"/>
            <a:ext cx="79451" cy="154269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125601E-F608-4BAC-A20D-D36F027EC375}"/>
              </a:ext>
            </a:extLst>
          </p:cNvPr>
          <p:cNvSpPr/>
          <p:nvPr/>
        </p:nvSpPr>
        <p:spPr>
          <a:xfrm>
            <a:off x="3167421" y="3792583"/>
            <a:ext cx="79451" cy="154269"/>
          </a:xfrm>
          <a:prstGeom prst="ellipse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DE7E14B-8A32-40AF-8F10-248579852F16}"/>
              </a:ext>
            </a:extLst>
          </p:cNvPr>
          <p:cNvSpPr/>
          <p:nvPr/>
        </p:nvSpPr>
        <p:spPr>
          <a:xfrm>
            <a:off x="5854161" y="4048386"/>
            <a:ext cx="79451" cy="154269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51AF61E-E003-495D-9F95-1D205EB66EBE}"/>
              </a:ext>
            </a:extLst>
          </p:cNvPr>
          <p:cNvSpPr/>
          <p:nvPr/>
        </p:nvSpPr>
        <p:spPr>
          <a:xfrm>
            <a:off x="5793974" y="2978277"/>
            <a:ext cx="79451" cy="154269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00BD509-CF64-4FDA-BAFF-F0258C12FE1F}"/>
              </a:ext>
            </a:extLst>
          </p:cNvPr>
          <p:cNvSpPr/>
          <p:nvPr/>
        </p:nvSpPr>
        <p:spPr>
          <a:xfrm rot="5400000">
            <a:off x="4935293" y="1396858"/>
            <a:ext cx="79451" cy="15426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CE4F02B-8706-49AF-AB80-A8EE8DFD2074}"/>
              </a:ext>
            </a:extLst>
          </p:cNvPr>
          <p:cNvSpPr/>
          <p:nvPr/>
        </p:nvSpPr>
        <p:spPr>
          <a:xfrm rot="5400000">
            <a:off x="4935293" y="2435443"/>
            <a:ext cx="79451" cy="154269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93E30C3-F25D-49FE-9555-428A1D432E1E}"/>
              </a:ext>
            </a:extLst>
          </p:cNvPr>
          <p:cNvSpPr/>
          <p:nvPr/>
        </p:nvSpPr>
        <p:spPr>
          <a:xfrm rot="5400000">
            <a:off x="4928943" y="3477203"/>
            <a:ext cx="79451" cy="154269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ABD3FCC-4F1C-41F5-B8DA-AA7718220E84}"/>
              </a:ext>
            </a:extLst>
          </p:cNvPr>
          <p:cNvSpPr txBox="1"/>
          <p:nvPr/>
        </p:nvSpPr>
        <p:spPr>
          <a:xfrm>
            <a:off x="3067265" y="192107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375436A-355C-4153-823D-F81C99152219}"/>
              </a:ext>
            </a:extLst>
          </p:cNvPr>
          <p:cNvSpPr txBox="1"/>
          <p:nvPr/>
        </p:nvSpPr>
        <p:spPr>
          <a:xfrm>
            <a:off x="3039924" y="1199216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CS</a:t>
            </a:r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3D548F9B-1CD0-42AF-A96B-A8F63D228615}"/>
              </a:ext>
            </a:extLst>
          </p:cNvPr>
          <p:cNvSpPr/>
          <p:nvPr/>
        </p:nvSpPr>
        <p:spPr>
          <a:xfrm rot="16200000">
            <a:off x="2248407" y="159885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A6F03FFD-01F4-4A60-861A-4D20E4A176CD}"/>
              </a:ext>
            </a:extLst>
          </p:cNvPr>
          <p:cNvCxnSpPr>
            <a:stCxn id="189" idx="0"/>
            <a:endCxn id="43" idx="0"/>
          </p:cNvCxnSpPr>
          <p:nvPr/>
        </p:nvCxnSpPr>
        <p:spPr>
          <a:xfrm rot="10800000" flipH="1" flipV="1">
            <a:off x="2198652" y="1684254"/>
            <a:ext cx="2291012" cy="2701913"/>
          </a:xfrm>
          <a:prstGeom prst="bentConnector3">
            <a:avLst>
              <a:gd name="adj1" fmla="val -24852"/>
            </a:avLst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734A322B-39A7-4836-91F5-78FB77F2F4CF}"/>
              </a:ext>
            </a:extLst>
          </p:cNvPr>
          <p:cNvSpPr/>
          <p:nvPr/>
        </p:nvSpPr>
        <p:spPr>
          <a:xfrm>
            <a:off x="3167421" y="4291665"/>
            <a:ext cx="79451" cy="154269"/>
          </a:xfrm>
          <a:prstGeom prst="ellipse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1F5836-541A-4C55-BB74-3730C76C6178}"/>
              </a:ext>
            </a:extLst>
          </p:cNvPr>
          <p:cNvSpPr txBox="1"/>
          <p:nvPr/>
        </p:nvSpPr>
        <p:spPr>
          <a:xfrm>
            <a:off x="2936285" y="4106315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S12 (Direct Tunneling)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FC0A0B-6276-4BF8-B881-B3956449B3DE}"/>
              </a:ext>
            </a:extLst>
          </p:cNvPr>
          <p:cNvSpPr txBox="1"/>
          <p:nvPr/>
        </p:nvSpPr>
        <p:spPr>
          <a:xfrm>
            <a:off x="2936181" y="331211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S1-MME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2C0AF2-0FDC-45ED-886A-0F29FD16D15A}"/>
              </a:ext>
            </a:extLst>
          </p:cNvPr>
          <p:cNvSpPr txBox="1"/>
          <p:nvPr/>
        </p:nvSpPr>
        <p:spPr>
          <a:xfrm>
            <a:off x="3005007" y="3928974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S1-U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147565-D07B-4EF4-8BF1-C27A8C0A6297}"/>
              </a:ext>
            </a:extLst>
          </p:cNvPr>
          <p:cNvSpPr txBox="1"/>
          <p:nvPr/>
        </p:nvSpPr>
        <p:spPr>
          <a:xfrm>
            <a:off x="5002627" y="3445623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S11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14E3A24-8130-4A36-AD4E-1597285F817A}"/>
              </a:ext>
            </a:extLst>
          </p:cNvPr>
          <p:cNvSpPr txBox="1"/>
          <p:nvPr/>
        </p:nvSpPr>
        <p:spPr>
          <a:xfrm>
            <a:off x="5002627" y="2407846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S3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D817A049-824C-4543-A117-150C4A15C47D}"/>
              </a:ext>
            </a:extLst>
          </p:cNvPr>
          <p:cNvCxnSpPr>
            <a:cxnSpLocks/>
            <a:stCxn id="86" idx="0"/>
            <a:endCxn id="208" idx="0"/>
          </p:cNvCxnSpPr>
          <p:nvPr/>
        </p:nvCxnSpPr>
        <p:spPr>
          <a:xfrm>
            <a:off x="5425745" y="2040860"/>
            <a:ext cx="1638447" cy="2091136"/>
          </a:xfrm>
          <a:prstGeom prst="bentConnector3">
            <a:avLst>
              <a:gd name="adj1" fmla="val 80230"/>
            </a:avLst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CAD2D5B-056A-4ACE-946C-2C8EE0407F16}"/>
              </a:ext>
            </a:extLst>
          </p:cNvPr>
          <p:cNvSpPr/>
          <p:nvPr/>
        </p:nvSpPr>
        <p:spPr>
          <a:xfrm rot="10800000">
            <a:off x="7476746" y="4020941"/>
            <a:ext cx="90207" cy="4262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9EB6BA73-0B34-4974-820E-1BF897C9F667}"/>
              </a:ext>
            </a:extLst>
          </p:cNvPr>
          <p:cNvSpPr/>
          <p:nvPr/>
        </p:nvSpPr>
        <p:spPr>
          <a:xfrm rot="5400000">
            <a:off x="7466968" y="436623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Isosceles Triangle 199">
            <a:extLst>
              <a:ext uri="{FF2B5EF4-FFF2-40B4-BE49-F238E27FC236}">
                <a16:creationId xmlns:a16="http://schemas.microsoft.com/office/drawing/2014/main" id="{875321EA-B893-4A1B-9852-D67DC5FABBF8}"/>
              </a:ext>
            </a:extLst>
          </p:cNvPr>
          <p:cNvSpPr/>
          <p:nvPr/>
        </p:nvSpPr>
        <p:spPr>
          <a:xfrm rot="5400000">
            <a:off x="7466968" y="422425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Isosceles Triangle 200">
            <a:extLst>
              <a:ext uri="{FF2B5EF4-FFF2-40B4-BE49-F238E27FC236}">
                <a16:creationId xmlns:a16="http://schemas.microsoft.com/office/drawing/2014/main" id="{455B401A-8A6A-4429-AECE-C0AB85B41E29}"/>
              </a:ext>
            </a:extLst>
          </p:cNvPr>
          <p:cNvSpPr/>
          <p:nvPr/>
        </p:nvSpPr>
        <p:spPr>
          <a:xfrm rot="5400000">
            <a:off x="7466966" y="429584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Isosceles Triangle 201">
            <a:extLst>
              <a:ext uri="{FF2B5EF4-FFF2-40B4-BE49-F238E27FC236}">
                <a16:creationId xmlns:a16="http://schemas.microsoft.com/office/drawing/2014/main" id="{B8575004-3AB6-4E61-959E-6ED7EF3CCD90}"/>
              </a:ext>
            </a:extLst>
          </p:cNvPr>
          <p:cNvSpPr/>
          <p:nvPr/>
        </p:nvSpPr>
        <p:spPr>
          <a:xfrm rot="5400000">
            <a:off x="7466967" y="415058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9DBA2988-FAAE-4866-AC25-B8D24E9F4B2E}"/>
              </a:ext>
            </a:extLst>
          </p:cNvPr>
          <p:cNvSpPr/>
          <p:nvPr/>
        </p:nvSpPr>
        <p:spPr>
          <a:xfrm rot="5400000">
            <a:off x="7467476" y="4077719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Isosceles Triangle 203">
            <a:extLst>
              <a:ext uri="{FF2B5EF4-FFF2-40B4-BE49-F238E27FC236}">
                <a16:creationId xmlns:a16="http://schemas.microsoft.com/office/drawing/2014/main" id="{700CC07B-541E-4D85-9B1A-9E691DCB26A5}"/>
              </a:ext>
            </a:extLst>
          </p:cNvPr>
          <p:cNvSpPr/>
          <p:nvPr/>
        </p:nvSpPr>
        <p:spPr>
          <a:xfrm rot="5400000">
            <a:off x="7467476" y="3935738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Isosceles Triangle 204">
            <a:extLst>
              <a:ext uri="{FF2B5EF4-FFF2-40B4-BE49-F238E27FC236}">
                <a16:creationId xmlns:a16="http://schemas.microsoft.com/office/drawing/2014/main" id="{90A5D5D1-CB6E-41AD-A874-0D0A39BC33E8}"/>
              </a:ext>
            </a:extLst>
          </p:cNvPr>
          <p:cNvSpPr/>
          <p:nvPr/>
        </p:nvSpPr>
        <p:spPr>
          <a:xfrm rot="5400000">
            <a:off x="7467474" y="4007325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43DE187-D8E8-489A-B67F-266F544E822C}"/>
              </a:ext>
            </a:extLst>
          </p:cNvPr>
          <p:cNvSpPr/>
          <p:nvPr/>
        </p:nvSpPr>
        <p:spPr>
          <a:xfrm>
            <a:off x="7084006" y="4092651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5D5E26D-9857-4A0E-BA4D-547BEDCFC757}"/>
              </a:ext>
            </a:extLst>
          </p:cNvPr>
          <p:cNvSpPr txBox="1"/>
          <p:nvPr/>
        </p:nvSpPr>
        <p:spPr>
          <a:xfrm>
            <a:off x="6890365" y="4078098"/>
            <a:ext cx="8512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GGSN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PGW</a:t>
            </a:r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B6D99F40-C899-4C61-AD89-8C3B8CBC0571}"/>
              </a:ext>
            </a:extLst>
          </p:cNvPr>
          <p:cNvSpPr/>
          <p:nvPr/>
        </p:nvSpPr>
        <p:spPr>
          <a:xfrm rot="16200000">
            <a:off x="7113947" y="4046596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333A342E-A27A-48E9-AFA6-7E62EAA3F517}"/>
              </a:ext>
            </a:extLst>
          </p:cNvPr>
          <p:cNvSpPr/>
          <p:nvPr/>
        </p:nvSpPr>
        <p:spPr>
          <a:xfrm rot="16200000">
            <a:off x="7099798" y="4255670"/>
            <a:ext cx="71289" cy="170800"/>
          </a:xfrm>
          <a:prstGeom prst="triangl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3CCFBEC-9F14-468F-AFB9-7748FEF3DE55}"/>
              </a:ext>
            </a:extLst>
          </p:cNvPr>
          <p:cNvSpPr/>
          <p:nvPr/>
        </p:nvSpPr>
        <p:spPr>
          <a:xfrm>
            <a:off x="6169376" y="2018497"/>
            <a:ext cx="111265" cy="71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8455526-C4F0-49E2-B2D2-AA6263B90F40}"/>
              </a:ext>
            </a:extLst>
          </p:cNvPr>
          <p:cNvSpPr/>
          <p:nvPr/>
        </p:nvSpPr>
        <p:spPr>
          <a:xfrm>
            <a:off x="6163701" y="2294940"/>
            <a:ext cx="111265" cy="712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453EBDF-E56A-4511-B4EF-E51994B60623}"/>
              </a:ext>
            </a:extLst>
          </p:cNvPr>
          <p:cNvCxnSpPr>
            <a:cxnSpLocks/>
            <a:stCxn id="33" idx="0"/>
            <a:endCxn id="64" idx="0"/>
          </p:cNvCxnSpPr>
          <p:nvPr/>
        </p:nvCxnSpPr>
        <p:spPr>
          <a:xfrm flipV="1">
            <a:off x="5422350" y="1289743"/>
            <a:ext cx="2887" cy="1774175"/>
          </a:xfrm>
          <a:prstGeom prst="bentConnector3">
            <a:avLst>
              <a:gd name="adj1" fmla="val 27539522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6754275-45E7-4A99-A79F-3A3B7C3083BA}"/>
              </a:ext>
            </a:extLst>
          </p:cNvPr>
          <p:cNvCxnSpPr>
            <a:stCxn id="47" idx="0"/>
            <a:endCxn id="209" idx="0"/>
          </p:cNvCxnSpPr>
          <p:nvPr/>
        </p:nvCxnSpPr>
        <p:spPr>
          <a:xfrm flipV="1">
            <a:off x="5421842" y="4341070"/>
            <a:ext cx="1628201" cy="1475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35859BC3-8EAE-4522-AF94-55A57EB07C91}"/>
              </a:ext>
            </a:extLst>
          </p:cNvPr>
          <p:cNvSpPr/>
          <p:nvPr/>
        </p:nvSpPr>
        <p:spPr>
          <a:xfrm>
            <a:off x="5854161" y="4257689"/>
            <a:ext cx="79451" cy="154269"/>
          </a:xfrm>
          <a:prstGeom prst="ellipse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4213FB2-F95C-4510-8575-CFEB51D3FF80}"/>
              </a:ext>
            </a:extLst>
          </p:cNvPr>
          <p:cNvSpPr txBox="1"/>
          <p:nvPr/>
        </p:nvSpPr>
        <p:spPr>
          <a:xfrm>
            <a:off x="5862538" y="4338697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S5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DB867EB-08DA-40A4-822B-CDB748CA6409}"/>
              </a:ext>
            </a:extLst>
          </p:cNvPr>
          <p:cNvSpPr txBox="1"/>
          <p:nvPr/>
        </p:nvSpPr>
        <p:spPr>
          <a:xfrm>
            <a:off x="5862538" y="3910511"/>
            <a:ext cx="295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S4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11E8E83-AB58-4A4D-9C29-046B85370A2D}"/>
              </a:ext>
            </a:extLst>
          </p:cNvPr>
          <p:cNvSpPr/>
          <p:nvPr/>
        </p:nvSpPr>
        <p:spPr>
          <a:xfrm rot="5400000">
            <a:off x="6697001" y="2416339"/>
            <a:ext cx="79451" cy="154269"/>
          </a:xfrm>
          <a:prstGeom prst="ellipse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5F7A596-FB98-4AE9-B403-BCCC03896BCB}"/>
              </a:ext>
            </a:extLst>
          </p:cNvPr>
          <p:cNvSpPr txBox="1"/>
          <p:nvPr/>
        </p:nvSpPr>
        <p:spPr>
          <a:xfrm>
            <a:off x="6764335" y="2379217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accent5"/>
                </a:solidFill>
              </a:rPr>
              <a:t>Gn</a:t>
            </a:r>
            <a:endParaRPr lang="en-US" sz="900" dirty="0">
              <a:solidFill>
                <a:schemeClr val="accent5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746A53E-EFB9-453B-B936-5BDFCC009A03}"/>
              </a:ext>
            </a:extLst>
          </p:cNvPr>
          <p:cNvSpPr txBox="1"/>
          <p:nvPr/>
        </p:nvSpPr>
        <p:spPr>
          <a:xfrm flipH="1">
            <a:off x="4705616" y="3691420"/>
            <a:ext cx="554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GTP-C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673F6EF-699F-41A7-9BAF-ACA250427F26}"/>
              </a:ext>
            </a:extLst>
          </p:cNvPr>
          <p:cNvSpPr txBox="1"/>
          <p:nvPr/>
        </p:nvSpPr>
        <p:spPr>
          <a:xfrm flipH="1">
            <a:off x="4696142" y="2663168"/>
            <a:ext cx="554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GTP-C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4608636-D943-4119-BA71-3E6FB284A679}"/>
              </a:ext>
            </a:extLst>
          </p:cNvPr>
          <p:cNvSpPr txBox="1"/>
          <p:nvPr/>
        </p:nvSpPr>
        <p:spPr>
          <a:xfrm flipH="1">
            <a:off x="4763670" y="1641109"/>
            <a:ext cx="554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C0635F6-A4B8-4B1F-A368-F45498DF459D}"/>
              </a:ext>
            </a:extLst>
          </p:cNvPr>
          <p:cNvSpPr txBox="1"/>
          <p:nvPr/>
        </p:nvSpPr>
        <p:spPr>
          <a:xfrm>
            <a:off x="5002627" y="1355661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CDF020-435C-4C95-B0DC-3EE617195130}"/>
              </a:ext>
            </a:extLst>
          </p:cNvPr>
          <p:cNvCxnSpPr>
            <a:cxnSpLocks/>
          </p:cNvCxnSpPr>
          <p:nvPr/>
        </p:nvCxnSpPr>
        <p:spPr>
          <a:xfrm>
            <a:off x="4497132" y="3808533"/>
            <a:ext cx="1261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2C56DB6E-FD89-492F-A6BE-92BF102E7BB4}"/>
              </a:ext>
            </a:extLst>
          </p:cNvPr>
          <p:cNvSpPr txBox="1"/>
          <p:nvPr/>
        </p:nvSpPr>
        <p:spPr>
          <a:xfrm>
            <a:off x="5662725" y="3108725"/>
            <a:ext cx="354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SGs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D9D8875-431A-4821-A535-2DFDA29B4A7B}"/>
              </a:ext>
            </a:extLst>
          </p:cNvPr>
          <p:cNvSpPr txBox="1"/>
          <p:nvPr/>
        </p:nvSpPr>
        <p:spPr>
          <a:xfrm>
            <a:off x="5770648" y="2416368"/>
            <a:ext cx="370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/>
                </a:solidFill>
              </a:rPr>
              <a:t>Gn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D2BC6B0-4FC6-453A-A65D-11BDAD39EA07}"/>
              </a:ext>
            </a:extLst>
          </p:cNvPr>
          <p:cNvSpPr txBox="1"/>
          <p:nvPr/>
        </p:nvSpPr>
        <p:spPr>
          <a:xfrm>
            <a:off x="5735913" y="1407364"/>
            <a:ext cx="370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G,E</a:t>
            </a:r>
          </a:p>
        </p:txBody>
      </p:sp>
      <p:sp>
        <p:nvSpPr>
          <p:cNvPr id="237" name="Arc 236">
            <a:extLst>
              <a:ext uri="{FF2B5EF4-FFF2-40B4-BE49-F238E27FC236}">
                <a16:creationId xmlns:a16="http://schemas.microsoft.com/office/drawing/2014/main" id="{4BDBC1C3-3D8E-4471-A6D1-F352F130D985}"/>
              </a:ext>
            </a:extLst>
          </p:cNvPr>
          <p:cNvSpPr/>
          <p:nvPr/>
        </p:nvSpPr>
        <p:spPr>
          <a:xfrm>
            <a:off x="3926904" y="1396477"/>
            <a:ext cx="220798" cy="205589"/>
          </a:xfrm>
          <a:prstGeom prst="arc">
            <a:avLst>
              <a:gd name="adj1" fmla="val 6697692"/>
              <a:gd name="adj2" fmla="val 214324"/>
            </a:avLst>
          </a:prstGeom>
          <a:ln w="12700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0BB2D33-2463-4545-8D15-2631EA205F56}"/>
              </a:ext>
            </a:extLst>
          </p:cNvPr>
          <p:cNvSpPr txBox="1"/>
          <p:nvPr/>
        </p:nvSpPr>
        <p:spPr>
          <a:xfrm>
            <a:off x="3918878" y="2416368"/>
            <a:ext cx="333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S10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51389B1-3C11-481C-B360-E73F5639FC71}"/>
              </a:ext>
            </a:extLst>
          </p:cNvPr>
          <p:cNvSpPr txBox="1"/>
          <p:nvPr/>
        </p:nvSpPr>
        <p:spPr>
          <a:xfrm>
            <a:off x="3894674" y="1388530"/>
            <a:ext cx="370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2"/>
                </a:solidFill>
              </a:rPr>
              <a:t>Gn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1" name="Freeform 17">
            <a:extLst>
              <a:ext uri="{FF2B5EF4-FFF2-40B4-BE49-F238E27FC236}">
                <a16:creationId xmlns:a16="http://schemas.microsoft.com/office/drawing/2014/main" id="{2D3B6129-3F70-4858-9329-35958055B26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34992" y="897756"/>
            <a:ext cx="1303361" cy="568242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11C899A-7D87-4FB2-8337-2CEF58575EA8}"/>
              </a:ext>
            </a:extLst>
          </p:cNvPr>
          <p:cNvSpPr txBox="1"/>
          <p:nvPr/>
        </p:nvSpPr>
        <p:spPr>
          <a:xfrm flipH="1">
            <a:off x="7577369" y="1071616"/>
            <a:ext cx="67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DB0BE39-65E1-413A-B38E-612157C310A8}"/>
              </a:ext>
            </a:extLst>
          </p:cNvPr>
          <p:cNvSpPr txBox="1"/>
          <p:nvPr/>
        </p:nvSpPr>
        <p:spPr>
          <a:xfrm flipH="1">
            <a:off x="6842599" y="1479267"/>
            <a:ext cx="238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IMS, SMS, LCS, IN, …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EC0763B-B2FA-4BCE-A1A8-F668A3542FDE}"/>
              </a:ext>
            </a:extLst>
          </p:cNvPr>
          <p:cNvCxnSpPr/>
          <p:nvPr/>
        </p:nvCxnSpPr>
        <p:spPr>
          <a:xfrm flipH="1">
            <a:off x="6890552" y="1284814"/>
            <a:ext cx="34728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E4DF187-3A32-459C-ABEF-91568689CE4E}"/>
              </a:ext>
            </a:extLst>
          </p:cNvPr>
          <p:cNvCxnSpPr>
            <a:cxnSpLocks/>
            <a:stCxn id="241" idx="2"/>
          </p:cNvCxnSpPr>
          <p:nvPr/>
        </p:nvCxnSpPr>
        <p:spPr>
          <a:xfrm flipH="1">
            <a:off x="7050042" y="1268349"/>
            <a:ext cx="184950" cy="28103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Arc 249">
            <a:extLst>
              <a:ext uri="{FF2B5EF4-FFF2-40B4-BE49-F238E27FC236}">
                <a16:creationId xmlns:a16="http://schemas.microsoft.com/office/drawing/2014/main" id="{A34F4527-8565-409C-9F52-90BA609DB913}"/>
              </a:ext>
            </a:extLst>
          </p:cNvPr>
          <p:cNvSpPr/>
          <p:nvPr/>
        </p:nvSpPr>
        <p:spPr>
          <a:xfrm rot="12702647">
            <a:off x="7029388" y="1147116"/>
            <a:ext cx="390450" cy="327420"/>
          </a:xfrm>
          <a:prstGeom prst="arc">
            <a:avLst>
              <a:gd name="adj1" fmla="val 13974962"/>
              <a:gd name="adj2" fmla="val 256702"/>
            </a:avLst>
          </a:prstGeom>
          <a:ln w="1587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FAA52F0-E7C1-4AB0-A136-5C971BFCDA13}"/>
              </a:ext>
            </a:extLst>
          </p:cNvPr>
          <p:cNvSpPr txBox="1"/>
          <p:nvPr/>
        </p:nvSpPr>
        <p:spPr>
          <a:xfrm flipH="1">
            <a:off x="5617383" y="926104"/>
            <a:ext cx="238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Focused scopes</a:t>
            </a:r>
          </a:p>
        </p:txBody>
      </p:sp>
    </p:spTree>
    <p:extLst>
      <p:ext uri="{BB962C8B-B14F-4D97-AF65-F5344CB8AC3E}">
        <p14:creationId xmlns:p14="http://schemas.microsoft.com/office/powerpoint/2010/main" val="39242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285DE5C-569D-42DD-90B8-3E1D7819533F}"/>
              </a:ext>
            </a:extLst>
          </p:cNvPr>
          <p:cNvCxnSpPr>
            <a:cxnSpLocks/>
            <a:endCxn id="318" idx="1"/>
          </p:cNvCxnSpPr>
          <p:nvPr/>
        </p:nvCxnSpPr>
        <p:spPr>
          <a:xfrm flipV="1">
            <a:off x="4412716" y="1115493"/>
            <a:ext cx="178343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CIoT</a:t>
            </a:r>
            <a:r>
              <a:rPr lang="en-US" dirty="0"/>
              <a:t> Deployment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5B422-1639-470F-A85A-3E9AE848BBD8}"/>
              </a:ext>
            </a:extLst>
          </p:cNvPr>
          <p:cNvSpPr txBox="1"/>
          <p:nvPr/>
        </p:nvSpPr>
        <p:spPr>
          <a:xfrm>
            <a:off x="6157733" y="4880350"/>
            <a:ext cx="13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BACKUP SLIDE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440BF48-C7DA-4A12-903A-B8241B5427A6}"/>
              </a:ext>
            </a:extLst>
          </p:cNvPr>
          <p:cNvCxnSpPr>
            <a:cxnSpLocks/>
          </p:cNvCxnSpPr>
          <p:nvPr/>
        </p:nvCxnSpPr>
        <p:spPr>
          <a:xfrm flipH="1" flipV="1">
            <a:off x="6498346" y="1061552"/>
            <a:ext cx="1052788" cy="102169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D01EC1B-E6B9-4225-BF66-6EB3774340AA}"/>
              </a:ext>
            </a:extLst>
          </p:cNvPr>
          <p:cNvCxnSpPr>
            <a:cxnSpLocks/>
          </p:cNvCxnSpPr>
          <p:nvPr/>
        </p:nvCxnSpPr>
        <p:spPr>
          <a:xfrm>
            <a:off x="4450434" y="2423521"/>
            <a:ext cx="81010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3AC8998-4CB4-4B07-8691-6E8753FCA0BA}"/>
              </a:ext>
            </a:extLst>
          </p:cNvPr>
          <p:cNvCxnSpPr>
            <a:cxnSpLocks/>
          </p:cNvCxnSpPr>
          <p:nvPr/>
        </p:nvCxnSpPr>
        <p:spPr>
          <a:xfrm>
            <a:off x="5428015" y="2423521"/>
            <a:ext cx="724977" cy="0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1CD325D-5561-47F3-8688-3DAF2C30B02E}"/>
              </a:ext>
            </a:extLst>
          </p:cNvPr>
          <p:cNvCxnSpPr>
            <a:cxnSpLocks/>
          </p:cNvCxnSpPr>
          <p:nvPr/>
        </p:nvCxnSpPr>
        <p:spPr>
          <a:xfrm>
            <a:off x="4434985" y="2278662"/>
            <a:ext cx="1740058" cy="0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5104DDA-C923-4674-AC5E-334EF5A9F900}"/>
              </a:ext>
            </a:extLst>
          </p:cNvPr>
          <p:cNvSpPr txBox="1"/>
          <p:nvPr/>
        </p:nvSpPr>
        <p:spPr>
          <a:xfrm>
            <a:off x="6088258" y="2746897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Tsp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B25F2BE-29BC-4F6C-8E7D-62FC6D2FA857}"/>
              </a:ext>
            </a:extLst>
          </p:cNvPr>
          <p:cNvCxnSpPr>
            <a:cxnSpLocks/>
          </p:cNvCxnSpPr>
          <p:nvPr/>
        </p:nvCxnSpPr>
        <p:spPr>
          <a:xfrm>
            <a:off x="4427818" y="4093478"/>
            <a:ext cx="2034138" cy="0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7235269-B2E3-4FA4-B100-A3F058E4C64B}"/>
              </a:ext>
            </a:extLst>
          </p:cNvPr>
          <p:cNvCxnSpPr>
            <a:cxnSpLocks/>
          </p:cNvCxnSpPr>
          <p:nvPr/>
        </p:nvCxnSpPr>
        <p:spPr>
          <a:xfrm>
            <a:off x="6461956" y="1257714"/>
            <a:ext cx="0" cy="193300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1D5FE08-DE6C-496D-8BC2-CF08E4B1266B}"/>
              </a:ext>
            </a:extLst>
          </p:cNvPr>
          <p:cNvCxnSpPr>
            <a:cxnSpLocks/>
          </p:cNvCxnSpPr>
          <p:nvPr/>
        </p:nvCxnSpPr>
        <p:spPr>
          <a:xfrm>
            <a:off x="6432999" y="1113036"/>
            <a:ext cx="107722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EC7C40C-ED2B-4473-8ED7-E3777BCA43C9}"/>
              </a:ext>
            </a:extLst>
          </p:cNvPr>
          <p:cNvCxnSpPr>
            <a:cxnSpLocks/>
          </p:cNvCxnSpPr>
          <p:nvPr/>
        </p:nvCxnSpPr>
        <p:spPr>
          <a:xfrm>
            <a:off x="4385625" y="1243495"/>
            <a:ext cx="0" cy="908714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51AFA642-BF04-4AD6-A48D-EED86EB9850A}"/>
              </a:ext>
            </a:extLst>
          </p:cNvPr>
          <p:cNvSpPr/>
          <p:nvPr/>
        </p:nvSpPr>
        <p:spPr>
          <a:xfrm rot="5400000">
            <a:off x="4018468" y="3450764"/>
            <a:ext cx="636954" cy="1299339"/>
          </a:xfrm>
          <a:prstGeom prst="roundRect">
            <a:avLst/>
          </a:prstGeom>
          <a:solidFill>
            <a:schemeClr val="bg1">
              <a:alpha val="89000"/>
            </a:schemeClr>
          </a:solidFill>
          <a:ln w="158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A6B91B0-D01E-483B-84AA-EE5C71BF2FFA}"/>
              </a:ext>
            </a:extLst>
          </p:cNvPr>
          <p:cNvCxnSpPr>
            <a:cxnSpLocks/>
          </p:cNvCxnSpPr>
          <p:nvPr/>
        </p:nvCxnSpPr>
        <p:spPr>
          <a:xfrm>
            <a:off x="4233225" y="1242710"/>
            <a:ext cx="0" cy="90871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B254F0B-3E4D-41F1-84FF-AEB3D7E23299}"/>
              </a:ext>
            </a:extLst>
          </p:cNvPr>
          <p:cNvCxnSpPr>
            <a:cxnSpLocks/>
          </p:cNvCxnSpPr>
          <p:nvPr/>
        </p:nvCxnSpPr>
        <p:spPr>
          <a:xfrm>
            <a:off x="6573848" y="2312816"/>
            <a:ext cx="1039453" cy="0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E5F0E4-C4BC-47AD-9603-E64D9BBE4773}"/>
              </a:ext>
            </a:extLst>
          </p:cNvPr>
          <p:cNvSpPr/>
          <p:nvPr/>
        </p:nvSpPr>
        <p:spPr>
          <a:xfrm>
            <a:off x="1384240" y="1843487"/>
            <a:ext cx="1211868" cy="897291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6945CF2-FAA2-4DCE-9321-1116FE304ECC}"/>
              </a:ext>
            </a:extLst>
          </p:cNvPr>
          <p:cNvSpPr txBox="1"/>
          <p:nvPr/>
        </p:nvSpPr>
        <p:spPr>
          <a:xfrm>
            <a:off x="1496877" y="2518355"/>
            <a:ext cx="1028093" cy="16158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05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UE / IoT device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6EDFF0D-B096-46AE-AE78-A8B5A0544E3E}"/>
              </a:ext>
            </a:extLst>
          </p:cNvPr>
          <p:cNvSpPr/>
          <p:nvPr/>
        </p:nvSpPr>
        <p:spPr>
          <a:xfrm>
            <a:off x="1489268" y="1890488"/>
            <a:ext cx="991650" cy="47201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DDE8639-6F50-420D-B0CF-A0D9A18C686E}"/>
              </a:ext>
            </a:extLst>
          </p:cNvPr>
          <p:cNvSpPr txBox="1"/>
          <p:nvPr/>
        </p:nvSpPr>
        <p:spPr>
          <a:xfrm>
            <a:off x="1525347" y="194348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itchFamily="34" charset="0"/>
                <a:cs typeface="Arial" pitchFamily="34" charset="0"/>
              </a:rPr>
              <a:t>MTC / NB-IoT</a:t>
            </a:r>
          </a:p>
          <a:p>
            <a:pPr algn="ctr"/>
            <a:r>
              <a:rPr lang="en-US" sz="9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8D3F870-1C20-45F2-996A-1BA4861DFDD8}"/>
              </a:ext>
            </a:extLst>
          </p:cNvPr>
          <p:cNvCxnSpPr>
            <a:cxnSpLocks/>
            <a:stCxn id="252" idx="3"/>
            <a:endCxn id="314" idx="1"/>
          </p:cNvCxnSpPr>
          <p:nvPr/>
        </p:nvCxnSpPr>
        <p:spPr>
          <a:xfrm flipV="1">
            <a:off x="2596108" y="1143352"/>
            <a:ext cx="1458741" cy="114878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6EAD4E7-EF5E-42BD-A630-1C9189508671}"/>
              </a:ext>
            </a:extLst>
          </p:cNvPr>
          <p:cNvCxnSpPr>
            <a:cxnSpLocks/>
            <a:stCxn id="252" idx="3"/>
          </p:cNvCxnSpPr>
          <p:nvPr/>
        </p:nvCxnSpPr>
        <p:spPr>
          <a:xfrm flipV="1">
            <a:off x="2596108" y="2280321"/>
            <a:ext cx="1495386" cy="1181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25351EBF-4F18-446C-B2A7-F2FE7A0082BC}"/>
              </a:ext>
            </a:extLst>
          </p:cNvPr>
          <p:cNvCxnSpPr>
            <a:cxnSpLocks/>
          </p:cNvCxnSpPr>
          <p:nvPr/>
        </p:nvCxnSpPr>
        <p:spPr>
          <a:xfrm>
            <a:off x="4341233" y="2429208"/>
            <a:ext cx="0" cy="13527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Freeform 17">
            <a:extLst>
              <a:ext uri="{FF2B5EF4-FFF2-40B4-BE49-F238E27FC236}">
                <a16:creationId xmlns:a16="http://schemas.microsoft.com/office/drawing/2014/main" id="{FB051CE6-6475-4414-8C25-5E144AFF7714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2475542" y="2060203"/>
            <a:ext cx="1044946" cy="445652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5875" cap="rnd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2AE00D0D-4E3D-4445-BDDF-9CA95CD41824}"/>
              </a:ext>
            </a:extLst>
          </p:cNvPr>
          <p:cNvSpPr/>
          <p:nvPr/>
        </p:nvSpPr>
        <p:spPr>
          <a:xfrm>
            <a:off x="2967553" y="2130784"/>
            <a:ext cx="179081" cy="38023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1189290-1D91-456F-BAA7-1F7F86B44772}"/>
              </a:ext>
            </a:extLst>
          </p:cNvPr>
          <p:cNvSpPr txBox="1"/>
          <p:nvPr/>
        </p:nvSpPr>
        <p:spPr>
          <a:xfrm>
            <a:off x="2734446" y="2152209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26353BB-A9ED-44F4-97DB-0EDC9E01D5FF}"/>
              </a:ext>
            </a:extLst>
          </p:cNvPr>
          <p:cNvSpPr txBox="1"/>
          <p:nvPr/>
        </p:nvSpPr>
        <p:spPr>
          <a:xfrm>
            <a:off x="4023599" y="3455334"/>
            <a:ext cx="23083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SGd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5676288-F3C5-4F95-9822-AC3A8483592D}"/>
              </a:ext>
            </a:extLst>
          </p:cNvPr>
          <p:cNvSpPr/>
          <p:nvPr/>
        </p:nvSpPr>
        <p:spPr>
          <a:xfrm>
            <a:off x="6094241" y="1061552"/>
            <a:ext cx="58751" cy="1230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860FCB-986D-4245-9488-8C796975D712}"/>
              </a:ext>
            </a:extLst>
          </p:cNvPr>
          <p:cNvSpPr txBox="1"/>
          <p:nvPr/>
        </p:nvSpPr>
        <p:spPr>
          <a:xfrm>
            <a:off x="5557767" y="2083250"/>
            <a:ext cx="505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T6a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69D39B-FBF0-4DF9-B4E3-D19556F5BA06}"/>
              </a:ext>
            </a:extLst>
          </p:cNvPr>
          <p:cNvSpPr txBox="1"/>
          <p:nvPr/>
        </p:nvSpPr>
        <p:spPr>
          <a:xfrm>
            <a:off x="4348641" y="1774092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S11-U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34E5F6E-FA5A-4696-95F6-FC975CC990EC}"/>
              </a:ext>
            </a:extLst>
          </p:cNvPr>
          <p:cNvSpPr txBox="1"/>
          <p:nvPr/>
        </p:nvSpPr>
        <p:spPr>
          <a:xfrm>
            <a:off x="5669229" y="881469"/>
            <a:ext cx="505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S5/S8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FA351A1-8610-4A87-BA23-EBB38F928882}"/>
              </a:ext>
            </a:extLst>
          </p:cNvPr>
          <p:cNvSpPr/>
          <p:nvPr/>
        </p:nvSpPr>
        <p:spPr>
          <a:xfrm rot="5400000">
            <a:off x="4359545" y="1892973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3BF816A-BED5-48BB-80AC-76DB7F1965FD}"/>
              </a:ext>
            </a:extLst>
          </p:cNvPr>
          <p:cNvSpPr txBox="1"/>
          <p:nvPr/>
        </p:nvSpPr>
        <p:spPr>
          <a:xfrm>
            <a:off x="3755844" y="1759900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S11-C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F4459AC-428A-435F-BC33-6982A3952161}"/>
              </a:ext>
            </a:extLst>
          </p:cNvPr>
          <p:cNvSpPr/>
          <p:nvPr/>
        </p:nvSpPr>
        <p:spPr>
          <a:xfrm rot="5400000">
            <a:off x="4209428" y="1891743"/>
            <a:ext cx="58751" cy="1230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6796F6B3-2E5D-4153-BDF4-1BFE3E4BC2F3}"/>
              </a:ext>
            </a:extLst>
          </p:cNvPr>
          <p:cNvSpPr/>
          <p:nvPr/>
        </p:nvSpPr>
        <p:spPr>
          <a:xfrm>
            <a:off x="7064200" y="1044285"/>
            <a:ext cx="58751" cy="1230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E3C024E-BAB0-4752-8702-F0599526A730}"/>
              </a:ext>
            </a:extLst>
          </p:cNvPr>
          <p:cNvSpPr txBox="1"/>
          <p:nvPr/>
        </p:nvSpPr>
        <p:spPr>
          <a:xfrm>
            <a:off x="6843746" y="864202"/>
            <a:ext cx="505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Gx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2079632-A082-4C47-B8A6-18972EF43B0C}"/>
              </a:ext>
            </a:extLst>
          </p:cNvPr>
          <p:cNvGrpSpPr/>
          <p:nvPr/>
        </p:nvGrpSpPr>
        <p:grpSpPr>
          <a:xfrm>
            <a:off x="6069692" y="1982294"/>
            <a:ext cx="804692" cy="666510"/>
            <a:chOff x="5290233" y="1905240"/>
            <a:chExt cx="804692" cy="666510"/>
          </a:xfrm>
        </p:grpSpPr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44CB8E46-EB42-41E8-A5EA-A5AE07967C66}"/>
                </a:ext>
              </a:extLst>
            </p:cNvPr>
            <p:cNvSpPr/>
            <p:nvPr/>
          </p:nvSpPr>
          <p:spPr>
            <a:xfrm>
              <a:off x="5302361" y="1905240"/>
              <a:ext cx="792564" cy="666510"/>
            </a:xfrm>
            <a:prstGeom prst="roundRect">
              <a:avLst/>
            </a:prstGeom>
            <a:solidFill>
              <a:schemeClr val="accent4"/>
            </a:solidFill>
            <a:ln w="19050">
              <a:solidFill>
                <a:schemeClr val="accent3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A1972EA-9A37-4C8B-A3AB-A721B65968A5}"/>
                </a:ext>
              </a:extLst>
            </p:cNvPr>
            <p:cNvSpPr txBox="1"/>
            <p:nvPr/>
          </p:nvSpPr>
          <p:spPr>
            <a:xfrm>
              <a:off x="5290233" y="198555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SCEF</a:t>
              </a: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0D78B87-A7B9-4736-A928-31D907725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5462" y="1938154"/>
              <a:ext cx="734648" cy="58350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5C50716-77CA-43F0-809B-EFB0A72322D8}"/>
                </a:ext>
              </a:extLst>
            </p:cNvPr>
            <p:cNvSpPr txBox="1"/>
            <p:nvPr/>
          </p:nvSpPr>
          <p:spPr>
            <a:xfrm>
              <a:off x="5612552" y="2291192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SCS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2E68F3AA-9A1F-4379-8EE2-920661E19319}"/>
              </a:ext>
            </a:extLst>
          </p:cNvPr>
          <p:cNvSpPr/>
          <p:nvPr/>
        </p:nvSpPr>
        <p:spPr>
          <a:xfrm>
            <a:off x="7284560" y="2239474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919BF3-9F90-4059-B1C6-FA07FBF12FD7}"/>
              </a:ext>
            </a:extLst>
          </p:cNvPr>
          <p:cNvSpPr txBox="1"/>
          <p:nvPr/>
        </p:nvSpPr>
        <p:spPr>
          <a:xfrm>
            <a:off x="6847420" y="2511349"/>
            <a:ext cx="66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TR 0045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1352EC4-C4CD-4EA7-8D61-A61F3D579792}"/>
              </a:ext>
            </a:extLst>
          </p:cNvPr>
          <p:cNvSpPr/>
          <p:nvPr/>
        </p:nvSpPr>
        <p:spPr>
          <a:xfrm rot="16200000">
            <a:off x="4307570" y="3462609"/>
            <a:ext cx="58751" cy="123026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C9DC439-9AD1-45CB-BB2D-453C67D40DF4}"/>
              </a:ext>
            </a:extLst>
          </p:cNvPr>
          <p:cNvSpPr txBox="1"/>
          <p:nvPr/>
        </p:nvSpPr>
        <p:spPr>
          <a:xfrm>
            <a:off x="3296395" y="2337092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S1-MME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9E61F291-AB98-4B26-90F9-90D3356718AF}"/>
              </a:ext>
            </a:extLst>
          </p:cNvPr>
          <p:cNvSpPr/>
          <p:nvPr/>
        </p:nvSpPr>
        <p:spPr>
          <a:xfrm>
            <a:off x="3591604" y="2223413"/>
            <a:ext cx="58751" cy="1230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06EE8B9-2167-4B6E-967B-D3322492F7CD}"/>
              </a:ext>
            </a:extLst>
          </p:cNvPr>
          <p:cNvSpPr txBox="1"/>
          <p:nvPr/>
        </p:nvSpPr>
        <p:spPr>
          <a:xfrm>
            <a:off x="3232238" y="1173711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S1-U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3FE46B8B-8064-4CF5-9511-935DBF0F0804}"/>
              </a:ext>
            </a:extLst>
          </p:cNvPr>
          <p:cNvSpPr/>
          <p:nvPr/>
        </p:nvSpPr>
        <p:spPr>
          <a:xfrm>
            <a:off x="3569277" y="1363022"/>
            <a:ext cx="58751" cy="1230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7422B9B-1FA2-4E9A-879A-8642DEF7894F}"/>
              </a:ext>
            </a:extLst>
          </p:cNvPr>
          <p:cNvCxnSpPr>
            <a:cxnSpLocks/>
          </p:cNvCxnSpPr>
          <p:nvPr/>
        </p:nvCxnSpPr>
        <p:spPr>
          <a:xfrm flipH="1">
            <a:off x="6461277" y="3027527"/>
            <a:ext cx="0" cy="1065514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89EE3DB8-25E4-4226-9220-5AEC460FAB4E}"/>
              </a:ext>
            </a:extLst>
          </p:cNvPr>
          <p:cNvSpPr/>
          <p:nvPr/>
        </p:nvSpPr>
        <p:spPr>
          <a:xfrm>
            <a:off x="6083855" y="3011324"/>
            <a:ext cx="780221" cy="230832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4D5616C-70FB-49DB-806D-32A671DEB33B}"/>
              </a:ext>
            </a:extLst>
          </p:cNvPr>
          <p:cNvSpPr txBox="1"/>
          <p:nvPr/>
        </p:nvSpPr>
        <p:spPr>
          <a:xfrm>
            <a:off x="6088334" y="3004522"/>
            <a:ext cx="787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MTC IWF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4C888E5D-A564-4D7E-85BC-A31A9DDA7408}"/>
              </a:ext>
            </a:extLst>
          </p:cNvPr>
          <p:cNvSpPr/>
          <p:nvPr/>
        </p:nvSpPr>
        <p:spPr>
          <a:xfrm rot="5400000">
            <a:off x="6432580" y="2807399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ED55D09A-1E19-4B13-A23E-826AF0A2E6BD}"/>
              </a:ext>
            </a:extLst>
          </p:cNvPr>
          <p:cNvSpPr/>
          <p:nvPr/>
        </p:nvSpPr>
        <p:spPr>
          <a:xfrm rot="5400000">
            <a:off x="6424015" y="3506597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F115106-23B2-44CF-B9D0-B31BDB844023}"/>
              </a:ext>
            </a:extLst>
          </p:cNvPr>
          <p:cNvSpPr txBox="1"/>
          <p:nvPr/>
        </p:nvSpPr>
        <p:spPr>
          <a:xfrm>
            <a:off x="6133520" y="3452694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T4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F7B62F5-3C01-4589-9C6E-90A1B28D18EF}"/>
              </a:ext>
            </a:extLst>
          </p:cNvPr>
          <p:cNvSpPr txBox="1"/>
          <p:nvPr/>
        </p:nvSpPr>
        <p:spPr>
          <a:xfrm>
            <a:off x="5773726" y="1473634"/>
            <a:ext cx="980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SGi</a:t>
            </a:r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-NIDD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2D6516A0-4651-4825-B186-C9AD022EC048}"/>
              </a:ext>
            </a:extLst>
          </p:cNvPr>
          <p:cNvSpPr/>
          <p:nvPr/>
        </p:nvSpPr>
        <p:spPr>
          <a:xfrm rot="5400000">
            <a:off x="6437761" y="1527591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3659E62-A34A-4A1F-94A1-95C50F62422B}"/>
              </a:ext>
            </a:extLst>
          </p:cNvPr>
          <p:cNvSpPr txBox="1"/>
          <p:nvPr/>
        </p:nvSpPr>
        <p:spPr>
          <a:xfrm>
            <a:off x="7016726" y="1340982"/>
            <a:ext cx="980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SGi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7314AFC7-B576-4362-8E15-93E4375BA41F}"/>
              </a:ext>
            </a:extLst>
          </p:cNvPr>
          <p:cNvSpPr/>
          <p:nvPr/>
        </p:nvSpPr>
        <p:spPr>
          <a:xfrm rot="5400000">
            <a:off x="6883393" y="1369054"/>
            <a:ext cx="104868" cy="21583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B7F85E61-945C-4AB6-AABC-DEE84D76E3CC}"/>
              </a:ext>
            </a:extLst>
          </p:cNvPr>
          <p:cNvSpPr/>
          <p:nvPr/>
        </p:nvSpPr>
        <p:spPr>
          <a:xfrm>
            <a:off x="5877826" y="2205883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385065DF-9BDB-4AA0-BC15-D7B3001029F9}"/>
              </a:ext>
            </a:extLst>
          </p:cNvPr>
          <p:cNvCxnSpPr>
            <a:cxnSpLocks/>
          </p:cNvCxnSpPr>
          <p:nvPr/>
        </p:nvCxnSpPr>
        <p:spPr>
          <a:xfrm flipH="1">
            <a:off x="5435635" y="2423460"/>
            <a:ext cx="0" cy="64202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EF247465-F9B5-47DC-AD39-AE78C9BF12FB}"/>
              </a:ext>
            </a:extLst>
          </p:cNvPr>
          <p:cNvSpPr/>
          <p:nvPr/>
        </p:nvSpPr>
        <p:spPr>
          <a:xfrm>
            <a:off x="5871242" y="2370601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FA01B31-8E21-461C-A359-7ACB464D9C34}"/>
              </a:ext>
            </a:extLst>
          </p:cNvPr>
          <p:cNvSpPr txBox="1"/>
          <p:nvPr/>
        </p:nvSpPr>
        <p:spPr>
          <a:xfrm>
            <a:off x="5556206" y="2386117"/>
            <a:ext cx="505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S6t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B34C76BE-8D09-4E95-8833-3ED96B6FC3A8}"/>
              </a:ext>
            </a:extLst>
          </p:cNvPr>
          <p:cNvSpPr/>
          <p:nvPr/>
        </p:nvSpPr>
        <p:spPr>
          <a:xfrm>
            <a:off x="4788883" y="2363410"/>
            <a:ext cx="58751" cy="1230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381D7EA-526C-4681-B53C-C750F66F22E8}"/>
              </a:ext>
            </a:extLst>
          </p:cNvPr>
          <p:cNvSpPr txBox="1"/>
          <p:nvPr/>
        </p:nvSpPr>
        <p:spPr>
          <a:xfrm>
            <a:off x="4613528" y="2436724"/>
            <a:ext cx="505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S6a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A35D88-D4DE-4404-ABC9-DE86E4A25A68}"/>
              </a:ext>
            </a:extLst>
          </p:cNvPr>
          <p:cNvSpPr/>
          <p:nvPr/>
        </p:nvSpPr>
        <p:spPr>
          <a:xfrm>
            <a:off x="4052416" y="2180361"/>
            <a:ext cx="477470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B624574-B539-45DC-A6FB-0F4E4E0C6E8F}"/>
              </a:ext>
            </a:extLst>
          </p:cNvPr>
          <p:cNvSpPr/>
          <p:nvPr/>
        </p:nvSpPr>
        <p:spPr>
          <a:xfrm>
            <a:off x="4054849" y="955467"/>
            <a:ext cx="477470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9F9D5-0491-4A05-8D3E-D28351D03353}"/>
              </a:ext>
            </a:extLst>
          </p:cNvPr>
          <p:cNvSpPr txBox="1"/>
          <p:nvPr/>
        </p:nvSpPr>
        <p:spPr>
          <a:xfrm>
            <a:off x="4013608" y="223416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MME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BB0BEA3-0CB0-4077-BC31-9275E53DCC09}"/>
              </a:ext>
            </a:extLst>
          </p:cNvPr>
          <p:cNvSpPr txBox="1"/>
          <p:nvPr/>
        </p:nvSpPr>
        <p:spPr>
          <a:xfrm>
            <a:off x="4027847" y="100992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SGW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D60CBAC9-BD9F-4CA2-9848-3F25FC3FB2BC}"/>
              </a:ext>
            </a:extLst>
          </p:cNvPr>
          <p:cNvSpPr/>
          <p:nvPr/>
        </p:nvSpPr>
        <p:spPr>
          <a:xfrm>
            <a:off x="7410224" y="924425"/>
            <a:ext cx="477470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4417F1E-DEE8-4979-AE49-3A87CCFFA1B9}"/>
              </a:ext>
            </a:extLst>
          </p:cNvPr>
          <p:cNvSpPr txBox="1"/>
          <p:nvPr/>
        </p:nvSpPr>
        <p:spPr>
          <a:xfrm>
            <a:off x="7354650" y="955467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PCRF</a:t>
            </a:r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23B9B0D-EE00-44AE-968B-1243C4CE24D3}"/>
              </a:ext>
            </a:extLst>
          </p:cNvPr>
          <p:cNvCxnSpPr>
            <a:cxnSpLocks/>
          </p:cNvCxnSpPr>
          <p:nvPr/>
        </p:nvCxnSpPr>
        <p:spPr>
          <a:xfrm>
            <a:off x="6544638" y="1109778"/>
            <a:ext cx="1006496" cy="967086"/>
          </a:xfrm>
          <a:prstGeom prst="line">
            <a:avLst/>
          </a:prstGeom>
          <a:ln w="22225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Freeform 17">
            <a:extLst>
              <a:ext uri="{FF2B5EF4-FFF2-40B4-BE49-F238E27FC236}">
                <a16:creationId xmlns:a16="http://schemas.microsoft.com/office/drawing/2014/main" id="{F13D9B68-8536-4BE0-8E13-8A7B50AF6033}"/>
              </a:ext>
            </a:extLst>
          </p:cNvPr>
          <p:cNvSpPr>
            <a:spLocks noChangeAspect="1" noEditPoints="1"/>
          </p:cNvSpPr>
          <p:nvPr/>
        </p:nvSpPr>
        <p:spPr bwMode="auto">
          <a:xfrm rot="5400000">
            <a:off x="7133702" y="2123613"/>
            <a:ext cx="1044946" cy="445652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5875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9B4F16A-088C-4616-A1BA-7568183805F8}"/>
              </a:ext>
            </a:extLst>
          </p:cNvPr>
          <p:cNvSpPr txBox="1"/>
          <p:nvPr/>
        </p:nvSpPr>
        <p:spPr>
          <a:xfrm>
            <a:off x="7391644" y="218602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PDN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442C729-9D41-4F05-8BA7-8A636AD987C6}"/>
              </a:ext>
            </a:extLst>
          </p:cNvPr>
          <p:cNvSpPr txBox="1"/>
          <p:nvPr/>
        </p:nvSpPr>
        <p:spPr>
          <a:xfrm>
            <a:off x="7068872" y="2314160"/>
            <a:ext cx="667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Mca</a:t>
            </a:r>
            <a:endParaRPr lang="en-US" sz="9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C9D9EF-B297-427F-9CFE-A110CD822CBF}"/>
              </a:ext>
            </a:extLst>
          </p:cNvPr>
          <p:cNvSpPr/>
          <p:nvPr/>
        </p:nvSpPr>
        <p:spPr>
          <a:xfrm>
            <a:off x="6235673" y="934360"/>
            <a:ext cx="477470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5FB4156-C2B5-4FAD-9BAE-FC3404E6D981}"/>
              </a:ext>
            </a:extLst>
          </p:cNvPr>
          <p:cNvSpPr txBox="1"/>
          <p:nvPr/>
        </p:nvSpPr>
        <p:spPr>
          <a:xfrm>
            <a:off x="6196151" y="976993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PGW</a:t>
            </a:r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8C145E1E-0A05-4F45-8411-86FD07081558}"/>
              </a:ext>
            </a:extLst>
          </p:cNvPr>
          <p:cNvCxnSpPr>
            <a:cxnSpLocks/>
          </p:cNvCxnSpPr>
          <p:nvPr/>
        </p:nvCxnSpPr>
        <p:spPr>
          <a:xfrm flipH="1">
            <a:off x="5267335" y="2422024"/>
            <a:ext cx="0" cy="64202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7109D72-C11B-443A-81B3-5101DE28D0A6}"/>
              </a:ext>
            </a:extLst>
          </p:cNvPr>
          <p:cNvSpPr/>
          <p:nvPr/>
        </p:nvSpPr>
        <p:spPr>
          <a:xfrm>
            <a:off x="5114777" y="2913087"/>
            <a:ext cx="477470" cy="27143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79E147-0B15-48B7-80B4-7FA3EEAFBC54}"/>
              </a:ext>
            </a:extLst>
          </p:cNvPr>
          <p:cNvSpPr/>
          <p:nvPr/>
        </p:nvSpPr>
        <p:spPr>
          <a:xfrm>
            <a:off x="3790863" y="3956229"/>
            <a:ext cx="477470" cy="271438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F1DE550-D7DF-4185-B0E6-BE9CDDE194E8}"/>
              </a:ext>
            </a:extLst>
          </p:cNvPr>
          <p:cNvSpPr/>
          <p:nvPr/>
        </p:nvSpPr>
        <p:spPr>
          <a:xfrm>
            <a:off x="4381845" y="3960988"/>
            <a:ext cx="477470" cy="271438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D79FBFA-C304-4DFE-B332-71C6553A1598}"/>
              </a:ext>
            </a:extLst>
          </p:cNvPr>
          <p:cNvSpPr txBox="1"/>
          <p:nvPr/>
        </p:nvSpPr>
        <p:spPr>
          <a:xfrm>
            <a:off x="5090192" y="289333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HSS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388FB01-B23C-411A-9829-D73B9DDB8802}"/>
              </a:ext>
            </a:extLst>
          </p:cNvPr>
          <p:cNvSpPr txBox="1"/>
          <p:nvPr/>
        </p:nvSpPr>
        <p:spPr>
          <a:xfrm>
            <a:off x="4309442" y="395066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SMSC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541995B-4287-4BC3-A6CC-E8A805F96F11}"/>
              </a:ext>
            </a:extLst>
          </p:cNvPr>
          <p:cNvSpPr txBox="1"/>
          <p:nvPr/>
        </p:nvSpPr>
        <p:spPr>
          <a:xfrm>
            <a:off x="3786886" y="395066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MSC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41B5395-5207-48B6-A4BE-768D826989A9}"/>
              </a:ext>
            </a:extLst>
          </p:cNvPr>
          <p:cNvCxnSpPr>
            <a:cxnSpLocks/>
            <a:stCxn id="315" idx="3"/>
            <a:endCxn id="318" idx="1"/>
          </p:cNvCxnSpPr>
          <p:nvPr/>
        </p:nvCxnSpPr>
        <p:spPr>
          <a:xfrm flipV="1">
            <a:off x="4581204" y="1115493"/>
            <a:ext cx="1614947" cy="0"/>
          </a:xfrm>
          <a:prstGeom prst="line">
            <a:avLst/>
          </a:prstGeom>
          <a:ln w="22225">
            <a:solidFill>
              <a:schemeClr val="accent3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9B94FF-8A31-364C-B574-CF81A46C112C}"/>
              </a:ext>
            </a:extLst>
          </p:cNvPr>
          <p:cNvSpPr/>
          <p:nvPr/>
        </p:nvSpPr>
        <p:spPr>
          <a:xfrm>
            <a:off x="698336" y="3144807"/>
            <a:ext cx="149497" cy="284886"/>
          </a:xfrm>
          <a:prstGeom prst="roundRect">
            <a:avLst>
              <a:gd name="adj" fmla="val 817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90FE3-8A15-4C22-B921-B6019012F7E3}"/>
              </a:ext>
            </a:extLst>
          </p:cNvPr>
          <p:cNvGrpSpPr/>
          <p:nvPr/>
        </p:nvGrpSpPr>
        <p:grpSpPr>
          <a:xfrm>
            <a:off x="3441318" y="2016791"/>
            <a:ext cx="2896166" cy="1923141"/>
            <a:chOff x="3787886" y="2281127"/>
            <a:chExt cx="2336975" cy="1923141"/>
          </a:xfrm>
        </p:grpSpPr>
        <p:sp>
          <p:nvSpPr>
            <p:cNvPr id="107" name="Cylinder 106">
              <a:extLst>
                <a:ext uri="{FF2B5EF4-FFF2-40B4-BE49-F238E27FC236}">
                  <a16:creationId xmlns:a16="http://schemas.microsoft.com/office/drawing/2014/main" id="{4BA999AF-B06F-49C9-9BD3-6617ED020F7F}"/>
                </a:ext>
              </a:extLst>
            </p:cNvPr>
            <p:cNvSpPr/>
            <p:nvPr/>
          </p:nvSpPr>
          <p:spPr>
            <a:xfrm rot="16200000">
              <a:off x="4906211" y="1618506"/>
              <a:ext cx="100325" cy="2336975"/>
            </a:xfrm>
            <a:prstGeom prst="can">
              <a:avLst>
                <a:gd name="adj" fmla="val 963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Cylinder 107">
              <a:extLst>
                <a:ext uri="{FF2B5EF4-FFF2-40B4-BE49-F238E27FC236}">
                  <a16:creationId xmlns:a16="http://schemas.microsoft.com/office/drawing/2014/main" id="{791E7514-068E-490E-8CD8-1053BEC4BD0B}"/>
                </a:ext>
              </a:extLst>
            </p:cNvPr>
            <p:cNvSpPr/>
            <p:nvPr/>
          </p:nvSpPr>
          <p:spPr>
            <a:xfrm rot="16200000">
              <a:off x="4906211" y="2074210"/>
              <a:ext cx="100325" cy="2336975"/>
            </a:xfrm>
            <a:prstGeom prst="can">
              <a:avLst>
                <a:gd name="adj" fmla="val 963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Cylinder 108">
              <a:extLst>
                <a:ext uri="{FF2B5EF4-FFF2-40B4-BE49-F238E27FC236}">
                  <a16:creationId xmlns:a16="http://schemas.microsoft.com/office/drawing/2014/main" id="{B8DB3600-9AC5-4967-8482-2480E0D8915C}"/>
                </a:ext>
              </a:extLst>
            </p:cNvPr>
            <p:cNvSpPr/>
            <p:nvPr/>
          </p:nvSpPr>
          <p:spPr>
            <a:xfrm rot="16200000">
              <a:off x="4906211" y="2529914"/>
              <a:ext cx="100325" cy="2336975"/>
            </a:xfrm>
            <a:prstGeom prst="can">
              <a:avLst>
                <a:gd name="adj" fmla="val 963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Cylinder 109">
              <a:extLst>
                <a:ext uri="{FF2B5EF4-FFF2-40B4-BE49-F238E27FC236}">
                  <a16:creationId xmlns:a16="http://schemas.microsoft.com/office/drawing/2014/main" id="{2BBF27B9-097A-4142-8897-46657AF8F087}"/>
                </a:ext>
              </a:extLst>
            </p:cNvPr>
            <p:cNvSpPr/>
            <p:nvPr/>
          </p:nvSpPr>
          <p:spPr>
            <a:xfrm rot="16200000">
              <a:off x="4906211" y="2985618"/>
              <a:ext cx="100325" cy="2336975"/>
            </a:xfrm>
            <a:prstGeom prst="can">
              <a:avLst>
                <a:gd name="adj" fmla="val 963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8BC35424-5345-4AE3-9399-6116521DB77D}"/>
                </a:ext>
              </a:extLst>
            </p:cNvPr>
            <p:cNvSpPr/>
            <p:nvPr/>
          </p:nvSpPr>
          <p:spPr>
            <a:xfrm rot="16200000">
              <a:off x="4906211" y="1162802"/>
              <a:ext cx="100325" cy="2336975"/>
            </a:xfrm>
            <a:prstGeom prst="can">
              <a:avLst>
                <a:gd name="adj" fmla="val 963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916EDF1-4C55-408B-8366-EADC2EC254F9}"/>
              </a:ext>
            </a:extLst>
          </p:cNvPr>
          <p:cNvCxnSpPr>
            <a:cxnSpLocks/>
          </p:cNvCxnSpPr>
          <p:nvPr/>
        </p:nvCxnSpPr>
        <p:spPr>
          <a:xfrm flipH="1">
            <a:off x="1111270" y="2895562"/>
            <a:ext cx="54819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7AF3AC-B601-48E0-9AE1-53D6F89E4E98}"/>
              </a:ext>
            </a:extLst>
          </p:cNvPr>
          <p:cNvSpPr/>
          <p:nvPr/>
        </p:nvSpPr>
        <p:spPr>
          <a:xfrm>
            <a:off x="6166386" y="2249024"/>
            <a:ext cx="2034146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EC8B397-2F73-44F0-8C1D-BF7C04BDB131}"/>
              </a:ext>
            </a:extLst>
          </p:cNvPr>
          <p:cNvSpPr/>
          <p:nvPr/>
        </p:nvSpPr>
        <p:spPr>
          <a:xfrm>
            <a:off x="6166386" y="2242099"/>
            <a:ext cx="2034146" cy="851864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CB3C0E7-16B5-47B0-B1C0-107558C315D2}"/>
              </a:ext>
            </a:extLst>
          </p:cNvPr>
          <p:cNvSpPr/>
          <p:nvPr/>
        </p:nvSpPr>
        <p:spPr>
          <a:xfrm>
            <a:off x="6166386" y="3187362"/>
            <a:ext cx="2034146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82E42F-3555-4A13-83F0-D58CC2CB8A49}"/>
              </a:ext>
            </a:extLst>
          </p:cNvPr>
          <p:cNvSpPr/>
          <p:nvPr/>
        </p:nvSpPr>
        <p:spPr>
          <a:xfrm>
            <a:off x="6166386" y="3656531"/>
            <a:ext cx="2034146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0666D8-EC6A-44A0-BDD6-8FDC1666D68D}"/>
              </a:ext>
            </a:extLst>
          </p:cNvPr>
          <p:cNvSpPr/>
          <p:nvPr/>
        </p:nvSpPr>
        <p:spPr>
          <a:xfrm>
            <a:off x="6166386" y="1779855"/>
            <a:ext cx="2034146" cy="37577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A0A7F9-9EFE-46B0-9ED7-6E3FDCB3469A}"/>
              </a:ext>
            </a:extLst>
          </p:cNvPr>
          <p:cNvSpPr/>
          <p:nvPr/>
        </p:nvSpPr>
        <p:spPr>
          <a:xfrm>
            <a:off x="2672011" y="1381419"/>
            <a:ext cx="896112" cy="279582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39" y="205981"/>
            <a:ext cx="8471427" cy="327420"/>
          </a:xfrm>
        </p:spPr>
        <p:txBody>
          <a:bodyPr/>
          <a:lstStyle/>
          <a:p>
            <a:r>
              <a:rPr lang="en-US" dirty="0" err="1"/>
              <a:t>SGi</a:t>
            </a:r>
            <a:r>
              <a:rPr lang="en-US" dirty="0"/>
              <a:t> Deployment 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5B422-1639-470F-A85A-3E9AE848BBD8}"/>
              </a:ext>
            </a:extLst>
          </p:cNvPr>
          <p:cNvSpPr txBox="1"/>
          <p:nvPr/>
        </p:nvSpPr>
        <p:spPr>
          <a:xfrm>
            <a:off x="6157733" y="4880350"/>
            <a:ext cx="13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BACKUP SLIDE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7B2F6B-2BF7-46A1-9A66-669DB0154079}"/>
              </a:ext>
            </a:extLst>
          </p:cNvPr>
          <p:cNvSpPr/>
          <p:nvPr/>
        </p:nvSpPr>
        <p:spPr>
          <a:xfrm>
            <a:off x="2756723" y="1792583"/>
            <a:ext cx="739503" cy="37577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447C0E-EAC1-421E-AFE8-F3FA0C4E963D}"/>
              </a:ext>
            </a:extLst>
          </p:cNvPr>
          <p:cNvSpPr/>
          <p:nvPr/>
        </p:nvSpPr>
        <p:spPr>
          <a:xfrm>
            <a:off x="2756723" y="2254775"/>
            <a:ext cx="739503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406929-E6E4-458A-B110-9DA1356E55BA}"/>
              </a:ext>
            </a:extLst>
          </p:cNvPr>
          <p:cNvSpPr/>
          <p:nvPr/>
        </p:nvSpPr>
        <p:spPr>
          <a:xfrm>
            <a:off x="2756723" y="2716967"/>
            <a:ext cx="739503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A37B01-D8E8-4E6F-A43A-0C32A6437A6B}"/>
              </a:ext>
            </a:extLst>
          </p:cNvPr>
          <p:cNvSpPr/>
          <p:nvPr/>
        </p:nvSpPr>
        <p:spPr>
          <a:xfrm>
            <a:off x="2756723" y="3179159"/>
            <a:ext cx="739503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F23E82-01EA-43FF-A7AA-C16B75394D94}"/>
              </a:ext>
            </a:extLst>
          </p:cNvPr>
          <p:cNvSpPr/>
          <p:nvPr/>
        </p:nvSpPr>
        <p:spPr>
          <a:xfrm>
            <a:off x="2756723" y="3641351"/>
            <a:ext cx="739503" cy="37577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5089F-5790-432D-94D7-FC4729228EDD}"/>
              </a:ext>
            </a:extLst>
          </p:cNvPr>
          <p:cNvSpPr txBox="1"/>
          <p:nvPr/>
        </p:nvSpPr>
        <p:spPr>
          <a:xfrm>
            <a:off x="2769645" y="1842102"/>
            <a:ext cx="713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APN #1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1460A8-D9C9-4F5E-8BCA-0EBBDFFDB591}"/>
              </a:ext>
            </a:extLst>
          </p:cNvPr>
          <p:cNvSpPr txBox="1"/>
          <p:nvPr/>
        </p:nvSpPr>
        <p:spPr>
          <a:xfrm>
            <a:off x="2771572" y="2307018"/>
            <a:ext cx="713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APN #2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467817-976F-4ED2-8A3E-18A72B9B619C}"/>
              </a:ext>
            </a:extLst>
          </p:cNvPr>
          <p:cNvSpPr txBox="1"/>
          <p:nvPr/>
        </p:nvSpPr>
        <p:spPr>
          <a:xfrm>
            <a:off x="2773499" y="2771934"/>
            <a:ext cx="713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APN #3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C964A1-9795-4A61-BE96-515E796F356F}"/>
              </a:ext>
            </a:extLst>
          </p:cNvPr>
          <p:cNvSpPr txBox="1"/>
          <p:nvPr/>
        </p:nvSpPr>
        <p:spPr>
          <a:xfrm>
            <a:off x="2962978" y="323685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77E19D9-54E1-47A2-AC6F-E666B9719434}"/>
              </a:ext>
            </a:extLst>
          </p:cNvPr>
          <p:cNvSpPr txBox="1"/>
          <p:nvPr/>
        </p:nvSpPr>
        <p:spPr>
          <a:xfrm>
            <a:off x="2764530" y="370176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APN #N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AA52A7-E419-4C5D-B405-A7CDCEFE6E4C}"/>
              </a:ext>
            </a:extLst>
          </p:cNvPr>
          <p:cNvSpPr txBox="1"/>
          <p:nvPr/>
        </p:nvSpPr>
        <p:spPr>
          <a:xfrm>
            <a:off x="2827046" y="1408024"/>
            <a:ext cx="614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PGW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AC8F4F6-B154-4B71-9BC7-D4C0CD4AA979}"/>
              </a:ext>
            </a:extLst>
          </p:cNvPr>
          <p:cNvSpPr/>
          <p:nvPr/>
        </p:nvSpPr>
        <p:spPr>
          <a:xfrm>
            <a:off x="4043796" y="1381419"/>
            <a:ext cx="332041" cy="27958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513945D-DF88-495C-A65A-228D3D4FA5A7}"/>
              </a:ext>
            </a:extLst>
          </p:cNvPr>
          <p:cNvSpPr txBox="1"/>
          <p:nvPr/>
        </p:nvSpPr>
        <p:spPr>
          <a:xfrm>
            <a:off x="3974284" y="136854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FW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71A1185-FFBB-427F-8901-1016EC7761D5}"/>
              </a:ext>
            </a:extLst>
          </p:cNvPr>
          <p:cNvSpPr/>
          <p:nvPr/>
        </p:nvSpPr>
        <p:spPr>
          <a:xfrm>
            <a:off x="4049532" y="2407180"/>
            <a:ext cx="328047" cy="2055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656BB-E669-4455-A9FA-C82A42C90863}"/>
              </a:ext>
            </a:extLst>
          </p:cNvPr>
          <p:cNvSpPr/>
          <p:nvPr/>
        </p:nvSpPr>
        <p:spPr>
          <a:xfrm>
            <a:off x="4047790" y="2874912"/>
            <a:ext cx="328047" cy="2055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AAEF6F4-FA87-4944-8154-A4BE86D8C124}"/>
              </a:ext>
            </a:extLst>
          </p:cNvPr>
          <p:cNvSpPr/>
          <p:nvPr/>
        </p:nvSpPr>
        <p:spPr>
          <a:xfrm>
            <a:off x="4046048" y="3331273"/>
            <a:ext cx="328047" cy="2055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6B8ECF0-A1A9-4884-8B19-FE4699E076F5}"/>
              </a:ext>
            </a:extLst>
          </p:cNvPr>
          <p:cNvSpPr/>
          <p:nvPr/>
        </p:nvSpPr>
        <p:spPr>
          <a:xfrm>
            <a:off x="4044306" y="3787634"/>
            <a:ext cx="328047" cy="2055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67F0E-1C6A-4F1B-ACFD-83F7F6DABB77}"/>
              </a:ext>
            </a:extLst>
          </p:cNvPr>
          <p:cNvSpPr/>
          <p:nvPr/>
        </p:nvSpPr>
        <p:spPr>
          <a:xfrm>
            <a:off x="4333846" y="1734902"/>
            <a:ext cx="85725" cy="65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4EAE45C-EE2B-4900-A507-7A495704CB1E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3874070" y="1273646"/>
            <a:ext cx="1022619" cy="358601"/>
          </a:xfrm>
          <a:prstGeom prst="bentConnector3">
            <a:avLst>
              <a:gd name="adj1" fmla="val 86637"/>
            </a:avLst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E78741-9685-4A6D-995D-AC84C8C1F6A1}"/>
              </a:ext>
            </a:extLst>
          </p:cNvPr>
          <p:cNvSpPr/>
          <p:nvPr/>
        </p:nvSpPr>
        <p:spPr>
          <a:xfrm>
            <a:off x="4334716" y="2242099"/>
            <a:ext cx="85725" cy="65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25D0A14-1C09-4470-9900-D6E1E0C66F00}"/>
              </a:ext>
            </a:extLst>
          </p:cNvPr>
          <p:cNvCxnSpPr>
            <a:cxnSpLocks/>
            <a:endCxn id="114" idx="0"/>
          </p:cNvCxnSpPr>
          <p:nvPr/>
        </p:nvCxnSpPr>
        <p:spPr>
          <a:xfrm rot="5400000">
            <a:off x="3695977" y="1538476"/>
            <a:ext cx="1386283" cy="351124"/>
          </a:xfrm>
          <a:prstGeom prst="bentConnector3">
            <a:avLst>
              <a:gd name="adj1" fmla="val 90195"/>
            </a:avLst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D5B81-7394-4B43-A4A7-85AD2E75E588}"/>
              </a:ext>
            </a:extLst>
          </p:cNvPr>
          <p:cNvSpPr/>
          <p:nvPr/>
        </p:nvSpPr>
        <p:spPr>
          <a:xfrm>
            <a:off x="4042054" y="1964256"/>
            <a:ext cx="328047" cy="20558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Freeform 17">
            <a:extLst>
              <a:ext uri="{FF2B5EF4-FFF2-40B4-BE49-F238E27FC236}">
                <a16:creationId xmlns:a16="http://schemas.microsoft.com/office/drawing/2014/main" id="{6BB17DC6-42A0-43C8-8DFE-6661419316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70535" y="736392"/>
            <a:ext cx="902011" cy="444907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259576B-463B-4B0C-883E-83854388EDCB}"/>
              </a:ext>
            </a:extLst>
          </p:cNvPr>
          <p:cNvSpPr txBox="1"/>
          <p:nvPr/>
        </p:nvSpPr>
        <p:spPr>
          <a:xfrm>
            <a:off x="3770535" y="87890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WILDFIRE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645F9A-900E-47F9-932D-B9C050A49F60}"/>
              </a:ext>
            </a:extLst>
          </p:cNvPr>
          <p:cNvSpPr/>
          <p:nvPr/>
        </p:nvSpPr>
        <p:spPr>
          <a:xfrm>
            <a:off x="4919945" y="1381419"/>
            <a:ext cx="332041" cy="27958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28E9A7-2E5A-4A37-911B-307FBD184F1F}"/>
              </a:ext>
            </a:extLst>
          </p:cNvPr>
          <p:cNvSpPr txBox="1"/>
          <p:nvPr/>
        </p:nvSpPr>
        <p:spPr>
          <a:xfrm>
            <a:off x="4851020" y="13685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NW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0929D6D-F61C-4366-9E8A-3BBB7B1AADDE}"/>
              </a:ext>
            </a:extLst>
          </p:cNvPr>
          <p:cNvSpPr/>
          <p:nvPr/>
        </p:nvSpPr>
        <p:spPr>
          <a:xfrm>
            <a:off x="5811164" y="1381419"/>
            <a:ext cx="2631233" cy="279582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EE9BFB-8FC8-4C9D-A806-900058351CAB}"/>
              </a:ext>
            </a:extLst>
          </p:cNvPr>
          <p:cNvSpPr/>
          <p:nvPr/>
        </p:nvSpPr>
        <p:spPr>
          <a:xfrm>
            <a:off x="3690445" y="1676321"/>
            <a:ext cx="182349" cy="2502756"/>
          </a:xfrm>
          <a:prstGeom prst="ellipse">
            <a:avLst/>
          </a:prstGeom>
          <a:noFill/>
          <a:ln>
            <a:solidFill>
              <a:schemeClr val="accent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CC7A7A-F98D-493E-8480-D073C3350A7C}"/>
              </a:ext>
            </a:extLst>
          </p:cNvPr>
          <p:cNvSpPr txBox="1"/>
          <p:nvPr/>
        </p:nvSpPr>
        <p:spPr>
          <a:xfrm>
            <a:off x="3623846" y="14311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Gi</a:t>
            </a:r>
            <a:endParaRPr lang="en-US" sz="14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5AAB2A-12A6-40C1-8FAA-9509747926A6}"/>
              </a:ext>
            </a:extLst>
          </p:cNvPr>
          <p:cNvCxnSpPr>
            <a:cxnSpLocks/>
          </p:cNvCxnSpPr>
          <p:nvPr/>
        </p:nvCxnSpPr>
        <p:spPr>
          <a:xfrm>
            <a:off x="4754480" y="1298151"/>
            <a:ext cx="0" cy="321828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E46DE3D-282C-41A5-9E35-604A23E514D5}"/>
              </a:ext>
            </a:extLst>
          </p:cNvPr>
          <p:cNvSpPr txBox="1"/>
          <p:nvPr/>
        </p:nvSpPr>
        <p:spPr>
          <a:xfrm>
            <a:off x="4765861" y="424061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EAD34B-4BB6-496A-B113-6D8BE82FA340}"/>
              </a:ext>
            </a:extLst>
          </p:cNvPr>
          <p:cNvSpPr txBox="1"/>
          <p:nvPr/>
        </p:nvSpPr>
        <p:spPr>
          <a:xfrm>
            <a:off x="4143347" y="4242554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HPLM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E095C3-F281-49F1-B728-6374FB0F81A2}"/>
              </a:ext>
            </a:extLst>
          </p:cNvPr>
          <p:cNvSpPr txBox="1"/>
          <p:nvPr/>
        </p:nvSpPr>
        <p:spPr>
          <a:xfrm>
            <a:off x="6252223" y="143012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Customer /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34BD7D-21FE-43BC-AD15-13C1D1FA7C7F}"/>
              </a:ext>
            </a:extLst>
          </p:cNvPr>
          <p:cNvSpPr/>
          <p:nvPr/>
        </p:nvSpPr>
        <p:spPr>
          <a:xfrm>
            <a:off x="6337486" y="3250461"/>
            <a:ext cx="1804818" cy="2611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A5A98-2543-4C54-9833-A0D75E4DD82D}"/>
              </a:ext>
            </a:extLst>
          </p:cNvPr>
          <p:cNvSpPr txBox="1"/>
          <p:nvPr/>
        </p:nvSpPr>
        <p:spPr>
          <a:xfrm>
            <a:off x="6997736" y="32374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traps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F90D652-59D7-4F5E-8F2A-971296AE233C}"/>
              </a:ext>
            </a:extLst>
          </p:cNvPr>
          <p:cNvSpPr/>
          <p:nvPr/>
        </p:nvSpPr>
        <p:spPr>
          <a:xfrm>
            <a:off x="6344962" y="2309573"/>
            <a:ext cx="1797341" cy="32097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AB22E57-4471-4507-A547-CC65FF9FA7A1}"/>
              </a:ext>
            </a:extLst>
          </p:cNvPr>
          <p:cNvSpPr txBox="1"/>
          <p:nvPr/>
        </p:nvSpPr>
        <p:spPr>
          <a:xfrm>
            <a:off x="6606086" y="2331559"/>
            <a:ext cx="122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 App-ID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A12F541-CECD-4E95-8E0B-885DAC96CC48}"/>
              </a:ext>
            </a:extLst>
          </p:cNvPr>
          <p:cNvSpPr/>
          <p:nvPr/>
        </p:nvSpPr>
        <p:spPr>
          <a:xfrm>
            <a:off x="6337486" y="3717633"/>
            <a:ext cx="1804818" cy="2611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8DDB0A-4533-481A-BBFD-4EEF2B7FDE3B}"/>
              </a:ext>
            </a:extLst>
          </p:cNvPr>
          <p:cNvSpPr txBox="1"/>
          <p:nvPr/>
        </p:nvSpPr>
        <p:spPr>
          <a:xfrm>
            <a:off x="6874901" y="3709699"/>
            <a:ext cx="79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VIP IMSI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5E392CF-7226-47A5-8C45-5DCB2E22CD39}"/>
              </a:ext>
            </a:extLst>
          </p:cNvPr>
          <p:cNvSpPr txBox="1"/>
          <p:nvPr/>
        </p:nvSpPr>
        <p:spPr>
          <a:xfrm>
            <a:off x="6569280" y="1840118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Internet Access</a:t>
            </a:r>
          </a:p>
        </p:txBody>
      </p:sp>
      <p:sp>
        <p:nvSpPr>
          <p:cNvPr id="153" name="Freeform 17">
            <a:extLst>
              <a:ext uri="{FF2B5EF4-FFF2-40B4-BE49-F238E27FC236}">
                <a16:creationId xmlns:a16="http://schemas.microsoft.com/office/drawing/2014/main" id="{53CE3F4A-456D-4A18-AC90-108770782F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328" y="2653467"/>
            <a:ext cx="698430" cy="380594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BCCBD92-FFFA-42E7-9AB6-CFDAF63A95B5}"/>
              </a:ext>
            </a:extLst>
          </p:cNvPr>
          <p:cNvCxnSpPr>
            <a:cxnSpLocks/>
            <a:stCxn id="3" idx="1"/>
            <a:endCxn id="153" idx="7"/>
          </p:cNvCxnSpPr>
          <p:nvPr/>
        </p:nvCxnSpPr>
        <p:spPr>
          <a:xfrm flipH="1">
            <a:off x="2194290" y="1980602"/>
            <a:ext cx="575355" cy="796972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464904D-739E-4FF9-8254-98FAE347C656}"/>
              </a:ext>
            </a:extLst>
          </p:cNvPr>
          <p:cNvCxnSpPr>
            <a:cxnSpLocks/>
            <a:stCxn id="93" idx="1"/>
            <a:endCxn id="153" idx="6"/>
          </p:cNvCxnSpPr>
          <p:nvPr/>
        </p:nvCxnSpPr>
        <p:spPr>
          <a:xfrm flipH="1">
            <a:off x="2313758" y="2445518"/>
            <a:ext cx="457814" cy="46443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DA4C0AD-C8EB-4137-9F0B-BD9B6312AE9E}"/>
              </a:ext>
            </a:extLst>
          </p:cNvPr>
          <p:cNvCxnSpPr>
            <a:cxnSpLocks/>
            <a:stCxn id="91" idx="1"/>
            <a:endCxn id="153" idx="5"/>
          </p:cNvCxnSpPr>
          <p:nvPr/>
        </p:nvCxnSpPr>
        <p:spPr>
          <a:xfrm flipH="1" flipV="1">
            <a:off x="2166720" y="3034061"/>
            <a:ext cx="590003" cy="795175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575852-676C-4CA8-BBB4-0041A33A514B}"/>
              </a:ext>
            </a:extLst>
          </p:cNvPr>
          <p:cNvCxnSpPr>
            <a:cxnSpLocks/>
            <a:stCxn id="90" idx="1"/>
            <a:endCxn id="153" idx="6"/>
          </p:cNvCxnSpPr>
          <p:nvPr/>
        </p:nvCxnSpPr>
        <p:spPr>
          <a:xfrm flipH="1" flipV="1">
            <a:off x="2313758" y="2909954"/>
            <a:ext cx="442965" cy="45709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2FF71ED-AA16-455F-8281-95217FE61868}"/>
              </a:ext>
            </a:extLst>
          </p:cNvPr>
          <p:cNvCxnSpPr>
            <a:cxnSpLocks/>
            <a:stCxn id="94" idx="1"/>
            <a:endCxn id="153" idx="6"/>
          </p:cNvCxnSpPr>
          <p:nvPr/>
        </p:nvCxnSpPr>
        <p:spPr>
          <a:xfrm flipH="1" flipV="1">
            <a:off x="2313758" y="2909954"/>
            <a:ext cx="459741" cy="48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A2571E7-B18B-4312-BA06-9E9A6DDA6D9B}"/>
              </a:ext>
            </a:extLst>
          </p:cNvPr>
          <p:cNvSpPr txBox="1"/>
          <p:nvPr/>
        </p:nvSpPr>
        <p:spPr>
          <a:xfrm>
            <a:off x="1634065" y="275706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7D79F43C-1FFB-4380-9B44-0C5AED81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1" y="2507994"/>
            <a:ext cx="436317" cy="44335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1F9D636-8BD7-45C3-8074-E82B18E85373}"/>
              </a:ext>
            </a:extLst>
          </p:cNvPr>
          <p:cNvGrpSpPr/>
          <p:nvPr/>
        </p:nvGrpSpPr>
        <p:grpSpPr>
          <a:xfrm>
            <a:off x="696733" y="1983042"/>
            <a:ext cx="162140" cy="306348"/>
            <a:chOff x="915200" y="2267831"/>
            <a:chExt cx="207173" cy="36152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163FB7D-8953-4A2B-8A32-EB22BE95E0A9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B6F8E59A-A73B-4B9D-91B5-1371E329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F28F043A-D781-4786-ABF6-9BFDF0B27456}"/>
              </a:ext>
            </a:extLst>
          </p:cNvPr>
          <p:cNvSpPr txBox="1"/>
          <p:nvPr/>
        </p:nvSpPr>
        <p:spPr>
          <a:xfrm>
            <a:off x="448934" y="343110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regular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7D5ABC0-E5DB-4DDA-85E3-54A0C06EF437}"/>
              </a:ext>
            </a:extLst>
          </p:cNvPr>
          <p:cNvSpPr txBox="1"/>
          <p:nvPr/>
        </p:nvSpPr>
        <p:spPr>
          <a:xfrm>
            <a:off x="349646" y="1692150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VAS / VIP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C3BA4FF-684E-4623-99FB-260119252241}"/>
              </a:ext>
            </a:extLst>
          </p:cNvPr>
          <p:cNvSpPr txBox="1"/>
          <p:nvPr/>
        </p:nvSpPr>
        <p:spPr>
          <a:xfrm>
            <a:off x="4038492" y="1931929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#1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71A34B1-2247-4E2D-B6D9-F0343453C479}"/>
              </a:ext>
            </a:extLst>
          </p:cNvPr>
          <p:cNvSpPr txBox="1"/>
          <p:nvPr/>
        </p:nvSpPr>
        <p:spPr>
          <a:xfrm>
            <a:off x="4038492" y="2376843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#2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76BBFD2-0C37-4168-A726-F4B2A64E4D28}"/>
              </a:ext>
            </a:extLst>
          </p:cNvPr>
          <p:cNvSpPr txBox="1"/>
          <p:nvPr/>
        </p:nvSpPr>
        <p:spPr>
          <a:xfrm>
            <a:off x="4038492" y="283445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#3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C40470B-7E3C-4BF5-99E3-9B2579E7A939}"/>
              </a:ext>
            </a:extLst>
          </p:cNvPr>
          <p:cNvSpPr txBox="1"/>
          <p:nvPr/>
        </p:nvSpPr>
        <p:spPr>
          <a:xfrm>
            <a:off x="4038492" y="3279371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#4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8538341-D0B5-41B5-99DF-F864C8E0EBB2}"/>
              </a:ext>
            </a:extLst>
          </p:cNvPr>
          <p:cNvSpPr txBox="1"/>
          <p:nvPr/>
        </p:nvSpPr>
        <p:spPr>
          <a:xfrm>
            <a:off x="4025497" y="37601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#5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19D5720-6270-3C42-905D-6C63E3C4CD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62" y="3136773"/>
            <a:ext cx="162140" cy="3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Pictures: Typographic conventions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20BE701E-061C-6B45-9AA4-F8BA37867911}"/>
              </a:ext>
            </a:extLst>
          </p:cNvPr>
          <p:cNvSpPr/>
          <p:nvPr/>
        </p:nvSpPr>
        <p:spPr>
          <a:xfrm>
            <a:off x="3445145" y="206209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73BEC4EA-68DC-E74B-87FE-7BA7E21D1F82}"/>
              </a:ext>
            </a:extLst>
          </p:cNvPr>
          <p:cNvSpPr txBox="1"/>
          <p:nvPr/>
        </p:nvSpPr>
        <p:spPr>
          <a:xfrm>
            <a:off x="3453602" y="214136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6" name="Arc 435">
            <a:extLst>
              <a:ext uri="{FF2B5EF4-FFF2-40B4-BE49-F238E27FC236}">
                <a16:creationId xmlns:a16="http://schemas.microsoft.com/office/drawing/2014/main" id="{4CB694A0-C273-F349-865F-6F7A285AE4BD}"/>
              </a:ext>
            </a:extLst>
          </p:cNvPr>
          <p:cNvSpPr/>
          <p:nvPr/>
        </p:nvSpPr>
        <p:spPr>
          <a:xfrm>
            <a:off x="3535357" y="2524365"/>
            <a:ext cx="301639" cy="258794"/>
          </a:xfrm>
          <a:prstGeom prst="arc">
            <a:avLst>
              <a:gd name="adj1" fmla="val 16285317"/>
              <a:gd name="adj2" fmla="val 12379570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DB00CB0F-2C60-8345-8795-ACB30BF9C704}"/>
              </a:ext>
            </a:extLst>
          </p:cNvPr>
          <p:cNvSpPr/>
          <p:nvPr/>
        </p:nvSpPr>
        <p:spPr>
          <a:xfrm>
            <a:off x="3396242" y="243073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1A059C28-7978-8B4C-A98C-F4862188D507}"/>
              </a:ext>
            </a:extLst>
          </p:cNvPr>
          <p:cNvSpPr txBox="1"/>
          <p:nvPr/>
        </p:nvSpPr>
        <p:spPr>
          <a:xfrm>
            <a:off x="3834922" y="2589099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Gn</a:t>
            </a:r>
            <a:endParaRPr lang="en-US" sz="9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80C3133C-BF40-254D-9AB5-56B4753CD0E5}"/>
              </a:ext>
            </a:extLst>
          </p:cNvPr>
          <p:cNvCxnSpPr>
            <a:cxnSpLocks/>
            <a:endCxn id="438" idx="3"/>
          </p:cNvCxnSpPr>
          <p:nvPr/>
        </p:nvCxnSpPr>
        <p:spPr>
          <a:xfrm flipV="1">
            <a:off x="2751018" y="2553647"/>
            <a:ext cx="666312" cy="7481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2" name="Oval 441">
            <a:extLst>
              <a:ext uri="{FF2B5EF4-FFF2-40B4-BE49-F238E27FC236}">
                <a16:creationId xmlns:a16="http://schemas.microsoft.com/office/drawing/2014/main" id="{D1337163-FD9C-574A-BD79-2990E5F51993}"/>
              </a:ext>
            </a:extLst>
          </p:cNvPr>
          <p:cNvSpPr/>
          <p:nvPr/>
        </p:nvSpPr>
        <p:spPr>
          <a:xfrm>
            <a:off x="3342127" y="202228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A2753A0-1511-0347-91D8-8DEFF7921930}"/>
              </a:ext>
            </a:extLst>
          </p:cNvPr>
          <p:cNvSpPr/>
          <p:nvPr/>
        </p:nvSpPr>
        <p:spPr>
          <a:xfrm>
            <a:off x="3600421" y="246783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E769DF66-713D-D245-BF98-113137731811}"/>
              </a:ext>
            </a:extLst>
          </p:cNvPr>
          <p:cNvSpPr/>
          <p:nvPr/>
        </p:nvSpPr>
        <p:spPr>
          <a:xfrm>
            <a:off x="4249356" y="245033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E185932-D7E4-924D-993A-2157381D4E6E}"/>
              </a:ext>
            </a:extLst>
          </p:cNvPr>
          <p:cNvSpPr txBox="1"/>
          <p:nvPr/>
        </p:nvSpPr>
        <p:spPr>
          <a:xfrm rot="18720000">
            <a:off x="2661298" y="2785444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IupsU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66CE02A0-7B0E-C545-BDBE-F95F42AA9D3C}"/>
              </a:ext>
            </a:extLst>
          </p:cNvPr>
          <p:cNvSpPr/>
          <p:nvPr/>
        </p:nvSpPr>
        <p:spPr>
          <a:xfrm rot="16200000">
            <a:off x="3801436" y="2647583"/>
            <a:ext cx="58751" cy="12302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476C422-6789-8142-9E23-0CEE6ADEB081}"/>
              </a:ext>
            </a:extLst>
          </p:cNvPr>
          <p:cNvSpPr txBox="1"/>
          <p:nvPr/>
        </p:nvSpPr>
        <p:spPr>
          <a:xfrm>
            <a:off x="3340951" y="239935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D4294F68-614D-444A-B100-1E19EA6FBFE3}"/>
              </a:ext>
            </a:extLst>
          </p:cNvPr>
          <p:cNvSpPr txBox="1"/>
          <p:nvPr/>
        </p:nvSpPr>
        <p:spPr>
          <a:xfrm>
            <a:off x="3287079" y="198420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3811010E-854B-EE4B-A11F-F3DCB6B6CA8F}"/>
              </a:ext>
            </a:extLst>
          </p:cNvPr>
          <p:cNvSpPr txBox="1"/>
          <p:nvPr/>
        </p:nvSpPr>
        <p:spPr>
          <a:xfrm>
            <a:off x="3517391" y="2443948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07CE43A-72BE-8B40-BCD4-33A86A6DE76E}"/>
              </a:ext>
            </a:extLst>
          </p:cNvPr>
          <p:cNvSpPr txBox="1"/>
          <p:nvPr/>
        </p:nvSpPr>
        <p:spPr>
          <a:xfrm>
            <a:off x="4169335" y="242123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55" name="Line Callout 2 (Border and Accent Bar) 454">
            <a:extLst>
              <a:ext uri="{FF2B5EF4-FFF2-40B4-BE49-F238E27FC236}">
                <a16:creationId xmlns:a16="http://schemas.microsoft.com/office/drawing/2014/main" id="{8239FE42-A9FE-EE46-9599-F7815205FA52}"/>
              </a:ext>
            </a:extLst>
          </p:cNvPr>
          <p:cNvSpPr/>
          <p:nvPr/>
        </p:nvSpPr>
        <p:spPr>
          <a:xfrm rot="10800000">
            <a:off x="476619" y="1033069"/>
            <a:ext cx="2039007" cy="532972"/>
          </a:xfrm>
          <a:prstGeom prst="accentBorderCallout2">
            <a:avLst>
              <a:gd name="adj1" fmla="val 14806"/>
              <a:gd name="adj2" fmla="val -2663"/>
              <a:gd name="adj3" fmla="val 14806"/>
              <a:gd name="adj4" fmla="val -15121"/>
              <a:gd name="adj5" fmla="val -82274"/>
              <a:gd name="adj6" fmla="val -38936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C90453ED-30A2-DF41-985A-81DC90DD8CA3}"/>
              </a:ext>
            </a:extLst>
          </p:cNvPr>
          <p:cNvSpPr txBox="1"/>
          <p:nvPr/>
        </p:nvSpPr>
        <p:spPr>
          <a:xfrm>
            <a:off x="555272" y="1068722"/>
            <a:ext cx="188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Physical Interface of the Control Plane (C)</a:t>
            </a:r>
          </a:p>
        </p:txBody>
      </p:sp>
      <p:sp>
        <p:nvSpPr>
          <p:cNvPr id="457" name="Line Callout 2 (Border and Accent Bar) 456">
            <a:extLst>
              <a:ext uri="{FF2B5EF4-FFF2-40B4-BE49-F238E27FC236}">
                <a16:creationId xmlns:a16="http://schemas.microsoft.com/office/drawing/2014/main" id="{EFE78B76-7469-174F-A51A-A722195A55ED}"/>
              </a:ext>
            </a:extLst>
          </p:cNvPr>
          <p:cNvSpPr/>
          <p:nvPr/>
        </p:nvSpPr>
        <p:spPr>
          <a:xfrm rot="10800000">
            <a:off x="476619" y="1677148"/>
            <a:ext cx="2039007" cy="532972"/>
          </a:xfrm>
          <a:prstGeom prst="accentBorderCallout2">
            <a:avLst>
              <a:gd name="adj1" fmla="val 40442"/>
              <a:gd name="adj2" fmla="val -3694"/>
              <a:gd name="adj3" fmla="val 40442"/>
              <a:gd name="adj4" fmla="val -18214"/>
              <a:gd name="adj5" fmla="val -44805"/>
              <a:gd name="adj6" fmla="val -39967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B639568C-175D-FA4C-B71E-3C0E0BED93D1}"/>
              </a:ext>
            </a:extLst>
          </p:cNvPr>
          <p:cNvSpPr txBox="1"/>
          <p:nvPr/>
        </p:nvSpPr>
        <p:spPr>
          <a:xfrm>
            <a:off x="555272" y="1712801"/>
            <a:ext cx="188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Physical Interface of the User Plane (U)</a:t>
            </a:r>
          </a:p>
        </p:txBody>
      </p:sp>
      <p:sp>
        <p:nvSpPr>
          <p:cNvPr id="459" name="Line Callout 2 (Border and Accent Bar) 458">
            <a:extLst>
              <a:ext uri="{FF2B5EF4-FFF2-40B4-BE49-F238E27FC236}">
                <a16:creationId xmlns:a16="http://schemas.microsoft.com/office/drawing/2014/main" id="{7A3E27E4-9428-0C4E-A7C7-C9E74A3B2AC4}"/>
              </a:ext>
            </a:extLst>
          </p:cNvPr>
          <p:cNvSpPr/>
          <p:nvPr/>
        </p:nvSpPr>
        <p:spPr>
          <a:xfrm rot="10800000">
            <a:off x="458327" y="2354801"/>
            <a:ext cx="2039007" cy="532972"/>
          </a:xfrm>
          <a:prstGeom prst="accentBorderCallout2">
            <a:avLst>
              <a:gd name="adj1" fmla="val 40442"/>
              <a:gd name="adj2" fmla="val -3694"/>
              <a:gd name="adj3" fmla="val 40442"/>
              <a:gd name="adj4" fmla="val -18214"/>
              <a:gd name="adj5" fmla="val 6468"/>
              <a:gd name="adj6" fmla="val -27596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77B50A4-B663-1147-A958-93E460DCA7A1}"/>
              </a:ext>
            </a:extLst>
          </p:cNvPr>
          <p:cNvSpPr txBox="1"/>
          <p:nvPr/>
        </p:nvSpPr>
        <p:spPr>
          <a:xfrm>
            <a:off x="536980" y="2390454"/>
            <a:ext cx="188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Physical IP Connection between 2 Interfaces</a:t>
            </a:r>
          </a:p>
        </p:txBody>
      </p:sp>
      <p:sp>
        <p:nvSpPr>
          <p:cNvPr id="461" name="Line Callout 2 (Border and Accent Bar) 460">
            <a:extLst>
              <a:ext uri="{FF2B5EF4-FFF2-40B4-BE49-F238E27FC236}">
                <a16:creationId xmlns:a16="http://schemas.microsoft.com/office/drawing/2014/main" id="{8012214D-DABA-6B4E-B865-6C3D5D92928E}"/>
              </a:ext>
            </a:extLst>
          </p:cNvPr>
          <p:cNvSpPr/>
          <p:nvPr/>
        </p:nvSpPr>
        <p:spPr>
          <a:xfrm rot="10800000">
            <a:off x="458322" y="3387441"/>
            <a:ext cx="3286098" cy="1226599"/>
          </a:xfrm>
          <a:prstGeom prst="accentBorderCallout2">
            <a:avLst>
              <a:gd name="adj1" fmla="val 93568"/>
              <a:gd name="adj2" fmla="val -1136"/>
              <a:gd name="adj3" fmla="val 92711"/>
              <a:gd name="adj4" fmla="val -9898"/>
              <a:gd name="adj5" fmla="val 143219"/>
              <a:gd name="adj6" fmla="val 12117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71799DC-7991-8743-85E8-31877C336AD9}"/>
              </a:ext>
            </a:extLst>
          </p:cNvPr>
          <p:cNvSpPr txBox="1"/>
          <p:nvPr/>
        </p:nvSpPr>
        <p:spPr>
          <a:xfrm>
            <a:off x="437001" y="3423451"/>
            <a:ext cx="32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Name for an Address Object in the FW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that represents the physical Interface: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B30A92C8-FC2E-F54D-955D-B88C8ADA1480}"/>
              </a:ext>
            </a:extLst>
          </p:cNvPr>
          <p:cNvSpPr txBox="1"/>
          <p:nvPr/>
        </p:nvSpPr>
        <p:spPr>
          <a:xfrm>
            <a:off x="555272" y="3849651"/>
            <a:ext cx="1085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IupsU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464" name="Line Callout 2 (Border and Accent Bar) 463">
            <a:extLst>
              <a:ext uri="{FF2B5EF4-FFF2-40B4-BE49-F238E27FC236}">
                <a16:creationId xmlns:a16="http://schemas.microsoft.com/office/drawing/2014/main" id="{8731516E-F195-4D4C-AD8E-F98C10928351}"/>
              </a:ext>
            </a:extLst>
          </p:cNvPr>
          <p:cNvSpPr/>
          <p:nvPr/>
        </p:nvSpPr>
        <p:spPr>
          <a:xfrm rot="5400000">
            <a:off x="810018" y="4093390"/>
            <a:ext cx="276999" cy="709683"/>
          </a:xfrm>
          <a:prstGeom prst="accentBorderCallout2">
            <a:avLst>
              <a:gd name="adj1" fmla="val 90734"/>
              <a:gd name="adj2" fmla="val -11908"/>
              <a:gd name="adj3" fmla="val 90997"/>
              <a:gd name="adj4" fmla="val -66622"/>
              <a:gd name="adj5" fmla="val 88577"/>
              <a:gd name="adj6" fmla="val -10534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98C6C05C-F4C7-164F-A4A8-0A740510F53A}"/>
              </a:ext>
            </a:extLst>
          </p:cNvPr>
          <p:cNvSpPr txBox="1"/>
          <p:nvPr/>
        </p:nvSpPr>
        <p:spPr>
          <a:xfrm>
            <a:off x="534801" y="4312635"/>
            <a:ext cx="8627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h/v PLMN</a:t>
            </a:r>
          </a:p>
        </p:txBody>
      </p:sp>
      <p:sp>
        <p:nvSpPr>
          <p:cNvPr id="468" name="Line Callout 3 (Border and Accent Bar) 467">
            <a:extLst>
              <a:ext uri="{FF2B5EF4-FFF2-40B4-BE49-F238E27FC236}">
                <a16:creationId xmlns:a16="http://schemas.microsoft.com/office/drawing/2014/main" id="{E5A8662D-6424-0747-A145-2F88A9E083BD}"/>
              </a:ext>
            </a:extLst>
          </p:cNvPr>
          <p:cNvSpPr/>
          <p:nvPr/>
        </p:nvSpPr>
        <p:spPr>
          <a:xfrm rot="5400000">
            <a:off x="1578248" y="4118062"/>
            <a:ext cx="288317" cy="635866"/>
          </a:xfrm>
          <a:prstGeom prst="accentBorderCallout3">
            <a:avLst>
              <a:gd name="adj1" fmla="val 92797"/>
              <a:gd name="adj2" fmla="val -3597"/>
              <a:gd name="adj3" fmla="val 93870"/>
              <a:gd name="adj4" fmla="val -33231"/>
              <a:gd name="adj5" fmla="val 191860"/>
              <a:gd name="adj6" fmla="val -33967"/>
              <a:gd name="adj7" fmla="val 192377"/>
              <a:gd name="adj8" fmla="val -8396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A9CF016F-D744-694F-B8D6-3C89D355EB00}"/>
              </a:ext>
            </a:extLst>
          </p:cNvPr>
          <p:cNvSpPr txBox="1"/>
          <p:nvPr/>
        </p:nvSpPr>
        <p:spPr>
          <a:xfrm>
            <a:off x="1318748" y="4309697"/>
            <a:ext cx="8627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 Type</a:t>
            </a:r>
          </a:p>
        </p:txBody>
      </p:sp>
      <p:sp>
        <p:nvSpPr>
          <p:cNvPr id="469" name="Line Callout 3 (Border and Accent Bar) 468">
            <a:extLst>
              <a:ext uri="{FF2B5EF4-FFF2-40B4-BE49-F238E27FC236}">
                <a16:creationId xmlns:a16="http://schemas.microsoft.com/office/drawing/2014/main" id="{9CDB2E6B-990E-AC4E-B8EF-B84DBC467D3B}"/>
              </a:ext>
            </a:extLst>
          </p:cNvPr>
          <p:cNvSpPr/>
          <p:nvPr/>
        </p:nvSpPr>
        <p:spPr>
          <a:xfrm rot="5400000">
            <a:off x="2346806" y="4118062"/>
            <a:ext cx="288317" cy="635866"/>
          </a:xfrm>
          <a:prstGeom prst="accentBorderCallout3">
            <a:avLst>
              <a:gd name="adj1" fmla="val 92797"/>
              <a:gd name="adj2" fmla="val -3597"/>
              <a:gd name="adj3" fmla="val 92795"/>
              <a:gd name="adj4" fmla="val -56899"/>
              <a:gd name="adj5" fmla="val 269127"/>
              <a:gd name="adj6" fmla="val -57634"/>
              <a:gd name="adj7" fmla="val 269644"/>
              <a:gd name="adj8" fmla="val -79233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0D15E535-0EDB-4944-ACAC-4CFBD041BFFE}"/>
              </a:ext>
            </a:extLst>
          </p:cNvPr>
          <p:cNvSpPr txBox="1"/>
          <p:nvPr/>
        </p:nvSpPr>
        <p:spPr>
          <a:xfrm>
            <a:off x="2087305" y="4309697"/>
            <a:ext cx="13988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" name="Line Callout 3 (Border and Accent Bar) 470">
            <a:extLst>
              <a:ext uri="{FF2B5EF4-FFF2-40B4-BE49-F238E27FC236}">
                <a16:creationId xmlns:a16="http://schemas.microsoft.com/office/drawing/2014/main" id="{B3539164-D2CA-644C-81CC-63F06D37B8EF}"/>
              </a:ext>
            </a:extLst>
          </p:cNvPr>
          <p:cNvSpPr/>
          <p:nvPr/>
        </p:nvSpPr>
        <p:spPr>
          <a:xfrm rot="5400000">
            <a:off x="3091174" y="4113839"/>
            <a:ext cx="288317" cy="635866"/>
          </a:xfrm>
          <a:prstGeom prst="accentBorderCallout3">
            <a:avLst>
              <a:gd name="adj1" fmla="val 92797"/>
              <a:gd name="adj2" fmla="val -3597"/>
              <a:gd name="adj3" fmla="val 93868"/>
              <a:gd name="adj4" fmla="val -82934"/>
              <a:gd name="adj5" fmla="val 274493"/>
              <a:gd name="adj6" fmla="val -83669"/>
              <a:gd name="adj7" fmla="val 320083"/>
              <a:gd name="adj8" fmla="val -98167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11A4731B-B86F-FE4C-ADD0-C19587236FE2}"/>
              </a:ext>
            </a:extLst>
          </p:cNvPr>
          <p:cNvSpPr txBox="1"/>
          <p:nvPr/>
        </p:nvSpPr>
        <p:spPr>
          <a:xfrm>
            <a:off x="2894624" y="4306804"/>
            <a:ext cx="72419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Index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3" name="Line Callout 2 (Border and Accent Bar) 472">
            <a:extLst>
              <a:ext uri="{FF2B5EF4-FFF2-40B4-BE49-F238E27FC236}">
                <a16:creationId xmlns:a16="http://schemas.microsoft.com/office/drawing/2014/main" id="{08AAA823-0BEA-AA48-A074-F0DDC79AADD2}"/>
              </a:ext>
            </a:extLst>
          </p:cNvPr>
          <p:cNvSpPr/>
          <p:nvPr/>
        </p:nvSpPr>
        <p:spPr>
          <a:xfrm rot="10800000">
            <a:off x="4499418" y="3387440"/>
            <a:ext cx="3286098" cy="1226599"/>
          </a:xfrm>
          <a:prstGeom prst="accentBorderCallout2">
            <a:avLst>
              <a:gd name="adj1" fmla="val 94387"/>
              <a:gd name="adj2" fmla="val 101301"/>
              <a:gd name="adj3" fmla="val 117287"/>
              <a:gd name="adj4" fmla="val 111804"/>
              <a:gd name="adj5" fmla="val 151411"/>
              <a:gd name="adj6" fmla="val 127091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4A079399-6974-BB44-B6C0-2F5C07A60571}"/>
              </a:ext>
            </a:extLst>
          </p:cNvPr>
          <p:cNvSpPr txBox="1"/>
          <p:nvPr/>
        </p:nvSpPr>
        <p:spPr>
          <a:xfrm>
            <a:off x="4505474" y="3423451"/>
            <a:ext cx="3234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(Logical or Physical) Interface between several Network Elements of the same Type (but different Index then), e.g. hSGSN-1 or hSGSN-2 for 2 own SGSNs in different sites.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Numeric indexes instead of site names might be easier / shorter to read.</a:t>
            </a:r>
          </a:p>
        </p:txBody>
      </p:sp>
      <p:sp>
        <p:nvSpPr>
          <p:cNvPr id="475" name="Line Callout 2 (Border and Accent Bar) 474">
            <a:extLst>
              <a:ext uri="{FF2B5EF4-FFF2-40B4-BE49-F238E27FC236}">
                <a16:creationId xmlns:a16="http://schemas.microsoft.com/office/drawing/2014/main" id="{ED328BC0-BEFE-D440-84D2-38C1F688D3D3}"/>
              </a:ext>
            </a:extLst>
          </p:cNvPr>
          <p:cNvSpPr/>
          <p:nvPr/>
        </p:nvSpPr>
        <p:spPr>
          <a:xfrm rot="10800000">
            <a:off x="3337975" y="1035418"/>
            <a:ext cx="5329405" cy="532972"/>
          </a:xfrm>
          <a:prstGeom prst="accentBorderCallout2">
            <a:avLst>
              <a:gd name="adj1" fmla="val 11036"/>
              <a:gd name="adj2" fmla="val 100919"/>
              <a:gd name="adj3" fmla="val 12921"/>
              <a:gd name="adj4" fmla="val 106586"/>
              <a:gd name="adj5" fmla="val -91700"/>
              <a:gd name="adj6" fmla="val 96332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86DD1EF-6DBF-4C4D-A7F7-904792A862FF}"/>
              </a:ext>
            </a:extLst>
          </p:cNvPr>
          <p:cNvSpPr txBox="1"/>
          <p:nvPr/>
        </p:nvSpPr>
        <p:spPr>
          <a:xfrm>
            <a:off x="3416629" y="1071071"/>
            <a:ext cx="537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Physical Network Element of a type, usually with many physical Interfaces that are separated by service (i.e. by 3GPP logical interface)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C9DAB684-FBC7-F646-A1F7-44802DF359C4}"/>
              </a:ext>
            </a:extLst>
          </p:cNvPr>
          <p:cNvSpPr txBox="1"/>
          <p:nvPr/>
        </p:nvSpPr>
        <p:spPr>
          <a:xfrm>
            <a:off x="4433939" y="1685045"/>
            <a:ext cx="415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Type of Network Element (e.g. MME, SGSN, …)</a:t>
            </a:r>
          </a:p>
        </p:txBody>
      </p:sp>
      <p:sp>
        <p:nvSpPr>
          <p:cNvPr id="478" name="Line Callout 2 (Border and Accent Bar) 477">
            <a:extLst>
              <a:ext uri="{FF2B5EF4-FFF2-40B4-BE49-F238E27FC236}">
                <a16:creationId xmlns:a16="http://schemas.microsoft.com/office/drawing/2014/main" id="{56625A1C-56A5-0245-9197-62FC065529D9}"/>
              </a:ext>
            </a:extLst>
          </p:cNvPr>
          <p:cNvSpPr/>
          <p:nvPr/>
        </p:nvSpPr>
        <p:spPr>
          <a:xfrm rot="10800000">
            <a:off x="4499415" y="1644374"/>
            <a:ext cx="4167963" cy="339831"/>
          </a:xfrm>
          <a:prstGeom prst="accentBorderCallout2">
            <a:avLst>
              <a:gd name="adj1" fmla="val 11036"/>
              <a:gd name="adj2" fmla="val 100919"/>
              <a:gd name="adj3" fmla="val 12921"/>
              <a:gd name="adj4" fmla="val 106586"/>
              <a:gd name="adj5" fmla="val -56218"/>
              <a:gd name="adj6" fmla="val 111520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9" name="Line Callout 2 (Border and Accent Bar) 478">
            <a:extLst>
              <a:ext uri="{FF2B5EF4-FFF2-40B4-BE49-F238E27FC236}">
                <a16:creationId xmlns:a16="http://schemas.microsoft.com/office/drawing/2014/main" id="{C8E72BBD-57B8-184B-AE21-0A2B4C1D4487}"/>
              </a:ext>
            </a:extLst>
          </p:cNvPr>
          <p:cNvSpPr/>
          <p:nvPr/>
        </p:nvSpPr>
        <p:spPr>
          <a:xfrm rot="10800000">
            <a:off x="4499415" y="2086259"/>
            <a:ext cx="4167963" cy="339831"/>
          </a:xfrm>
          <a:prstGeom prst="accentBorderCallout2">
            <a:avLst>
              <a:gd name="adj1" fmla="val 11036"/>
              <a:gd name="adj2" fmla="val 100919"/>
              <a:gd name="adj3" fmla="val -13691"/>
              <a:gd name="adj4" fmla="val 102005"/>
              <a:gd name="adj5" fmla="val -20736"/>
              <a:gd name="adj6" fmla="val 103564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33D33E86-492F-514A-9FA7-81B7299194D8}"/>
              </a:ext>
            </a:extLst>
          </p:cNvPr>
          <p:cNvSpPr txBox="1"/>
          <p:nvPr/>
        </p:nvSpPr>
        <p:spPr>
          <a:xfrm>
            <a:off x="4433938" y="2100804"/>
            <a:ext cx="4251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Combined User- and Control Plane over same Interface/NIC</a:t>
            </a:r>
          </a:p>
        </p:txBody>
      </p:sp>
      <p:sp>
        <p:nvSpPr>
          <p:cNvPr id="44" name="Line Callout 2 (Border and Accent Bar) 478">
            <a:extLst>
              <a:ext uri="{FF2B5EF4-FFF2-40B4-BE49-F238E27FC236}">
                <a16:creationId xmlns:a16="http://schemas.microsoft.com/office/drawing/2014/main" id="{B018511A-CD68-4082-9598-005A06F322FC}"/>
              </a:ext>
            </a:extLst>
          </p:cNvPr>
          <p:cNvSpPr/>
          <p:nvPr/>
        </p:nvSpPr>
        <p:spPr>
          <a:xfrm rot="10800000">
            <a:off x="4505473" y="2542789"/>
            <a:ext cx="4167963" cy="759053"/>
          </a:xfrm>
          <a:prstGeom prst="accentBorderCallout2">
            <a:avLst>
              <a:gd name="adj1" fmla="val 91449"/>
              <a:gd name="adj2" fmla="val 100667"/>
              <a:gd name="adj3" fmla="val 69815"/>
              <a:gd name="adj4" fmla="val 102257"/>
              <a:gd name="adj5" fmla="val 90838"/>
              <a:gd name="adj6" fmla="val 104068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4D6A4A-5C71-4E33-8ED2-C0D1926A84C9}"/>
              </a:ext>
            </a:extLst>
          </p:cNvPr>
          <p:cNvSpPr txBox="1"/>
          <p:nvPr/>
        </p:nvSpPr>
        <p:spPr>
          <a:xfrm>
            <a:off x="4442972" y="2503131"/>
            <a:ext cx="425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I/F Colors are likely to indicate a Security Zone. Mind that Zone definition depends upon many constraints in the network and deployment might not always be achieved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33715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27B99B51-E662-3F42-89CD-50F0BA826E3D}"/>
              </a:ext>
            </a:extLst>
          </p:cNvPr>
          <p:cNvSpPr/>
          <p:nvPr/>
        </p:nvSpPr>
        <p:spPr>
          <a:xfrm>
            <a:off x="3904488" y="2257927"/>
            <a:ext cx="1810512" cy="920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Configurations: Available Skillets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150951" y="489588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C53B6-2650-864E-AD00-C84539530031}"/>
              </a:ext>
            </a:extLst>
          </p:cNvPr>
          <p:cNvSpPr/>
          <p:nvPr/>
        </p:nvSpPr>
        <p:spPr>
          <a:xfrm>
            <a:off x="1557389" y="1407288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CADD2-4F1B-7348-9749-F2C35C914844}"/>
              </a:ext>
            </a:extLst>
          </p:cNvPr>
          <p:cNvSpPr txBox="1"/>
          <p:nvPr/>
        </p:nvSpPr>
        <p:spPr>
          <a:xfrm>
            <a:off x="1557389" y="1426467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AddressObjects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27DC4-8F6D-BF4B-8156-5A9A33CF5587}"/>
              </a:ext>
            </a:extLst>
          </p:cNvPr>
          <p:cNvSpPr/>
          <p:nvPr/>
        </p:nvSpPr>
        <p:spPr>
          <a:xfrm>
            <a:off x="1557389" y="1652811"/>
            <a:ext cx="1077404" cy="21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0F7E7-0F84-D54D-9283-B6B072B0B55F}"/>
              </a:ext>
            </a:extLst>
          </p:cNvPr>
          <p:cNvSpPr txBox="1"/>
          <p:nvPr/>
        </p:nvSpPr>
        <p:spPr>
          <a:xfrm>
            <a:off x="1557389" y="1678551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Tag/color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D5F91-6FB1-234F-BE7D-3404B51A25E1}"/>
              </a:ext>
            </a:extLst>
          </p:cNvPr>
          <p:cNvSpPr/>
          <p:nvPr/>
        </p:nvSpPr>
        <p:spPr>
          <a:xfrm>
            <a:off x="1557389" y="2176459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69744-51DD-C94C-B5DD-9D2EA1D9C438}"/>
              </a:ext>
            </a:extLst>
          </p:cNvPr>
          <p:cNvSpPr txBox="1"/>
          <p:nvPr/>
        </p:nvSpPr>
        <p:spPr>
          <a:xfrm>
            <a:off x="1557389" y="2447722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Zones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1BC84-3A72-0147-8ECD-8CB686AA5806}"/>
              </a:ext>
            </a:extLst>
          </p:cNvPr>
          <p:cNvSpPr/>
          <p:nvPr/>
        </p:nvSpPr>
        <p:spPr>
          <a:xfrm>
            <a:off x="1557389" y="2172433"/>
            <a:ext cx="1077404" cy="21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E8A83-7D66-434A-9DF0-49E2622A1E91}"/>
              </a:ext>
            </a:extLst>
          </p:cNvPr>
          <p:cNvSpPr txBox="1"/>
          <p:nvPr/>
        </p:nvSpPr>
        <p:spPr>
          <a:xfrm>
            <a:off x="1557389" y="2198173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Tag/color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2278490-0A96-C042-9A44-7A84D3B799B7}"/>
              </a:ext>
            </a:extLst>
          </p:cNvPr>
          <p:cNvSpPr/>
          <p:nvPr/>
        </p:nvSpPr>
        <p:spPr>
          <a:xfrm>
            <a:off x="1344742" y="1264036"/>
            <a:ext cx="307460" cy="237429"/>
          </a:xfrm>
          <a:prstGeom prst="arc">
            <a:avLst>
              <a:gd name="adj1" fmla="val 3945436"/>
              <a:gd name="adj2" fmla="val 1042467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09907-B56B-C044-AD0E-E1356712F9FC}"/>
              </a:ext>
            </a:extLst>
          </p:cNvPr>
          <p:cNvSpPr txBox="1"/>
          <p:nvPr/>
        </p:nvSpPr>
        <p:spPr>
          <a:xfrm>
            <a:off x="-59676" y="1018065"/>
            <a:ext cx="3423756" cy="26930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sz="1050" dirty="0">
                <a:latin typeface="Arial" pitchFamily="34" charset="0"/>
                <a:cs typeface="Arial" pitchFamily="34" charset="0"/>
              </a:rPr>
              <a:t>Add more objects manually in FW GUI</a:t>
            </a:r>
          </a:p>
          <a:p>
            <a:pPr algn="r"/>
            <a:r>
              <a:rPr lang="en-US" sz="700" dirty="0">
                <a:latin typeface="Arial" pitchFamily="34" charset="0"/>
                <a:cs typeface="Arial" pitchFamily="34" charset="0"/>
              </a:rPr>
              <a:t> (… that’s a current panhandler limitation)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04BD7D-AD6C-0B40-A443-53F5966B9AAD}"/>
              </a:ext>
            </a:extLst>
          </p:cNvPr>
          <p:cNvSpPr/>
          <p:nvPr/>
        </p:nvSpPr>
        <p:spPr>
          <a:xfrm>
            <a:off x="4342381" y="1407287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11D668-94EA-3141-9670-FB55150C3B33}"/>
              </a:ext>
            </a:extLst>
          </p:cNvPr>
          <p:cNvSpPr txBox="1"/>
          <p:nvPr/>
        </p:nvSpPr>
        <p:spPr>
          <a:xfrm>
            <a:off x="4347154" y="1452648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Rules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651F0-E09D-104C-B22F-DA877CE91CDC}"/>
              </a:ext>
            </a:extLst>
          </p:cNvPr>
          <p:cNvSpPr/>
          <p:nvPr/>
        </p:nvSpPr>
        <p:spPr>
          <a:xfrm>
            <a:off x="4342381" y="1652811"/>
            <a:ext cx="1077404" cy="21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AC7EA-0CD0-094D-ADC8-D8306E6048D7}"/>
              </a:ext>
            </a:extLst>
          </p:cNvPr>
          <p:cNvSpPr txBox="1"/>
          <p:nvPr/>
        </p:nvSpPr>
        <p:spPr>
          <a:xfrm>
            <a:off x="4342381" y="1678551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 3GPP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intf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65C49-DF26-E14E-9AE3-B46003C8B897}"/>
              </a:ext>
            </a:extLst>
          </p:cNvPr>
          <p:cNvSpPr/>
          <p:nvPr/>
        </p:nvSpPr>
        <p:spPr>
          <a:xfrm>
            <a:off x="4221311" y="2537771"/>
            <a:ext cx="1077404" cy="2516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F171AE-1006-F84C-8C61-1A3A9754B696}"/>
              </a:ext>
            </a:extLst>
          </p:cNvPr>
          <p:cNvSpPr/>
          <p:nvPr/>
        </p:nvSpPr>
        <p:spPr>
          <a:xfrm>
            <a:off x="4283633" y="2466490"/>
            <a:ext cx="1077404" cy="2516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F1377F-CACC-7F46-9448-29729B5EF54A}"/>
              </a:ext>
            </a:extLst>
          </p:cNvPr>
          <p:cNvSpPr/>
          <p:nvPr/>
        </p:nvSpPr>
        <p:spPr>
          <a:xfrm>
            <a:off x="4345955" y="2395209"/>
            <a:ext cx="1077404" cy="25164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6F0F2B-19DF-7A4E-9C06-78BBF7210EBB}"/>
              </a:ext>
            </a:extLst>
          </p:cNvPr>
          <p:cNvSpPr txBox="1"/>
          <p:nvPr/>
        </p:nvSpPr>
        <p:spPr>
          <a:xfrm>
            <a:off x="4356915" y="2444304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S5, S8, S6a, 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D9754-4BE4-3E4F-9108-CB2BEFE322D6}"/>
              </a:ext>
            </a:extLst>
          </p:cNvPr>
          <p:cNvSpPr/>
          <p:nvPr/>
        </p:nvSpPr>
        <p:spPr>
          <a:xfrm>
            <a:off x="7190201" y="912808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25906-7B01-6F48-B1F7-5BE42667A463}"/>
              </a:ext>
            </a:extLst>
          </p:cNvPr>
          <p:cNvSpPr txBox="1"/>
          <p:nvPr/>
        </p:nvSpPr>
        <p:spPr>
          <a:xfrm>
            <a:off x="7194974" y="1020595"/>
            <a:ext cx="1077404" cy="28469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SCTP + GTP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Protection Profiles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BB3A08-CF27-6145-BE60-3522EB396B27}"/>
              </a:ext>
            </a:extLst>
          </p:cNvPr>
          <p:cNvSpPr/>
          <p:nvPr/>
        </p:nvSpPr>
        <p:spPr>
          <a:xfrm>
            <a:off x="7185428" y="1458972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1FA4D4-3C87-424D-B00A-1485B57BE85C}"/>
              </a:ext>
            </a:extLst>
          </p:cNvPr>
          <p:cNvSpPr txBox="1"/>
          <p:nvPr/>
        </p:nvSpPr>
        <p:spPr>
          <a:xfrm>
            <a:off x="7190201" y="1528395"/>
            <a:ext cx="1077404" cy="32316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Vulnerability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Profiles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E69206-D559-D74A-A966-D70FC6293E81}"/>
              </a:ext>
            </a:extLst>
          </p:cNvPr>
          <p:cNvSpPr/>
          <p:nvPr/>
        </p:nvSpPr>
        <p:spPr>
          <a:xfrm>
            <a:off x="7190201" y="2008559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B8DC96-2763-BC4B-9621-CE93F208D805}"/>
              </a:ext>
            </a:extLst>
          </p:cNvPr>
          <p:cNvSpPr txBox="1"/>
          <p:nvPr/>
        </p:nvSpPr>
        <p:spPr>
          <a:xfrm>
            <a:off x="7194974" y="2077982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Flooding Filters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0C0D9-E890-784D-B56D-540EE8BF8736}"/>
              </a:ext>
            </a:extLst>
          </p:cNvPr>
          <p:cNvSpPr/>
          <p:nvPr/>
        </p:nvSpPr>
        <p:spPr>
          <a:xfrm>
            <a:off x="7194974" y="2257927"/>
            <a:ext cx="1077404" cy="21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C47A8F-3211-1444-8E68-8B0EB8206E76}"/>
              </a:ext>
            </a:extLst>
          </p:cNvPr>
          <p:cNvSpPr txBox="1"/>
          <p:nvPr/>
        </p:nvSpPr>
        <p:spPr>
          <a:xfrm>
            <a:off x="7194974" y="2283667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thresholds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B7B476-D144-D843-BEF0-11460CF1581C}"/>
              </a:ext>
            </a:extLst>
          </p:cNvPr>
          <p:cNvSpPr/>
          <p:nvPr/>
        </p:nvSpPr>
        <p:spPr>
          <a:xfrm>
            <a:off x="7190968" y="2558146"/>
            <a:ext cx="1077404" cy="4585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66FCFF-22E0-A541-9A72-01A5B7C1947B}"/>
              </a:ext>
            </a:extLst>
          </p:cNvPr>
          <p:cNvSpPr txBox="1"/>
          <p:nvPr/>
        </p:nvSpPr>
        <p:spPr>
          <a:xfrm>
            <a:off x="7195741" y="2627569"/>
            <a:ext cx="1077404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MSG-Type Filters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B02530-50DB-BB4C-83FF-E2962CCBB6A3}"/>
              </a:ext>
            </a:extLst>
          </p:cNvPr>
          <p:cNvSpPr/>
          <p:nvPr/>
        </p:nvSpPr>
        <p:spPr>
          <a:xfrm>
            <a:off x="7195741" y="2807514"/>
            <a:ext cx="1077404" cy="213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DFD362-C183-C444-B2E5-1BEAD62FABDF}"/>
              </a:ext>
            </a:extLst>
          </p:cNvPr>
          <p:cNvSpPr txBox="1"/>
          <p:nvPr/>
        </p:nvSpPr>
        <p:spPr>
          <a:xfrm>
            <a:off x="7195741" y="2833254"/>
            <a:ext cx="1077404" cy="16158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select yes/no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C1A83D-57EB-154E-8579-CE2317F5C902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2634793" y="1759343"/>
            <a:ext cx="170758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493E81-2107-B140-A821-DAF77E45534F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2096091" y="1865876"/>
            <a:ext cx="0" cy="310583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78375-78F3-BB46-84CF-5D84244A18CA}"/>
              </a:ext>
            </a:extLst>
          </p:cNvPr>
          <p:cNvCxnSpPr>
            <a:stCxn id="37" idx="1"/>
            <a:endCxn id="26" idx="3"/>
          </p:cNvCxnSpPr>
          <p:nvPr/>
        </p:nvCxnSpPr>
        <p:spPr>
          <a:xfrm flipH="1">
            <a:off x="5434319" y="2237853"/>
            <a:ext cx="1755882" cy="287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DE3D70-AA0C-D346-A201-38F6C3C43937}"/>
              </a:ext>
            </a:extLst>
          </p:cNvPr>
          <p:cNvCxnSpPr>
            <a:cxnSpLocks/>
            <a:stCxn id="41" idx="1"/>
            <a:endCxn id="26" idx="3"/>
          </p:cNvCxnSpPr>
          <p:nvPr/>
        </p:nvCxnSpPr>
        <p:spPr>
          <a:xfrm flipH="1" flipV="1">
            <a:off x="5434319" y="2525096"/>
            <a:ext cx="1756649" cy="262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2EAA42-87F5-1741-880F-0130BCDAB52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4881083" y="1865875"/>
            <a:ext cx="3574" cy="52933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1E1C82-45CF-F948-9219-CB30415A130C}"/>
              </a:ext>
            </a:extLst>
          </p:cNvPr>
          <p:cNvCxnSpPr>
            <a:cxnSpLocks/>
            <a:stCxn id="36" idx="1"/>
            <a:endCxn id="26" idx="3"/>
          </p:cNvCxnSpPr>
          <p:nvPr/>
        </p:nvCxnSpPr>
        <p:spPr>
          <a:xfrm flipH="1">
            <a:off x="5434319" y="1689978"/>
            <a:ext cx="1755882" cy="835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A7590D-9319-CE44-994F-4262721325DF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flipH="1">
            <a:off x="5434319" y="1162942"/>
            <a:ext cx="1760655" cy="1362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9E102A-E3BD-EF4B-8425-05D9B8C3AD16}"/>
              </a:ext>
            </a:extLst>
          </p:cNvPr>
          <p:cNvSpPr txBox="1"/>
          <p:nvPr/>
        </p:nvSpPr>
        <p:spPr>
          <a:xfrm>
            <a:off x="4008453" y="2880019"/>
            <a:ext cx="1574281" cy="21243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Starting point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45B049-CB97-A74D-8982-79EF94C96C30}"/>
              </a:ext>
            </a:extLst>
          </p:cNvPr>
          <p:cNvSpPr txBox="1"/>
          <p:nvPr/>
        </p:nvSpPr>
        <p:spPr>
          <a:xfrm>
            <a:off x="2982907" y="1956056"/>
            <a:ext cx="187550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sz="900" b="1" dirty="0">
                <a:latin typeface="Arial" pitchFamily="34" charset="0"/>
                <a:cs typeface="Arial" pitchFamily="34" charset="0"/>
              </a:rPr>
              <a:t>Select what predefined Security Policy Rules are needed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406E6A-9BD9-DF45-A57C-180605B269A0}"/>
              </a:ext>
            </a:extLst>
          </p:cNvPr>
          <p:cNvSpPr txBox="1"/>
          <p:nvPr/>
        </p:nvSpPr>
        <p:spPr>
          <a:xfrm>
            <a:off x="2601670" y="1471312"/>
            <a:ext cx="1773834" cy="2022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Object types defined by rule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E86400-4949-A848-B5CA-26B1FD05D568}"/>
              </a:ext>
            </a:extLst>
          </p:cNvPr>
          <p:cNvSpPr txBox="1"/>
          <p:nvPr/>
        </p:nvSpPr>
        <p:spPr>
          <a:xfrm>
            <a:off x="557601" y="1888927"/>
            <a:ext cx="1574281" cy="21243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Strict match from object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C832E4-2E96-D345-8875-43F769428DB8}"/>
              </a:ext>
            </a:extLst>
          </p:cNvPr>
          <p:cNvSpPr txBox="1"/>
          <p:nvPr/>
        </p:nvSpPr>
        <p:spPr>
          <a:xfrm>
            <a:off x="6936989" y="618274"/>
            <a:ext cx="1574281" cy="21243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mostly independent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EE805C-4D5C-A94C-BDB5-587FA878E5A8}"/>
              </a:ext>
            </a:extLst>
          </p:cNvPr>
          <p:cNvSpPr txBox="1"/>
          <p:nvPr/>
        </p:nvSpPr>
        <p:spPr>
          <a:xfrm>
            <a:off x="867307" y="3559483"/>
            <a:ext cx="7276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1) Import Repository “3GPPRefpoints”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2) Select Skillet for the required rule (S5, S8, S6a, ….)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3) Add Address Object information : Object-TYPE (static), Object-name, IP address, Zone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3a) repeat until all Object information is entered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4) Select zone-names, profiles to apply, ….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5) Create rule	 	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442B051-9DF8-0E4D-93D5-821090E5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8" y="3584326"/>
            <a:ext cx="437063" cy="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51A0E08-FB4D-8546-8EBB-626122378602}"/>
              </a:ext>
            </a:extLst>
          </p:cNvPr>
          <p:cNvCxnSpPr>
            <a:cxnSpLocks/>
            <a:stCxn id="265" idx="0"/>
            <a:endCxn id="263" idx="4"/>
          </p:cNvCxnSpPr>
          <p:nvPr/>
        </p:nvCxnSpPr>
        <p:spPr>
          <a:xfrm>
            <a:off x="5176721" y="854784"/>
            <a:ext cx="358" cy="470662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50E7CB1-CC90-8B4C-A3A7-2BE3A9085DCC}"/>
              </a:ext>
            </a:extLst>
          </p:cNvPr>
          <p:cNvCxnSpPr>
            <a:cxnSpLocks/>
            <a:stCxn id="264" idx="6"/>
            <a:endCxn id="310" idx="2"/>
          </p:cNvCxnSpPr>
          <p:nvPr/>
        </p:nvCxnSpPr>
        <p:spPr>
          <a:xfrm flipV="1">
            <a:off x="5533849" y="1453359"/>
            <a:ext cx="2624801" cy="237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Freeform 17">
            <a:extLst>
              <a:ext uri="{FF2B5EF4-FFF2-40B4-BE49-F238E27FC236}">
                <a16:creationId xmlns:a16="http://schemas.microsoft.com/office/drawing/2014/main" id="{88DFFE4F-A5D2-1E41-B2DA-724A82E17F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41254" y="1274945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EEE339-5139-514C-86BD-14B711B269E3}"/>
              </a:ext>
            </a:extLst>
          </p:cNvPr>
          <p:cNvCxnSpPr>
            <a:cxnSpLocks/>
            <a:stCxn id="292" idx="6"/>
            <a:endCxn id="287" idx="2"/>
          </p:cNvCxnSpPr>
          <p:nvPr/>
        </p:nvCxnSpPr>
        <p:spPr>
          <a:xfrm flipV="1">
            <a:off x="3236064" y="3935617"/>
            <a:ext cx="4931295" cy="778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Freeform 17">
            <a:extLst>
              <a:ext uri="{FF2B5EF4-FFF2-40B4-BE49-F238E27FC236}">
                <a16:creationId xmlns:a16="http://schemas.microsoft.com/office/drawing/2014/main" id="{186A42F8-A7E0-1941-92EB-95129D014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2679" y="3739042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D33B8D72-FD9F-D843-BB40-A020BE2F59F7}"/>
              </a:ext>
            </a:extLst>
          </p:cNvPr>
          <p:cNvCxnSpPr>
            <a:cxnSpLocks/>
          </p:cNvCxnSpPr>
          <p:nvPr/>
        </p:nvCxnSpPr>
        <p:spPr>
          <a:xfrm>
            <a:off x="5727749" y="2935393"/>
            <a:ext cx="1116000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Network: LTE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2279155" y="371937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2289411" y="380674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2A308312-E486-4F43-979A-9FA046A29FBC}"/>
              </a:ext>
            </a:extLst>
          </p:cNvPr>
          <p:cNvSpPr/>
          <p:nvPr/>
        </p:nvSpPr>
        <p:spPr>
          <a:xfrm>
            <a:off x="580021" y="2225628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B6DDF0C8-DB47-4B61-A187-51B05F38C4BC}"/>
              </a:ext>
            </a:extLst>
          </p:cNvPr>
          <p:cNvSpPr/>
          <p:nvPr/>
        </p:nvSpPr>
        <p:spPr>
          <a:xfrm>
            <a:off x="580021" y="271121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1002305" y="2560045"/>
            <a:ext cx="471913" cy="289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808664" y="256448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eNB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734355" y="2370024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4G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378524E-EFB2-A24E-B727-50DB862FC1E0}"/>
              </a:ext>
            </a:extLst>
          </p:cNvPr>
          <p:cNvSpPr/>
          <p:nvPr/>
        </p:nvSpPr>
        <p:spPr>
          <a:xfrm>
            <a:off x="4740827" y="2849469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2279155" y="123576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3217C0-EBCF-8541-94AC-AAEB24B26E91}"/>
              </a:ext>
            </a:extLst>
          </p:cNvPr>
          <p:cNvSpPr txBox="1"/>
          <p:nvPr/>
        </p:nvSpPr>
        <p:spPr>
          <a:xfrm>
            <a:off x="2299668" y="133531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F861703-4E9F-044F-A6E6-2DFD8CEC9781}"/>
              </a:ext>
            </a:extLst>
          </p:cNvPr>
          <p:cNvSpPr/>
          <p:nvPr/>
        </p:nvSpPr>
        <p:spPr>
          <a:xfrm>
            <a:off x="4740826" y="46819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8878D723-40A6-6942-9ACF-B1F67A00D037}"/>
              </a:ext>
            </a:extLst>
          </p:cNvPr>
          <p:cNvSpPr/>
          <p:nvPr/>
        </p:nvSpPr>
        <p:spPr>
          <a:xfrm>
            <a:off x="80074" y="2466407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0A26D17-7217-1C42-BFDE-5E05313B2BCC}"/>
              </a:ext>
            </a:extLst>
          </p:cNvPr>
          <p:cNvSpPr txBox="1"/>
          <p:nvPr/>
        </p:nvSpPr>
        <p:spPr>
          <a:xfrm>
            <a:off x="4761339" y="55372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1CB226A-E948-E84F-A087-728D9EB4B0B7}"/>
              </a:ext>
            </a:extLst>
          </p:cNvPr>
          <p:cNvSpPr txBox="1"/>
          <p:nvPr/>
        </p:nvSpPr>
        <p:spPr>
          <a:xfrm>
            <a:off x="4740827" y="293499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505A480-C6D8-7E48-B514-91979A8A86C0}"/>
              </a:ext>
            </a:extLst>
          </p:cNvPr>
          <p:cNvSpPr/>
          <p:nvPr/>
        </p:nvSpPr>
        <p:spPr>
          <a:xfrm>
            <a:off x="2951187" y="1597290"/>
            <a:ext cx="394249" cy="327420"/>
          </a:xfrm>
          <a:prstGeom prst="arc">
            <a:avLst>
              <a:gd name="adj1" fmla="val 16978219"/>
              <a:gd name="adj2" fmla="val 11703290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2E62458-510A-E94D-988B-13E5D779F138}"/>
              </a:ext>
            </a:extLst>
          </p:cNvPr>
          <p:cNvSpPr/>
          <p:nvPr/>
        </p:nvSpPr>
        <p:spPr>
          <a:xfrm>
            <a:off x="4938552" y="1221404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5AAD10-26CA-9441-9B5D-AE567DEB8985}"/>
              </a:ext>
            </a:extLst>
          </p:cNvPr>
          <p:cNvSpPr txBox="1"/>
          <p:nvPr/>
        </p:nvSpPr>
        <p:spPr>
          <a:xfrm>
            <a:off x="4751499" y="131136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857D413-42FA-ED4C-A014-AE1B3E663E2C}"/>
              </a:ext>
            </a:extLst>
          </p:cNvPr>
          <p:cNvSpPr/>
          <p:nvPr/>
        </p:nvSpPr>
        <p:spPr>
          <a:xfrm>
            <a:off x="1169435" y="2461939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18116B7-95D3-754E-8A0F-F7CCFB70397C}"/>
              </a:ext>
            </a:extLst>
          </p:cNvPr>
          <p:cNvSpPr/>
          <p:nvPr/>
        </p:nvSpPr>
        <p:spPr>
          <a:xfrm>
            <a:off x="1160994" y="28125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0C5E35F-1911-D84E-9721-0E874F71F657}"/>
              </a:ext>
            </a:extLst>
          </p:cNvPr>
          <p:cNvSpPr/>
          <p:nvPr/>
        </p:nvSpPr>
        <p:spPr>
          <a:xfrm>
            <a:off x="2158137" y="387140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D96A18-C13C-E44D-B80C-40747814AC99}"/>
              </a:ext>
            </a:extLst>
          </p:cNvPr>
          <p:cNvSpPr/>
          <p:nvPr/>
        </p:nvSpPr>
        <p:spPr>
          <a:xfrm>
            <a:off x="2158137" y="13877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F2BB8C7B-5BAF-F54E-96C4-051E4D447AB1}"/>
              </a:ext>
            </a:extLst>
          </p:cNvPr>
          <p:cNvSpPr/>
          <p:nvPr/>
        </p:nvSpPr>
        <p:spPr>
          <a:xfrm>
            <a:off x="2412427" y="357925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537B34F-E5CC-E34F-B6AC-38E69910ADDE}"/>
              </a:ext>
            </a:extLst>
          </p:cNvPr>
          <p:cNvSpPr/>
          <p:nvPr/>
        </p:nvSpPr>
        <p:spPr>
          <a:xfrm>
            <a:off x="2412427" y="168382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8A58EB8-99CF-D340-A477-4E85CAB8313B}"/>
              </a:ext>
            </a:extLst>
          </p:cNvPr>
          <p:cNvSpPr txBox="1"/>
          <p:nvPr/>
        </p:nvSpPr>
        <p:spPr>
          <a:xfrm>
            <a:off x="3123608" y="1882683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S10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4979FD5F-9CEA-6E49-AAD5-774D6003F076}"/>
              </a:ext>
            </a:extLst>
          </p:cNvPr>
          <p:cNvSpPr/>
          <p:nvPr/>
        </p:nvSpPr>
        <p:spPr>
          <a:xfrm>
            <a:off x="3101111" y="1879744"/>
            <a:ext cx="58751" cy="12302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0181A1-AB4F-914A-8E1A-78D84F6DE3EA}"/>
              </a:ext>
            </a:extLst>
          </p:cNvPr>
          <p:cNvCxnSpPr>
            <a:stCxn id="110" idx="7"/>
            <a:endCxn id="253" idx="3"/>
          </p:cNvCxnSpPr>
          <p:nvPr/>
        </p:nvCxnSpPr>
        <p:spPr>
          <a:xfrm flipV="1">
            <a:off x="1292347" y="1510704"/>
            <a:ext cx="886878" cy="97232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3EE5203-FE1F-304D-B7C7-FB6B54BC815F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1283906" y="2935492"/>
            <a:ext cx="895319" cy="95700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55DFF08-8165-0044-BE82-9A5A577D2830}"/>
              </a:ext>
            </a:extLst>
          </p:cNvPr>
          <p:cNvCxnSpPr>
            <a:cxnSpLocks/>
            <a:stCxn id="254" idx="0"/>
            <a:endCxn id="255" idx="4"/>
          </p:cNvCxnSpPr>
          <p:nvPr/>
        </p:nvCxnSpPr>
        <p:spPr>
          <a:xfrm flipV="1">
            <a:off x="2484427" y="1827820"/>
            <a:ext cx="0" cy="175143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A2659949-B54D-9B4D-80F1-6F6D7C410284}"/>
              </a:ext>
            </a:extLst>
          </p:cNvPr>
          <p:cNvSpPr/>
          <p:nvPr/>
        </p:nvSpPr>
        <p:spPr>
          <a:xfrm>
            <a:off x="3138046" y="138129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C5DA78C-4319-A94B-8D70-E4659627152C}"/>
              </a:ext>
            </a:extLst>
          </p:cNvPr>
          <p:cNvSpPr/>
          <p:nvPr/>
        </p:nvSpPr>
        <p:spPr>
          <a:xfrm>
            <a:off x="4804809" y="13839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CF76F84D-D2D7-8846-838C-442C71F47365}"/>
              </a:ext>
            </a:extLst>
          </p:cNvPr>
          <p:cNvSpPr/>
          <p:nvPr/>
        </p:nvSpPr>
        <p:spPr>
          <a:xfrm>
            <a:off x="5105079" y="118144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F7DC047-DE78-DE46-A63B-87202F1150D6}"/>
              </a:ext>
            </a:extLst>
          </p:cNvPr>
          <p:cNvSpPr/>
          <p:nvPr/>
        </p:nvSpPr>
        <p:spPr>
          <a:xfrm>
            <a:off x="5389849" y="138373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ABCD924-3052-7345-A2CE-E77251E57A82}"/>
              </a:ext>
            </a:extLst>
          </p:cNvPr>
          <p:cNvSpPr/>
          <p:nvPr/>
        </p:nvSpPr>
        <p:spPr>
          <a:xfrm>
            <a:off x="5104721" y="85478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F3FE930-297D-FB45-9B1A-3FC4F1C83AC8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>
            <a:off x="3282046" y="1453290"/>
            <a:ext cx="1522763" cy="261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C538070-597C-9C49-8B05-E81387654990}"/>
              </a:ext>
            </a:extLst>
          </p:cNvPr>
          <p:cNvSpPr/>
          <p:nvPr/>
        </p:nvSpPr>
        <p:spPr>
          <a:xfrm>
            <a:off x="8252479" y="3079449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BBB2448-79F0-034C-A9EC-4DA48C0CE130}"/>
              </a:ext>
            </a:extLst>
          </p:cNvPr>
          <p:cNvSpPr/>
          <p:nvPr/>
        </p:nvSpPr>
        <p:spPr>
          <a:xfrm>
            <a:off x="8252479" y="3771907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851AD679-01D8-B641-91D1-DBD5590FDF4D}"/>
              </a:ext>
            </a:extLst>
          </p:cNvPr>
          <p:cNvSpPr/>
          <p:nvPr/>
        </p:nvSpPr>
        <p:spPr>
          <a:xfrm>
            <a:off x="8167359" y="318256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12D952E8-D928-3D45-8134-B9CF4B1A3993}"/>
              </a:ext>
            </a:extLst>
          </p:cNvPr>
          <p:cNvSpPr/>
          <p:nvPr/>
        </p:nvSpPr>
        <p:spPr>
          <a:xfrm>
            <a:off x="5583750" y="285613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FDF85AFB-9487-9D40-B417-E25DC7EF107E}"/>
              </a:ext>
            </a:extLst>
          </p:cNvPr>
          <p:cNvSpPr/>
          <p:nvPr/>
        </p:nvSpPr>
        <p:spPr>
          <a:xfrm>
            <a:off x="5586149" y="316285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1085EE31-F9A3-C340-9E83-39B24CA60981}"/>
              </a:ext>
            </a:extLst>
          </p:cNvPr>
          <p:cNvSpPr/>
          <p:nvPr/>
        </p:nvSpPr>
        <p:spPr>
          <a:xfrm>
            <a:off x="8167359" y="3863617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47B4054-3B53-6546-A9D6-D6C52904FA29}"/>
              </a:ext>
            </a:extLst>
          </p:cNvPr>
          <p:cNvSpPr/>
          <p:nvPr/>
        </p:nvSpPr>
        <p:spPr>
          <a:xfrm>
            <a:off x="3092064" y="3871406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EBB7DBC-6350-1E4A-A014-DC9AC1384CF2}"/>
              </a:ext>
            </a:extLst>
          </p:cNvPr>
          <p:cNvCxnSpPr>
            <a:cxnSpLocks/>
            <a:stCxn id="286" idx="6"/>
            <a:endCxn id="284" idx="2"/>
          </p:cNvCxnSpPr>
          <p:nvPr/>
        </p:nvCxnSpPr>
        <p:spPr>
          <a:xfrm>
            <a:off x="5730149" y="3234858"/>
            <a:ext cx="2437210" cy="19711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5C0121C6-B650-4A40-B0A5-F2B6EF16422C}"/>
              </a:ext>
            </a:extLst>
          </p:cNvPr>
          <p:cNvSpPr txBox="1"/>
          <p:nvPr/>
        </p:nvSpPr>
        <p:spPr>
          <a:xfrm>
            <a:off x="6827991" y="3820201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288" name="Freeform 17">
            <a:extLst>
              <a:ext uri="{FF2B5EF4-FFF2-40B4-BE49-F238E27FC236}">
                <a16:creationId xmlns:a16="http://schemas.microsoft.com/office/drawing/2014/main" id="{8E82A62B-CD97-D249-A60D-987AE7C08A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54931" y="3082409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F4C7FD9-A65E-A44F-9F16-37F5AFFD0C19}"/>
              </a:ext>
            </a:extLst>
          </p:cNvPr>
          <p:cNvSpPr txBox="1"/>
          <p:nvPr/>
        </p:nvSpPr>
        <p:spPr>
          <a:xfrm>
            <a:off x="6826546" y="3169823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F799F3B-6C75-E247-8360-D3CFEE721B99}"/>
              </a:ext>
            </a:extLst>
          </p:cNvPr>
          <p:cNvSpPr txBox="1"/>
          <p:nvPr/>
        </p:nvSpPr>
        <p:spPr>
          <a:xfrm>
            <a:off x="8138341" y="311279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vSGW</a:t>
            </a:r>
            <a:endParaRPr lang="en-US" sz="12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08970EF-A40F-5749-8403-AE606E6F2C66}"/>
              </a:ext>
            </a:extLst>
          </p:cNvPr>
          <p:cNvSpPr txBox="1"/>
          <p:nvPr/>
        </p:nvSpPr>
        <p:spPr>
          <a:xfrm>
            <a:off x="8138341" y="380674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vPGW</a:t>
            </a:r>
            <a:endParaRPr lang="en-US" sz="12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0D4C152D-8A43-B445-8077-9569BF979E02}"/>
              </a:ext>
            </a:extLst>
          </p:cNvPr>
          <p:cNvSpPr/>
          <p:nvPr/>
        </p:nvSpPr>
        <p:spPr>
          <a:xfrm>
            <a:off x="8250011" y="1271328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9191419-5A44-A944-BD32-6F01F98F473C}"/>
              </a:ext>
            </a:extLst>
          </p:cNvPr>
          <p:cNvSpPr/>
          <p:nvPr/>
        </p:nvSpPr>
        <p:spPr>
          <a:xfrm>
            <a:off x="8158650" y="138135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DBF40AB-5E2C-494D-9F90-22B2B70C56A0}"/>
              </a:ext>
            </a:extLst>
          </p:cNvPr>
          <p:cNvSpPr txBox="1"/>
          <p:nvPr/>
        </p:nvSpPr>
        <p:spPr>
          <a:xfrm>
            <a:off x="8252479" y="1299672"/>
            <a:ext cx="587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vHSS</a:t>
            </a:r>
            <a:endParaRPr lang="en-US" sz="12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ABBF8-0A89-A241-AF2F-1FE9CC2C4C9C}"/>
              </a:ext>
            </a:extLst>
          </p:cNvPr>
          <p:cNvSpPr txBox="1"/>
          <p:nvPr/>
        </p:nvSpPr>
        <p:spPr>
          <a:xfrm>
            <a:off x="6821055" y="135107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8E85D108-1F13-7345-927D-96DDF7B6C2D2}"/>
              </a:ext>
            </a:extLst>
          </p:cNvPr>
          <p:cNvSpPr/>
          <p:nvPr/>
        </p:nvSpPr>
        <p:spPr>
          <a:xfrm>
            <a:off x="6559309" y="1286989"/>
            <a:ext cx="353188" cy="3274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B0BEE77-3629-5047-A27E-3106D7F28E78}"/>
              </a:ext>
            </a:extLst>
          </p:cNvPr>
          <p:cNvSpPr txBox="1"/>
          <p:nvPr/>
        </p:nvSpPr>
        <p:spPr>
          <a:xfrm>
            <a:off x="6324016" y="1324933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DRA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DA98C209-9CD1-EB41-8B8E-A8828E554C92}"/>
              </a:ext>
            </a:extLst>
          </p:cNvPr>
          <p:cNvSpPr/>
          <p:nvPr/>
        </p:nvSpPr>
        <p:spPr>
          <a:xfrm rot="16200000">
            <a:off x="6459948" y="1389999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9E1D1F49-AB18-4949-AA07-D33A52323662}"/>
              </a:ext>
            </a:extLst>
          </p:cNvPr>
          <p:cNvSpPr/>
          <p:nvPr/>
        </p:nvSpPr>
        <p:spPr>
          <a:xfrm>
            <a:off x="2957111" y="358316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BBAF5AB-1F9E-BB4F-87F1-511D00990DF9}"/>
              </a:ext>
            </a:extLst>
          </p:cNvPr>
          <p:cNvSpPr/>
          <p:nvPr/>
        </p:nvSpPr>
        <p:spPr>
          <a:xfrm>
            <a:off x="4623338" y="300311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8" name="Elbow Connector 337">
            <a:extLst>
              <a:ext uri="{FF2B5EF4-FFF2-40B4-BE49-F238E27FC236}">
                <a16:creationId xmlns:a16="http://schemas.microsoft.com/office/drawing/2014/main" id="{DE84483B-4882-6147-AF83-12617615F045}"/>
              </a:ext>
            </a:extLst>
          </p:cNvPr>
          <p:cNvCxnSpPr>
            <a:stCxn id="335" idx="0"/>
            <a:endCxn id="336" idx="2"/>
          </p:cNvCxnSpPr>
          <p:nvPr/>
        </p:nvCxnSpPr>
        <p:spPr>
          <a:xfrm rot="5400000" flipH="1" flipV="1">
            <a:off x="3572200" y="2532024"/>
            <a:ext cx="508048" cy="1594227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4A9CD5-206C-784F-85EC-990BBF36743F}"/>
              </a:ext>
            </a:extLst>
          </p:cNvPr>
          <p:cNvSpPr txBox="1"/>
          <p:nvPr/>
        </p:nvSpPr>
        <p:spPr>
          <a:xfrm>
            <a:off x="3218148" y="1292672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h-MME-S6a--[x]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4C0EB9D-421B-414E-B0A9-E3FD4256B139}"/>
              </a:ext>
            </a:extLst>
          </p:cNvPr>
          <p:cNvSpPr txBox="1"/>
          <p:nvPr/>
        </p:nvSpPr>
        <p:spPr>
          <a:xfrm rot="18780000">
            <a:off x="1423676" y="1494249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D23A312-2C3F-E547-B040-2B055073DB6C}"/>
              </a:ext>
            </a:extLst>
          </p:cNvPr>
          <p:cNvSpPr txBox="1"/>
          <p:nvPr/>
        </p:nvSpPr>
        <p:spPr>
          <a:xfrm rot="2820000">
            <a:off x="1121147" y="3105319"/>
            <a:ext cx="1003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h-eNB-S1U-[x]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06352E5-F47B-794E-8F0C-CE6C71F8B9EB}"/>
              </a:ext>
            </a:extLst>
          </p:cNvPr>
          <p:cNvSpPr txBox="1"/>
          <p:nvPr/>
        </p:nvSpPr>
        <p:spPr>
          <a:xfrm rot="2820000">
            <a:off x="1262741" y="4118971"/>
            <a:ext cx="2213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h-SGW-S1U-[x]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D29746A-07A1-E243-A008-B4A9CEB9FAD5}"/>
              </a:ext>
            </a:extLst>
          </p:cNvPr>
          <p:cNvSpPr txBox="1"/>
          <p:nvPr/>
        </p:nvSpPr>
        <p:spPr>
          <a:xfrm rot="18780000">
            <a:off x="1159583" y="2101193"/>
            <a:ext cx="916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h-eNB-S1C--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9219F9E2-647A-834C-AC09-44CED893D81A}"/>
              </a:ext>
            </a:extLst>
          </p:cNvPr>
          <p:cNvSpPr txBox="1"/>
          <p:nvPr/>
        </p:nvSpPr>
        <p:spPr>
          <a:xfrm rot="16200000">
            <a:off x="1966245" y="3164419"/>
            <a:ext cx="892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h-SGW-S11C--[x]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9CC8851-B995-9648-972B-4DCD478932B8}"/>
              </a:ext>
            </a:extLst>
          </p:cNvPr>
          <p:cNvSpPr txBox="1"/>
          <p:nvPr/>
        </p:nvSpPr>
        <p:spPr>
          <a:xfrm rot="16200000">
            <a:off x="2512501" y="3120554"/>
            <a:ext cx="8900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h-SGW-S5--[x]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1F76A95-6C17-F24A-A07D-09D23AA8EA56}"/>
              </a:ext>
            </a:extLst>
          </p:cNvPr>
          <p:cNvSpPr txBox="1"/>
          <p:nvPr/>
        </p:nvSpPr>
        <p:spPr>
          <a:xfrm>
            <a:off x="3952022" y="3044046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h-PGW-S5--[x]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B0A8171-5410-A747-8941-8BCAE03F0C52}"/>
              </a:ext>
            </a:extLst>
          </p:cNvPr>
          <p:cNvSpPr txBox="1"/>
          <p:nvPr/>
        </p:nvSpPr>
        <p:spPr>
          <a:xfrm>
            <a:off x="5675584" y="3200600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h-PGW-S8--[x]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E5DED485-C380-BB42-82A2-A49502739824}"/>
              </a:ext>
            </a:extLst>
          </p:cNvPr>
          <p:cNvSpPr txBox="1"/>
          <p:nvPr/>
        </p:nvSpPr>
        <p:spPr>
          <a:xfrm>
            <a:off x="5665426" y="2905095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45AE2F0-A140-F741-ABA3-FDF519EC74B7}"/>
              </a:ext>
            </a:extLst>
          </p:cNvPr>
          <p:cNvSpPr txBox="1"/>
          <p:nvPr/>
        </p:nvSpPr>
        <p:spPr>
          <a:xfrm>
            <a:off x="7470865" y="3735153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v-PGW-S8--[x]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2E31032-F1D9-2F4C-BCC1-89230DAD6D52}"/>
              </a:ext>
            </a:extLst>
          </p:cNvPr>
          <p:cNvSpPr txBox="1"/>
          <p:nvPr/>
        </p:nvSpPr>
        <p:spPr>
          <a:xfrm>
            <a:off x="7470865" y="3075797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v-SGW-S8--[x]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2630568-0F8C-1B4B-B96F-4616F6CDF692}"/>
              </a:ext>
            </a:extLst>
          </p:cNvPr>
          <p:cNvSpPr txBox="1"/>
          <p:nvPr/>
        </p:nvSpPr>
        <p:spPr>
          <a:xfrm>
            <a:off x="5698773" y="1283479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IPX-DRA-S6--[x]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36D574E-4881-D44D-B722-15780223C64F}"/>
              </a:ext>
            </a:extLst>
          </p:cNvPr>
          <p:cNvSpPr txBox="1"/>
          <p:nvPr/>
        </p:nvSpPr>
        <p:spPr>
          <a:xfrm>
            <a:off x="7456016" y="1281224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v-HSS-S6a--[x]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4EF2E6-B1DE-A648-8394-C7C29730E578}"/>
              </a:ext>
            </a:extLst>
          </p:cNvPr>
          <p:cNvCxnSpPr>
            <a:cxnSpLocks/>
          </p:cNvCxnSpPr>
          <p:nvPr/>
        </p:nvCxnSpPr>
        <p:spPr>
          <a:xfrm flipV="1">
            <a:off x="6811853" y="2850789"/>
            <a:ext cx="71199" cy="191011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80C34205-E90D-2B47-AE2A-25A4E584A9E9}"/>
              </a:ext>
            </a:extLst>
          </p:cNvPr>
          <p:cNvSpPr txBox="1"/>
          <p:nvPr/>
        </p:nvSpPr>
        <p:spPr>
          <a:xfrm>
            <a:off x="6875065" y="2856134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0B404931-335C-A349-856F-41DCBC89C65B}"/>
              </a:ext>
            </a:extLst>
          </p:cNvPr>
          <p:cNvGrpSpPr/>
          <p:nvPr/>
        </p:nvGrpSpPr>
        <p:grpSpPr>
          <a:xfrm>
            <a:off x="320451" y="2016703"/>
            <a:ext cx="162140" cy="306348"/>
            <a:chOff x="915200" y="2267831"/>
            <a:chExt cx="207173" cy="361521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7699E80-68DB-3942-910F-86CF21C88BBB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33A1602F-7B94-4042-BAE2-48F0E12D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121934" y="1735255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(own)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BC09F77-7012-1746-8773-3E929B662AC1}"/>
              </a:ext>
            </a:extLst>
          </p:cNvPr>
          <p:cNvSpPr txBox="1"/>
          <p:nvPr/>
        </p:nvSpPr>
        <p:spPr>
          <a:xfrm rot="5400000">
            <a:off x="2092398" y="2138048"/>
            <a:ext cx="938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h-MME-S11C--[x]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47C47BC-AB33-6F44-86EA-12594A8322AF}"/>
              </a:ext>
            </a:extLst>
          </p:cNvPr>
          <p:cNvSpPr txBox="1"/>
          <p:nvPr/>
        </p:nvSpPr>
        <p:spPr>
          <a:xfrm>
            <a:off x="4094040" y="1431764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h-DEA-S6a--[x]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DFB962B-6E39-5949-98BD-B542D90AA4AF}"/>
              </a:ext>
            </a:extLst>
          </p:cNvPr>
          <p:cNvSpPr txBox="1"/>
          <p:nvPr/>
        </p:nvSpPr>
        <p:spPr>
          <a:xfrm>
            <a:off x="5445649" y="143784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hEXT-DEA-S6a--[x]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B16E4EB-7398-2046-8A27-959AA9CCB278}"/>
              </a:ext>
            </a:extLst>
          </p:cNvPr>
          <p:cNvSpPr txBox="1"/>
          <p:nvPr/>
        </p:nvSpPr>
        <p:spPr>
          <a:xfrm>
            <a:off x="3148311" y="3931475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h-SGW-S8--[x]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443065" y="1988660"/>
            <a:ext cx="144000" cy="144000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2918CFE4-6329-B144-8CA7-BCD12FEDB238}"/>
              </a:ext>
            </a:extLst>
          </p:cNvPr>
          <p:cNvSpPr/>
          <p:nvPr/>
        </p:nvSpPr>
        <p:spPr>
          <a:xfrm>
            <a:off x="4657427" y="3469803"/>
            <a:ext cx="144000" cy="144000"/>
          </a:xfrm>
          <a:prstGeom prst="ellipse">
            <a:avLst/>
          </a:prstGeom>
          <a:solidFill>
            <a:schemeClr val="accent3"/>
          </a:solidFill>
          <a:ln w="412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446E91-E50F-754F-9AB3-C10A7CB29FF5}"/>
              </a:ext>
            </a:extLst>
          </p:cNvPr>
          <p:cNvSpPr txBox="1"/>
          <p:nvPr/>
        </p:nvSpPr>
        <p:spPr>
          <a:xfrm>
            <a:off x="4801427" y="3425906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1C9F11F8-6DEA-F74B-816E-77E06EA2EB6B}"/>
              </a:ext>
            </a:extLst>
          </p:cNvPr>
          <p:cNvSpPr/>
          <p:nvPr/>
        </p:nvSpPr>
        <p:spPr>
          <a:xfrm>
            <a:off x="7883273" y="4163725"/>
            <a:ext cx="144000" cy="144000"/>
          </a:xfrm>
          <a:prstGeom prst="ellipse">
            <a:avLst/>
          </a:prstGeom>
          <a:solidFill>
            <a:schemeClr val="accent5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45DCEE7-BF62-C342-AAD9-B266FDDEDFE6}"/>
              </a:ext>
            </a:extLst>
          </p:cNvPr>
          <p:cNvSpPr txBox="1"/>
          <p:nvPr/>
        </p:nvSpPr>
        <p:spPr>
          <a:xfrm>
            <a:off x="8016622" y="4122218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2FA36D2-76F8-4541-A6D1-83BBC6003D0C}"/>
              </a:ext>
            </a:extLst>
          </p:cNvPr>
          <p:cNvGrpSpPr/>
          <p:nvPr/>
        </p:nvGrpSpPr>
        <p:grpSpPr>
          <a:xfrm>
            <a:off x="364778" y="3107957"/>
            <a:ext cx="162140" cy="306348"/>
            <a:chOff x="915200" y="2267831"/>
            <a:chExt cx="207173" cy="361521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B87681-EC7C-1344-AEF7-71B4A605F822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C59E0E2A-47C1-774C-A8D5-1CB6FF5E3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93" name="Oval 392">
            <a:extLst>
              <a:ext uri="{FF2B5EF4-FFF2-40B4-BE49-F238E27FC236}">
                <a16:creationId xmlns:a16="http://schemas.microsoft.com/office/drawing/2014/main" id="{0E693262-9F47-1E40-9126-8D79151EE4BD}"/>
              </a:ext>
            </a:extLst>
          </p:cNvPr>
          <p:cNvSpPr/>
          <p:nvPr/>
        </p:nvSpPr>
        <p:spPr>
          <a:xfrm>
            <a:off x="454918" y="3341993"/>
            <a:ext cx="144000" cy="144000"/>
          </a:xfrm>
          <a:prstGeom prst="ellipse">
            <a:avLst/>
          </a:prstGeom>
          <a:solidFill>
            <a:schemeClr val="accent5"/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6F1D0E3-8078-9A4E-B2E8-558E5D930438}"/>
              </a:ext>
            </a:extLst>
          </p:cNvPr>
          <p:cNvSpPr txBox="1"/>
          <p:nvPr/>
        </p:nvSpPr>
        <p:spPr>
          <a:xfrm>
            <a:off x="123434" y="3485126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(IB roam, HR)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38483819-E275-B149-9422-139011AAC8F3}"/>
              </a:ext>
            </a:extLst>
          </p:cNvPr>
          <p:cNvSpPr txBox="1"/>
          <p:nvPr/>
        </p:nvSpPr>
        <p:spPr>
          <a:xfrm>
            <a:off x="5187898" y="878564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h-HSS-S6a--[x]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38E2AA0-1FEE-A949-BE05-F5C35D98385A}"/>
              </a:ext>
            </a:extLst>
          </p:cNvPr>
          <p:cNvSpPr txBox="1"/>
          <p:nvPr/>
        </p:nvSpPr>
        <p:spPr>
          <a:xfrm>
            <a:off x="2103553" y="134627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9DE80A3-1B81-3A4C-8F74-5607F832BC56}"/>
              </a:ext>
            </a:extLst>
          </p:cNvPr>
          <p:cNvSpPr txBox="1"/>
          <p:nvPr/>
        </p:nvSpPr>
        <p:spPr>
          <a:xfrm>
            <a:off x="1111037" y="242420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94981E7-6F27-6644-B3A1-1B08A0F72B1F}"/>
              </a:ext>
            </a:extLst>
          </p:cNvPr>
          <p:cNvSpPr txBox="1"/>
          <p:nvPr/>
        </p:nvSpPr>
        <p:spPr>
          <a:xfrm>
            <a:off x="1100628" y="27802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3633817-4C4E-234B-B3B5-C70E842B6E35}"/>
              </a:ext>
            </a:extLst>
          </p:cNvPr>
          <p:cNvSpPr txBox="1"/>
          <p:nvPr/>
        </p:nvSpPr>
        <p:spPr>
          <a:xfrm>
            <a:off x="2099700" y="383855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32BCF9D-CB8B-6241-975A-11CC59BB5A38}"/>
              </a:ext>
            </a:extLst>
          </p:cNvPr>
          <p:cNvSpPr txBox="1"/>
          <p:nvPr/>
        </p:nvSpPr>
        <p:spPr>
          <a:xfrm>
            <a:off x="2359756" y="354159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E6B0D2D0-5E70-B941-B3A4-D707FD7D7105}"/>
              </a:ext>
            </a:extLst>
          </p:cNvPr>
          <p:cNvSpPr txBox="1"/>
          <p:nvPr/>
        </p:nvSpPr>
        <p:spPr>
          <a:xfrm>
            <a:off x="2359756" y="164848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6C56A2D3-C57E-CD4D-944F-1CD14FF8C785}"/>
              </a:ext>
            </a:extLst>
          </p:cNvPr>
          <p:cNvSpPr txBox="1"/>
          <p:nvPr/>
        </p:nvSpPr>
        <p:spPr>
          <a:xfrm>
            <a:off x="3080844" y="134388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FBB5CF6F-E5C6-684D-88F1-A8290E629E4B}"/>
              </a:ext>
            </a:extLst>
          </p:cNvPr>
          <p:cNvSpPr txBox="1"/>
          <p:nvPr/>
        </p:nvSpPr>
        <p:spPr>
          <a:xfrm>
            <a:off x="4747677" y="134252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EDDD4AD2-7E20-6B4A-B85B-24604AABBFC7}"/>
              </a:ext>
            </a:extLst>
          </p:cNvPr>
          <p:cNvSpPr txBox="1"/>
          <p:nvPr/>
        </p:nvSpPr>
        <p:spPr>
          <a:xfrm>
            <a:off x="6398562" y="134647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A9C5EC5-2E0A-FF4F-ABCA-04FB33E5E0B7}"/>
              </a:ext>
            </a:extLst>
          </p:cNvPr>
          <p:cNvSpPr txBox="1"/>
          <p:nvPr/>
        </p:nvSpPr>
        <p:spPr>
          <a:xfrm>
            <a:off x="8102607" y="134511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6EC99BF-9258-C741-A9FE-4DBCEA74220B}"/>
              </a:ext>
            </a:extLst>
          </p:cNvPr>
          <p:cNvSpPr txBox="1"/>
          <p:nvPr/>
        </p:nvSpPr>
        <p:spPr>
          <a:xfrm>
            <a:off x="5049363" y="113943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CF7DB38-A181-BB4C-836E-8CA0DD286BA3}"/>
              </a:ext>
            </a:extLst>
          </p:cNvPr>
          <p:cNvSpPr txBox="1"/>
          <p:nvPr/>
        </p:nvSpPr>
        <p:spPr>
          <a:xfrm>
            <a:off x="5340400" y="134154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3EDD251-DDB9-3240-80B9-833F4EB6C445}"/>
              </a:ext>
            </a:extLst>
          </p:cNvPr>
          <p:cNvSpPr txBox="1"/>
          <p:nvPr/>
        </p:nvSpPr>
        <p:spPr>
          <a:xfrm>
            <a:off x="5535078" y="282418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E16FA62-F98F-7143-94F5-C8E7AC7EBAE1}"/>
              </a:ext>
            </a:extLst>
          </p:cNvPr>
          <p:cNvSpPr txBox="1"/>
          <p:nvPr/>
        </p:nvSpPr>
        <p:spPr>
          <a:xfrm>
            <a:off x="5507582" y="314147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F023BF7-8341-924D-9316-626841124BD6}"/>
              </a:ext>
            </a:extLst>
          </p:cNvPr>
          <p:cNvSpPr txBox="1"/>
          <p:nvPr/>
        </p:nvSpPr>
        <p:spPr>
          <a:xfrm>
            <a:off x="8088091" y="3164476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E93701A4-D384-3E4D-985D-4F2E7C8A6893}"/>
              </a:ext>
            </a:extLst>
          </p:cNvPr>
          <p:cNvSpPr txBox="1"/>
          <p:nvPr/>
        </p:nvSpPr>
        <p:spPr>
          <a:xfrm>
            <a:off x="8085218" y="3839557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F917A187-528D-7E49-873D-5F97B19C844E}"/>
              </a:ext>
            </a:extLst>
          </p:cNvPr>
          <p:cNvSpPr txBox="1"/>
          <p:nvPr/>
        </p:nvSpPr>
        <p:spPr>
          <a:xfrm>
            <a:off x="4538011" y="2983626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5FFAC8E9-6FE1-8947-B937-48F1AA77BAD0}"/>
              </a:ext>
            </a:extLst>
          </p:cNvPr>
          <p:cNvSpPr txBox="1"/>
          <p:nvPr/>
        </p:nvSpPr>
        <p:spPr>
          <a:xfrm>
            <a:off x="2876519" y="3558869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C18EA13-0A11-804E-965C-5165127CDDB7}"/>
              </a:ext>
            </a:extLst>
          </p:cNvPr>
          <p:cNvSpPr txBox="1"/>
          <p:nvPr/>
        </p:nvSpPr>
        <p:spPr>
          <a:xfrm>
            <a:off x="3011214" y="3853808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B14E455-A19C-A64E-81D1-D47395DD2077}"/>
              </a:ext>
            </a:extLst>
          </p:cNvPr>
          <p:cNvSpPr txBox="1"/>
          <p:nvPr/>
        </p:nvSpPr>
        <p:spPr>
          <a:xfrm>
            <a:off x="5046395" y="81762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A18D4C9-65EA-41AF-A9EE-9A7BA785F8E8}"/>
              </a:ext>
            </a:extLst>
          </p:cNvPr>
          <p:cNvSpPr/>
          <p:nvPr/>
        </p:nvSpPr>
        <p:spPr>
          <a:xfrm>
            <a:off x="4845861" y="2125327"/>
            <a:ext cx="661722" cy="29887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4028D2-5261-4BDD-97F3-8176F068B29A}"/>
              </a:ext>
            </a:extLst>
          </p:cNvPr>
          <p:cNvSpPr txBox="1"/>
          <p:nvPr/>
        </p:nvSpPr>
        <p:spPr>
          <a:xfrm>
            <a:off x="4767722" y="212730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hPCRF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DC8A26-4AF9-474C-9E31-09D26CFEB341}"/>
              </a:ext>
            </a:extLst>
          </p:cNvPr>
          <p:cNvSpPr txBox="1"/>
          <p:nvPr/>
        </p:nvSpPr>
        <p:spPr>
          <a:xfrm>
            <a:off x="5174382" y="2389045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h-PCRF-S7--[x]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D560A4-E15D-4C3A-9F3F-54A264BED581}"/>
              </a:ext>
            </a:extLst>
          </p:cNvPr>
          <p:cNvSpPr txBox="1"/>
          <p:nvPr/>
        </p:nvSpPr>
        <p:spPr>
          <a:xfrm>
            <a:off x="4386750" y="2666348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h-PGW-S7--[x]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142EFFA-CC3F-4956-B588-56D36E2D5A76}"/>
              </a:ext>
            </a:extLst>
          </p:cNvPr>
          <p:cNvSpPr/>
          <p:nvPr/>
        </p:nvSpPr>
        <p:spPr>
          <a:xfrm>
            <a:off x="5102382" y="276249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9DDCC8C-E93F-4A4C-B188-E876D5EE7A11}"/>
              </a:ext>
            </a:extLst>
          </p:cNvPr>
          <p:cNvSpPr/>
          <p:nvPr/>
        </p:nvSpPr>
        <p:spPr>
          <a:xfrm>
            <a:off x="5103597" y="235812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8EAE7A7-444A-4853-B1AE-EDDA55C2EAD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V="1">
            <a:off x="5174382" y="2502128"/>
            <a:ext cx="1215" cy="26036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D8F21-398D-4211-880F-E5338E3A9AD7}"/>
              </a:ext>
            </a:extLst>
          </p:cNvPr>
          <p:cNvSpPr txBox="1"/>
          <p:nvPr/>
        </p:nvSpPr>
        <p:spPr>
          <a:xfrm>
            <a:off x="5046395" y="272109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F8AA689-F14A-4B7E-9E6E-CDCDF38F7AF2}"/>
              </a:ext>
            </a:extLst>
          </p:cNvPr>
          <p:cNvSpPr txBox="1"/>
          <p:nvPr/>
        </p:nvSpPr>
        <p:spPr>
          <a:xfrm>
            <a:off x="5046395" y="231706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6BB0E23-D52D-6744-A62E-84BBDECCF1C3}"/>
              </a:ext>
            </a:extLst>
          </p:cNvPr>
          <p:cNvSpPr/>
          <p:nvPr/>
        </p:nvSpPr>
        <p:spPr>
          <a:xfrm>
            <a:off x="3302019" y="170731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237ABAC-ABFC-3342-841A-503AB368A12C}"/>
              </a:ext>
            </a:extLst>
          </p:cNvPr>
          <p:cNvSpPr txBox="1"/>
          <p:nvPr/>
        </p:nvSpPr>
        <p:spPr>
          <a:xfrm>
            <a:off x="3244819" y="166990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AFE9D6-B13D-E64F-9E06-5465BDAE81AE}"/>
              </a:ext>
            </a:extLst>
          </p:cNvPr>
          <p:cNvSpPr txBox="1"/>
          <p:nvPr/>
        </p:nvSpPr>
        <p:spPr>
          <a:xfrm>
            <a:off x="3404110" y="1688235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h-MME-S10--[x]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BD1A4A-DA42-2148-AB72-A5E30CA68F4A}"/>
              </a:ext>
            </a:extLst>
          </p:cNvPr>
          <p:cNvSpPr txBox="1"/>
          <p:nvPr/>
        </p:nvSpPr>
        <p:spPr>
          <a:xfrm>
            <a:off x="330047" y="4652555"/>
            <a:ext cx="54222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NOTE: Correlation of S1-U and S11 GTP is possible even if interfaces are in different zones!</a:t>
            </a:r>
          </a:p>
        </p:txBody>
      </p:sp>
    </p:spTree>
    <p:extLst>
      <p:ext uri="{BB962C8B-B14F-4D97-AF65-F5344CB8AC3E}">
        <p14:creationId xmlns:p14="http://schemas.microsoft.com/office/powerpoint/2010/main" val="32024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5804C12-D358-4C67-A4D2-4A716593285B}"/>
              </a:ext>
            </a:extLst>
          </p:cNvPr>
          <p:cNvSpPr/>
          <p:nvPr/>
        </p:nvSpPr>
        <p:spPr>
          <a:xfrm>
            <a:off x="3805586" y="3185216"/>
            <a:ext cx="661722" cy="29887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D292E72-9089-3840-BB70-F8F6F940E16A}"/>
              </a:ext>
            </a:extLst>
          </p:cNvPr>
          <p:cNvCxnSpPr>
            <a:cxnSpLocks/>
            <a:endCxn id="173" idx="4"/>
          </p:cNvCxnSpPr>
          <p:nvPr/>
        </p:nvCxnSpPr>
        <p:spPr>
          <a:xfrm rot="10800000">
            <a:off x="3155367" y="2072808"/>
            <a:ext cx="5515921" cy="819810"/>
          </a:xfrm>
          <a:prstGeom prst="bentConnector2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50E7CB1-CC90-8B4C-A3A7-2BE3A9085DCC}"/>
              </a:ext>
            </a:extLst>
          </p:cNvPr>
          <p:cNvCxnSpPr>
            <a:cxnSpLocks/>
            <a:stCxn id="264" idx="6"/>
            <a:endCxn id="310" idx="2"/>
          </p:cNvCxnSpPr>
          <p:nvPr/>
        </p:nvCxnSpPr>
        <p:spPr>
          <a:xfrm flipV="1">
            <a:off x="5492815" y="1758159"/>
            <a:ext cx="2665835" cy="237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Freeform 17">
            <a:extLst>
              <a:ext uri="{FF2B5EF4-FFF2-40B4-BE49-F238E27FC236}">
                <a16:creationId xmlns:a16="http://schemas.microsoft.com/office/drawing/2014/main" id="{88DFFE4F-A5D2-1E41-B2DA-724A82E17F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16803" y="1579745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EEE339-5139-514C-86BD-14B711B269E3}"/>
              </a:ext>
            </a:extLst>
          </p:cNvPr>
          <p:cNvCxnSpPr>
            <a:cxnSpLocks/>
            <a:stCxn id="292" idx="6"/>
            <a:endCxn id="287" idx="2"/>
          </p:cNvCxnSpPr>
          <p:nvPr/>
        </p:nvCxnSpPr>
        <p:spPr>
          <a:xfrm flipV="1">
            <a:off x="3236064" y="4369624"/>
            <a:ext cx="4931295" cy="778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Freeform 17">
            <a:extLst>
              <a:ext uri="{FF2B5EF4-FFF2-40B4-BE49-F238E27FC236}">
                <a16:creationId xmlns:a16="http://schemas.microsoft.com/office/drawing/2014/main" id="{186A42F8-A7E0-1941-92EB-95129D014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8228" y="4173049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Network: 3G Legacy, no DT, no S4, including PS only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2279155" y="402417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2289411" y="411154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hGGSN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2A308312-E486-4F43-979A-9FA046A29FBC}"/>
              </a:ext>
            </a:extLst>
          </p:cNvPr>
          <p:cNvSpPr/>
          <p:nvPr/>
        </p:nvSpPr>
        <p:spPr>
          <a:xfrm>
            <a:off x="580021" y="2530428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B6DDF0C8-DB47-4B61-A187-51B05F38C4BC}"/>
              </a:ext>
            </a:extLst>
          </p:cNvPr>
          <p:cNvSpPr/>
          <p:nvPr/>
        </p:nvSpPr>
        <p:spPr>
          <a:xfrm>
            <a:off x="580021" y="301601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1064421" y="2804048"/>
            <a:ext cx="476553" cy="385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870472" y="2887395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RNC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734355" y="2674824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3G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2279155" y="154056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3217C0-EBCF-8541-94AC-AAEB24B26E91}"/>
              </a:ext>
            </a:extLst>
          </p:cNvPr>
          <p:cNvSpPr txBox="1"/>
          <p:nvPr/>
        </p:nvSpPr>
        <p:spPr>
          <a:xfrm>
            <a:off x="2287612" y="161983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F861703-4E9F-044F-A6E6-2DFD8CEC9781}"/>
              </a:ext>
            </a:extLst>
          </p:cNvPr>
          <p:cNvSpPr/>
          <p:nvPr/>
        </p:nvSpPr>
        <p:spPr>
          <a:xfrm>
            <a:off x="4829749" y="820556"/>
            <a:ext cx="671744" cy="33241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8878D723-40A6-6942-9ACF-B1F67A00D037}"/>
              </a:ext>
            </a:extLst>
          </p:cNvPr>
          <p:cNvSpPr/>
          <p:nvPr/>
        </p:nvSpPr>
        <p:spPr>
          <a:xfrm>
            <a:off x="80074" y="2771207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505A480-C6D8-7E48-B514-91979A8A86C0}"/>
              </a:ext>
            </a:extLst>
          </p:cNvPr>
          <p:cNvSpPr/>
          <p:nvPr/>
        </p:nvSpPr>
        <p:spPr>
          <a:xfrm>
            <a:off x="2369367" y="2002834"/>
            <a:ext cx="301639" cy="258794"/>
          </a:xfrm>
          <a:prstGeom prst="arc">
            <a:avLst>
              <a:gd name="adj1" fmla="val 16285317"/>
              <a:gd name="adj2" fmla="val 12379570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2E62458-510A-E94D-988B-13E5D779F138}"/>
              </a:ext>
            </a:extLst>
          </p:cNvPr>
          <p:cNvSpPr/>
          <p:nvPr/>
        </p:nvSpPr>
        <p:spPr>
          <a:xfrm>
            <a:off x="4938552" y="1526204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5AAD10-26CA-9441-9B5D-AE567DEB8985}"/>
              </a:ext>
            </a:extLst>
          </p:cNvPr>
          <p:cNvSpPr txBox="1"/>
          <p:nvPr/>
        </p:nvSpPr>
        <p:spPr>
          <a:xfrm>
            <a:off x="4758870" y="162348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857D413-42FA-ED4C-A014-AE1B3E663E2C}"/>
              </a:ext>
            </a:extLst>
          </p:cNvPr>
          <p:cNvSpPr/>
          <p:nvPr/>
        </p:nvSpPr>
        <p:spPr>
          <a:xfrm>
            <a:off x="1462116" y="2759224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D96A18-C13C-E44D-B80C-40747814AC99}"/>
              </a:ext>
            </a:extLst>
          </p:cNvPr>
          <p:cNvSpPr/>
          <p:nvPr/>
        </p:nvSpPr>
        <p:spPr>
          <a:xfrm>
            <a:off x="2230252" y="190920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8A58EB8-99CF-D340-A477-4E85CAB8313B}"/>
              </a:ext>
            </a:extLst>
          </p:cNvPr>
          <p:cNvSpPr txBox="1"/>
          <p:nvPr/>
        </p:nvSpPr>
        <p:spPr>
          <a:xfrm>
            <a:off x="2668932" y="2067568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Gn</a:t>
            </a:r>
            <a:endParaRPr lang="en-US" sz="9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0181A1-AB4F-914A-8E1A-78D84F6DE3EA}"/>
              </a:ext>
            </a:extLst>
          </p:cNvPr>
          <p:cNvCxnSpPr>
            <a:stCxn id="110" idx="7"/>
            <a:endCxn id="253" idx="3"/>
          </p:cNvCxnSpPr>
          <p:nvPr/>
        </p:nvCxnSpPr>
        <p:spPr>
          <a:xfrm flipV="1">
            <a:off x="1585028" y="2032116"/>
            <a:ext cx="666312" cy="7481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A2659949-B54D-9B4D-80F1-6F6D7C410284}"/>
              </a:ext>
            </a:extLst>
          </p:cNvPr>
          <p:cNvSpPr/>
          <p:nvPr/>
        </p:nvSpPr>
        <p:spPr>
          <a:xfrm>
            <a:off x="3080179" y="169479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C5DA78C-4319-A94B-8D70-E4659627152C}"/>
              </a:ext>
            </a:extLst>
          </p:cNvPr>
          <p:cNvSpPr/>
          <p:nvPr/>
        </p:nvSpPr>
        <p:spPr>
          <a:xfrm>
            <a:off x="4829748" y="16887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F7DC047-DE78-DE46-A63B-87202F1150D6}"/>
              </a:ext>
            </a:extLst>
          </p:cNvPr>
          <p:cNvSpPr/>
          <p:nvPr/>
        </p:nvSpPr>
        <p:spPr>
          <a:xfrm>
            <a:off x="5348815" y="168853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ABCD924-3052-7345-A2CE-E77251E57A82}"/>
              </a:ext>
            </a:extLst>
          </p:cNvPr>
          <p:cNvSpPr/>
          <p:nvPr/>
        </p:nvSpPr>
        <p:spPr>
          <a:xfrm>
            <a:off x="5103914" y="108259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F3FE930-297D-FB45-9B1A-3FC4F1C83AC8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3224179" y="1760705"/>
            <a:ext cx="1605569" cy="609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51A0E08-FB4D-8546-8EBB-626122378602}"/>
              </a:ext>
            </a:extLst>
          </p:cNvPr>
          <p:cNvCxnSpPr>
            <a:cxnSpLocks/>
            <a:stCxn id="265" idx="4"/>
            <a:endCxn id="212" idx="0"/>
          </p:cNvCxnSpPr>
          <p:nvPr/>
        </p:nvCxnSpPr>
        <p:spPr>
          <a:xfrm>
            <a:off x="5175914" y="1226599"/>
            <a:ext cx="0" cy="214676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C538070-597C-9C49-8B05-E81387654990}"/>
              </a:ext>
            </a:extLst>
          </p:cNvPr>
          <p:cNvSpPr/>
          <p:nvPr/>
        </p:nvSpPr>
        <p:spPr>
          <a:xfrm>
            <a:off x="8252479" y="2738795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BBB2448-79F0-034C-A9EC-4DA48C0CE130}"/>
              </a:ext>
            </a:extLst>
          </p:cNvPr>
          <p:cNvSpPr/>
          <p:nvPr/>
        </p:nvSpPr>
        <p:spPr>
          <a:xfrm>
            <a:off x="8252479" y="4205914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1085EE31-F9A3-C340-9E83-39B24CA60981}"/>
              </a:ext>
            </a:extLst>
          </p:cNvPr>
          <p:cNvSpPr/>
          <p:nvPr/>
        </p:nvSpPr>
        <p:spPr>
          <a:xfrm>
            <a:off x="8167359" y="429762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47B4054-3B53-6546-A9D6-D6C52904FA29}"/>
              </a:ext>
            </a:extLst>
          </p:cNvPr>
          <p:cNvSpPr/>
          <p:nvPr/>
        </p:nvSpPr>
        <p:spPr>
          <a:xfrm>
            <a:off x="3092064" y="4305413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C0121C6-B650-4A40-B0A5-F2B6EF16422C}"/>
              </a:ext>
            </a:extLst>
          </p:cNvPr>
          <p:cNvSpPr txBox="1"/>
          <p:nvPr/>
        </p:nvSpPr>
        <p:spPr>
          <a:xfrm>
            <a:off x="6603540" y="4254208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288" name="Freeform 17">
            <a:extLst>
              <a:ext uri="{FF2B5EF4-FFF2-40B4-BE49-F238E27FC236}">
                <a16:creationId xmlns:a16="http://schemas.microsoft.com/office/drawing/2014/main" id="{8E82A62B-CD97-D249-A60D-987AE7C08A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0480" y="2696930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F4C7FD9-A65E-A44F-9F16-37F5AFFD0C19}"/>
              </a:ext>
            </a:extLst>
          </p:cNvPr>
          <p:cNvSpPr txBox="1"/>
          <p:nvPr/>
        </p:nvSpPr>
        <p:spPr>
          <a:xfrm>
            <a:off x="6602095" y="2784344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F799F3B-6C75-E247-8360-D3CFEE721B99}"/>
              </a:ext>
            </a:extLst>
          </p:cNvPr>
          <p:cNvSpPr txBox="1"/>
          <p:nvPr/>
        </p:nvSpPr>
        <p:spPr>
          <a:xfrm>
            <a:off x="8215428" y="2823745"/>
            <a:ext cx="68696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vGGSN</a:t>
            </a:r>
            <a:endParaRPr lang="en-US" sz="11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08970EF-A40F-5749-8403-AE606E6F2C66}"/>
              </a:ext>
            </a:extLst>
          </p:cNvPr>
          <p:cNvSpPr txBox="1"/>
          <p:nvPr/>
        </p:nvSpPr>
        <p:spPr>
          <a:xfrm>
            <a:off x="8138341" y="4232437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vSGSN</a:t>
            </a:r>
            <a:endParaRPr lang="en-US" sz="11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0D4C152D-8A43-B445-8077-9569BF979E02}"/>
              </a:ext>
            </a:extLst>
          </p:cNvPr>
          <p:cNvSpPr/>
          <p:nvPr/>
        </p:nvSpPr>
        <p:spPr>
          <a:xfrm>
            <a:off x="8250011" y="1576128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9191419-5A44-A944-BD32-6F01F98F473C}"/>
              </a:ext>
            </a:extLst>
          </p:cNvPr>
          <p:cNvSpPr/>
          <p:nvPr/>
        </p:nvSpPr>
        <p:spPr>
          <a:xfrm>
            <a:off x="8158650" y="168615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DBF40AB-5E2C-494D-9F90-22B2B70C56A0}"/>
              </a:ext>
            </a:extLst>
          </p:cNvPr>
          <p:cNvSpPr txBox="1"/>
          <p:nvPr/>
        </p:nvSpPr>
        <p:spPr>
          <a:xfrm>
            <a:off x="8252479" y="1604472"/>
            <a:ext cx="587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vHLR</a:t>
            </a:r>
            <a:endParaRPr lang="en-US" sz="12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ABBF8-0A89-A241-AF2F-1FE9CC2C4C9C}"/>
              </a:ext>
            </a:extLst>
          </p:cNvPr>
          <p:cNvSpPr txBox="1"/>
          <p:nvPr/>
        </p:nvSpPr>
        <p:spPr>
          <a:xfrm>
            <a:off x="6596604" y="165587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8E85D108-1F13-7345-927D-96DDF7B6C2D2}"/>
              </a:ext>
            </a:extLst>
          </p:cNvPr>
          <p:cNvSpPr/>
          <p:nvPr/>
        </p:nvSpPr>
        <p:spPr>
          <a:xfrm>
            <a:off x="6334858" y="1591789"/>
            <a:ext cx="353188" cy="3274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B0BEE77-3629-5047-A27E-3106D7F28E78}"/>
              </a:ext>
            </a:extLst>
          </p:cNvPr>
          <p:cNvSpPr txBox="1"/>
          <p:nvPr/>
        </p:nvSpPr>
        <p:spPr>
          <a:xfrm>
            <a:off x="6091263" y="1629733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DA98C209-9CD1-EB41-8B8E-A8828E554C92}"/>
              </a:ext>
            </a:extLst>
          </p:cNvPr>
          <p:cNvSpPr/>
          <p:nvPr/>
        </p:nvSpPr>
        <p:spPr>
          <a:xfrm rot="16200000">
            <a:off x="6235497" y="1694799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34A9CD5-206C-784F-85EC-990BBF36743F}"/>
              </a:ext>
            </a:extLst>
          </p:cNvPr>
          <p:cNvSpPr txBox="1"/>
          <p:nvPr/>
        </p:nvSpPr>
        <p:spPr>
          <a:xfrm>
            <a:off x="3218148" y="1597472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h-SGSN-Gr--[x]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4C0EB9D-421B-414E-B0A9-E3FD4256B139}"/>
              </a:ext>
            </a:extLst>
          </p:cNvPr>
          <p:cNvSpPr txBox="1"/>
          <p:nvPr/>
        </p:nvSpPr>
        <p:spPr>
          <a:xfrm rot="18720000">
            <a:off x="1006730" y="2316979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IupsC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45AE2F0-A140-F741-ABA3-FDF519EC74B7}"/>
              </a:ext>
            </a:extLst>
          </p:cNvPr>
          <p:cNvSpPr txBox="1"/>
          <p:nvPr/>
        </p:nvSpPr>
        <p:spPr>
          <a:xfrm>
            <a:off x="7470865" y="4169160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2630568-0F8C-1B4B-B96F-4616F6CDF692}"/>
              </a:ext>
            </a:extLst>
          </p:cNvPr>
          <p:cNvSpPr txBox="1"/>
          <p:nvPr/>
        </p:nvSpPr>
        <p:spPr>
          <a:xfrm>
            <a:off x="5503704" y="1547519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GRX-STP-Gr--[x]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DF3BE96-BF83-E243-A04D-00C6501BFCAE}"/>
              </a:ext>
            </a:extLst>
          </p:cNvPr>
          <p:cNvSpPr txBox="1"/>
          <p:nvPr/>
        </p:nvSpPr>
        <p:spPr>
          <a:xfrm>
            <a:off x="5164569" y="1122335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h-HSS-Gr--[x]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36D574E-4881-D44D-B722-15780223C64F}"/>
              </a:ext>
            </a:extLst>
          </p:cNvPr>
          <p:cNvSpPr txBox="1"/>
          <p:nvPr/>
        </p:nvSpPr>
        <p:spPr>
          <a:xfrm>
            <a:off x="7512791" y="1559843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v-HLR-Gr--[x]</a:t>
            </a: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0B404931-335C-A349-856F-41DCBC89C65B}"/>
              </a:ext>
            </a:extLst>
          </p:cNvPr>
          <p:cNvGrpSpPr/>
          <p:nvPr/>
        </p:nvGrpSpPr>
        <p:grpSpPr>
          <a:xfrm>
            <a:off x="320451" y="2321503"/>
            <a:ext cx="162140" cy="306348"/>
            <a:chOff x="915200" y="2267831"/>
            <a:chExt cx="207173" cy="361521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7699E80-68DB-3942-910F-86CF21C88BBB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33A1602F-7B94-4042-BAE2-48F0E12D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121934" y="2040055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(own)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47C47BC-AB33-6F44-86EA-12594A8322AF}"/>
              </a:ext>
            </a:extLst>
          </p:cNvPr>
          <p:cNvSpPr txBox="1"/>
          <p:nvPr/>
        </p:nvSpPr>
        <p:spPr>
          <a:xfrm>
            <a:off x="4209195" y="1736564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h-STP-Gr--[x]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DFB962B-6E39-5949-98BD-B542D90AA4AF}"/>
              </a:ext>
            </a:extLst>
          </p:cNvPr>
          <p:cNvSpPr txBox="1"/>
          <p:nvPr/>
        </p:nvSpPr>
        <p:spPr>
          <a:xfrm>
            <a:off x="5348178" y="178366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hEXT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-STP-Gr--[x]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B16E4EB-7398-2046-8A27-959AA9CCB278}"/>
              </a:ext>
            </a:extLst>
          </p:cNvPr>
          <p:cNvSpPr txBox="1"/>
          <p:nvPr/>
        </p:nvSpPr>
        <p:spPr>
          <a:xfrm>
            <a:off x="3148311" y="436548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443065" y="2293460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2918CFE4-6329-B144-8CA7-BCD12FEDB238}"/>
              </a:ext>
            </a:extLst>
          </p:cNvPr>
          <p:cNvSpPr/>
          <p:nvPr/>
        </p:nvSpPr>
        <p:spPr>
          <a:xfrm>
            <a:off x="2247356" y="4556627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446E91-E50F-754F-9AB3-C10A7CB29FF5}"/>
              </a:ext>
            </a:extLst>
          </p:cNvPr>
          <p:cNvSpPr txBox="1"/>
          <p:nvPr/>
        </p:nvSpPr>
        <p:spPr>
          <a:xfrm>
            <a:off x="2410225" y="4505460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1C9F11F8-6DEA-F74B-816E-77E06EA2EB6B}"/>
              </a:ext>
            </a:extLst>
          </p:cNvPr>
          <p:cNvSpPr/>
          <p:nvPr/>
        </p:nvSpPr>
        <p:spPr>
          <a:xfrm>
            <a:off x="7946230" y="2516445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45DCEE7-BF62-C342-AAD9-B266FDDEDFE6}"/>
              </a:ext>
            </a:extLst>
          </p:cNvPr>
          <p:cNvSpPr txBox="1"/>
          <p:nvPr/>
        </p:nvSpPr>
        <p:spPr>
          <a:xfrm>
            <a:off x="8079579" y="2474938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2FA36D2-76F8-4541-A6D1-83BBC6003D0C}"/>
              </a:ext>
            </a:extLst>
          </p:cNvPr>
          <p:cNvGrpSpPr/>
          <p:nvPr/>
        </p:nvGrpSpPr>
        <p:grpSpPr>
          <a:xfrm>
            <a:off x="364778" y="3412757"/>
            <a:ext cx="162140" cy="306348"/>
            <a:chOff x="915200" y="2267831"/>
            <a:chExt cx="207173" cy="361521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B87681-EC7C-1344-AEF7-71B4A605F822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C59E0E2A-47C1-774C-A8D5-1CB6FF5E3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B6F1D0E3-8078-9A4E-B2E8-558E5D930438}"/>
              </a:ext>
            </a:extLst>
          </p:cNvPr>
          <p:cNvSpPr txBox="1"/>
          <p:nvPr/>
        </p:nvSpPr>
        <p:spPr>
          <a:xfrm>
            <a:off x="123434" y="3789926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(IB roam, HR)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E2F9F21-6A0D-2E4D-A070-9DA7BD0212BA}"/>
              </a:ext>
            </a:extLst>
          </p:cNvPr>
          <p:cNvSpPr/>
          <p:nvPr/>
        </p:nvSpPr>
        <p:spPr>
          <a:xfrm>
            <a:off x="1024174" y="2760122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29AB376-C00A-0246-9230-F49BABED5B97}"/>
              </a:ext>
            </a:extLst>
          </p:cNvPr>
          <p:cNvSpPr/>
          <p:nvPr/>
        </p:nvSpPr>
        <p:spPr>
          <a:xfrm>
            <a:off x="2176137" y="150075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E51160-2B10-A143-9F27-89833427F61C}"/>
              </a:ext>
            </a:extLst>
          </p:cNvPr>
          <p:cNvCxnSpPr>
            <a:stCxn id="113" idx="7"/>
            <a:endCxn id="114" idx="3"/>
          </p:cNvCxnSpPr>
          <p:nvPr/>
        </p:nvCxnSpPr>
        <p:spPr>
          <a:xfrm flipV="1">
            <a:off x="1147086" y="1623666"/>
            <a:ext cx="1050139" cy="115754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0AC42CB6-05D2-0F48-8A01-4CB09926B5FB}"/>
              </a:ext>
            </a:extLst>
          </p:cNvPr>
          <p:cNvSpPr/>
          <p:nvPr/>
        </p:nvSpPr>
        <p:spPr>
          <a:xfrm>
            <a:off x="2452042" y="39501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45DC514-DC13-3D43-B07C-0002F58D392B}"/>
              </a:ext>
            </a:extLst>
          </p:cNvPr>
          <p:cNvSpPr/>
          <p:nvPr/>
        </p:nvSpPr>
        <p:spPr>
          <a:xfrm>
            <a:off x="2434431" y="194630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D2821C-6E00-1A42-B8A8-3C5A24A2CFBB}"/>
              </a:ext>
            </a:extLst>
          </p:cNvPr>
          <p:cNvCxnSpPr>
            <a:cxnSpLocks/>
            <a:stCxn id="159" idx="0"/>
            <a:endCxn id="160" idx="4"/>
          </p:cNvCxnSpPr>
          <p:nvPr/>
        </p:nvCxnSpPr>
        <p:spPr>
          <a:xfrm flipH="1" flipV="1">
            <a:off x="2506431" y="2090305"/>
            <a:ext cx="17611" cy="185982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851AD679-01D8-B641-91D1-DBD5590FDF4D}"/>
              </a:ext>
            </a:extLst>
          </p:cNvPr>
          <p:cNvSpPr/>
          <p:nvPr/>
        </p:nvSpPr>
        <p:spPr>
          <a:xfrm>
            <a:off x="8167359" y="2841915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8A848F4-8C5D-DD45-89B6-3B649393B20E}"/>
              </a:ext>
            </a:extLst>
          </p:cNvPr>
          <p:cNvSpPr/>
          <p:nvPr/>
        </p:nvSpPr>
        <p:spPr>
          <a:xfrm>
            <a:off x="3083366" y="192880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7C2B34-63F2-274E-B838-D764AE7C659B}"/>
              </a:ext>
            </a:extLst>
          </p:cNvPr>
          <p:cNvSpPr txBox="1"/>
          <p:nvPr/>
        </p:nvSpPr>
        <p:spPr>
          <a:xfrm rot="18720000">
            <a:off x="1424389" y="2336730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IupsU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6337D0B-670C-9746-86BA-EADC5C7D5182}"/>
              </a:ext>
            </a:extLst>
          </p:cNvPr>
          <p:cNvSpPr txBox="1"/>
          <p:nvPr/>
        </p:nvSpPr>
        <p:spPr>
          <a:xfrm rot="18720000">
            <a:off x="1436605" y="2107901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IupsU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91F138-88BE-4647-AB09-725F6A9CD5BC}"/>
              </a:ext>
            </a:extLst>
          </p:cNvPr>
          <p:cNvSpPr txBox="1"/>
          <p:nvPr/>
        </p:nvSpPr>
        <p:spPr>
          <a:xfrm rot="18720000">
            <a:off x="1364330" y="1694977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IupsC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CBC0E7E-605B-BE4F-8B7C-FBDEF3DF4766}"/>
              </a:ext>
            </a:extLst>
          </p:cNvPr>
          <p:cNvSpPr/>
          <p:nvPr/>
        </p:nvSpPr>
        <p:spPr>
          <a:xfrm rot="16200000">
            <a:off x="2635446" y="2126052"/>
            <a:ext cx="58751" cy="12302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C65309-493B-D74B-B5E0-0C411C5DAAB5}"/>
              </a:ext>
            </a:extLst>
          </p:cNvPr>
          <p:cNvSpPr txBox="1"/>
          <p:nvPr/>
        </p:nvSpPr>
        <p:spPr>
          <a:xfrm rot="5400000">
            <a:off x="2170605" y="2514047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56A5853-E778-0D44-AAC5-5D58B74EC43B}"/>
              </a:ext>
            </a:extLst>
          </p:cNvPr>
          <p:cNvSpPr txBox="1"/>
          <p:nvPr/>
        </p:nvSpPr>
        <p:spPr>
          <a:xfrm rot="16200000">
            <a:off x="1965087" y="3459970"/>
            <a:ext cx="951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F665188-789D-A947-AC3F-8E8513FFBEDC}"/>
              </a:ext>
            </a:extLst>
          </p:cNvPr>
          <p:cNvSpPr txBox="1"/>
          <p:nvPr/>
        </p:nvSpPr>
        <p:spPr>
          <a:xfrm>
            <a:off x="7446648" y="2905635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C849ED-DF1A-AC49-B576-1AA147DF0F92}"/>
              </a:ext>
            </a:extLst>
          </p:cNvPr>
          <p:cNvSpPr txBox="1"/>
          <p:nvPr/>
        </p:nvSpPr>
        <p:spPr>
          <a:xfrm rot="5400000">
            <a:off x="2720845" y="2440533"/>
            <a:ext cx="1035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E5AA1F3-26B4-E74D-B6A8-C6AF59939E3B}"/>
              </a:ext>
            </a:extLst>
          </p:cNvPr>
          <p:cNvSpPr/>
          <p:nvPr/>
        </p:nvSpPr>
        <p:spPr>
          <a:xfrm>
            <a:off x="514971" y="2908410"/>
            <a:ext cx="320971" cy="2188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34F32A3-AE14-9D42-8AC6-EF9C0FF0317C}"/>
              </a:ext>
            </a:extLst>
          </p:cNvPr>
          <p:cNvSpPr txBox="1"/>
          <p:nvPr/>
        </p:nvSpPr>
        <p:spPr>
          <a:xfrm>
            <a:off x="472713" y="28797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NB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ABF5589-5146-6648-8F66-E7FAEB591DB9}"/>
              </a:ext>
            </a:extLst>
          </p:cNvPr>
          <p:cNvCxnSpPr>
            <a:cxnSpLocks/>
          </p:cNvCxnSpPr>
          <p:nvPr/>
        </p:nvCxnSpPr>
        <p:spPr>
          <a:xfrm flipH="1" flipV="1">
            <a:off x="829389" y="3018201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C675A6-042F-9845-92B2-ECDDFF319B7F}"/>
              </a:ext>
            </a:extLst>
          </p:cNvPr>
          <p:cNvSpPr txBox="1"/>
          <p:nvPr/>
        </p:nvSpPr>
        <p:spPr>
          <a:xfrm>
            <a:off x="2174961" y="187782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80A62A7-D8F0-B74B-8E90-6F39E899B52F}"/>
              </a:ext>
            </a:extLst>
          </p:cNvPr>
          <p:cNvSpPr txBox="1"/>
          <p:nvPr/>
        </p:nvSpPr>
        <p:spPr>
          <a:xfrm>
            <a:off x="966873" y="272243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2D6C33F-D26C-0845-8601-FCB1F2D92949}"/>
              </a:ext>
            </a:extLst>
          </p:cNvPr>
          <p:cNvSpPr txBox="1"/>
          <p:nvPr/>
        </p:nvSpPr>
        <p:spPr>
          <a:xfrm>
            <a:off x="2121089" y="146267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4562F1F-DD06-3349-A231-7ADCFE959EBC}"/>
              </a:ext>
            </a:extLst>
          </p:cNvPr>
          <p:cNvSpPr txBox="1"/>
          <p:nvPr/>
        </p:nvSpPr>
        <p:spPr>
          <a:xfrm>
            <a:off x="3023764" y="165687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E7DC6D-D178-DD41-8C3C-C50CE3C32382}"/>
              </a:ext>
            </a:extLst>
          </p:cNvPr>
          <p:cNvSpPr txBox="1"/>
          <p:nvPr/>
        </p:nvSpPr>
        <p:spPr>
          <a:xfrm>
            <a:off x="2351401" y="1922417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D9A8925-BD59-0C4C-9423-FC1968E193FD}"/>
              </a:ext>
            </a:extLst>
          </p:cNvPr>
          <p:cNvSpPr txBox="1"/>
          <p:nvPr/>
        </p:nvSpPr>
        <p:spPr>
          <a:xfrm>
            <a:off x="2369666" y="3923854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30E9BA8-C6F9-0141-BEDC-ACA18857C233}"/>
              </a:ext>
            </a:extLst>
          </p:cNvPr>
          <p:cNvSpPr txBox="1"/>
          <p:nvPr/>
        </p:nvSpPr>
        <p:spPr>
          <a:xfrm>
            <a:off x="3009612" y="427914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D6394E-A719-694A-BF23-A9F6C0BE233B}"/>
              </a:ext>
            </a:extLst>
          </p:cNvPr>
          <p:cNvSpPr txBox="1"/>
          <p:nvPr/>
        </p:nvSpPr>
        <p:spPr>
          <a:xfrm>
            <a:off x="8090531" y="427304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C5ED27B-30CB-7D48-A15E-F04F4C1BDAFB}"/>
              </a:ext>
            </a:extLst>
          </p:cNvPr>
          <p:cNvSpPr txBox="1"/>
          <p:nvPr/>
        </p:nvSpPr>
        <p:spPr>
          <a:xfrm>
            <a:off x="8090531" y="281750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F2756E-7DE2-9145-AE3E-47EE548DF4C5}"/>
              </a:ext>
            </a:extLst>
          </p:cNvPr>
          <p:cNvSpPr txBox="1"/>
          <p:nvPr/>
        </p:nvSpPr>
        <p:spPr>
          <a:xfrm>
            <a:off x="3003345" y="1899701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759B475-6BAC-E244-885E-13C4AF8BCCAE}"/>
              </a:ext>
            </a:extLst>
          </p:cNvPr>
          <p:cNvSpPr txBox="1"/>
          <p:nvPr/>
        </p:nvSpPr>
        <p:spPr>
          <a:xfrm>
            <a:off x="4777633" y="165043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9476B1D-45F4-EB4E-B858-A0E40CDE5279}"/>
              </a:ext>
            </a:extLst>
          </p:cNvPr>
          <p:cNvSpPr txBox="1"/>
          <p:nvPr/>
        </p:nvSpPr>
        <p:spPr>
          <a:xfrm>
            <a:off x="6179708" y="165597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4E3CEFD-DB3E-1F4E-8FDD-685226044576}"/>
              </a:ext>
            </a:extLst>
          </p:cNvPr>
          <p:cNvSpPr txBox="1"/>
          <p:nvPr/>
        </p:nvSpPr>
        <p:spPr>
          <a:xfrm>
            <a:off x="8101448" y="164475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34C5A46-8D9A-4445-AD35-21DDCED072C6}"/>
              </a:ext>
            </a:extLst>
          </p:cNvPr>
          <p:cNvSpPr txBox="1"/>
          <p:nvPr/>
        </p:nvSpPr>
        <p:spPr>
          <a:xfrm>
            <a:off x="5294013" y="165128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BE934A-AE18-3C46-86E1-E7D6B624CC20}"/>
              </a:ext>
            </a:extLst>
          </p:cNvPr>
          <p:cNvSpPr txBox="1"/>
          <p:nvPr/>
        </p:nvSpPr>
        <p:spPr>
          <a:xfrm>
            <a:off x="4738931" y="83874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hHLR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69893F1-FE17-7849-8D75-2927FEAB4D04}"/>
              </a:ext>
            </a:extLst>
          </p:cNvPr>
          <p:cNvSpPr/>
          <p:nvPr/>
        </p:nvSpPr>
        <p:spPr>
          <a:xfrm>
            <a:off x="5103914" y="144127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933AEE8-491A-1747-92D6-B5F766CD1032}"/>
              </a:ext>
            </a:extLst>
          </p:cNvPr>
          <p:cNvSpPr txBox="1"/>
          <p:nvPr/>
        </p:nvSpPr>
        <p:spPr>
          <a:xfrm>
            <a:off x="5046848" y="104871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4871E75-300B-F04E-95DF-A72174FBE672}"/>
              </a:ext>
            </a:extLst>
          </p:cNvPr>
          <p:cNvSpPr txBox="1"/>
          <p:nvPr/>
        </p:nvSpPr>
        <p:spPr>
          <a:xfrm>
            <a:off x="5046848" y="140201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0BA324-EE5E-D24C-B2D1-0C3BB544B682}"/>
              </a:ext>
            </a:extLst>
          </p:cNvPr>
          <p:cNvSpPr txBox="1"/>
          <p:nvPr/>
        </p:nvSpPr>
        <p:spPr>
          <a:xfrm>
            <a:off x="1411136" y="271782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C18835E-550D-AA42-A916-85EEAED10C73}"/>
              </a:ext>
            </a:extLst>
          </p:cNvPr>
          <p:cNvCxnSpPr>
            <a:cxnSpLocks/>
          </p:cNvCxnSpPr>
          <p:nvPr/>
        </p:nvCxnSpPr>
        <p:spPr>
          <a:xfrm>
            <a:off x="3233320" y="4119768"/>
            <a:ext cx="1116000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7EC24283-C669-3442-9CCD-EABDD66E7FBE}"/>
              </a:ext>
            </a:extLst>
          </p:cNvPr>
          <p:cNvSpPr/>
          <p:nvPr/>
        </p:nvSpPr>
        <p:spPr>
          <a:xfrm>
            <a:off x="3089321" y="404050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0B9E0F7-D273-D644-B37E-4D8EB199148D}"/>
              </a:ext>
            </a:extLst>
          </p:cNvPr>
          <p:cNvCxnSpPr>
            <a:cxnSpLocks/>
          </p:cNvCxnSpPr>
          <p:nvPr/>
        </p:nvCxnSpPr>
        <p:spPr>
          <a:xfrm flipV="1">
            <a:off x="4317424" y="4035164"/>
            <a:ext cx="71199" cy="191011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0CC44FD-2E3E-264B-8B88-4227570378C6}"/>
              </a:ext>
            </a:extLst>
          </p:cNvPr>
          <p:cNvSpPr txBox="1"/>
          <p:nvPr/>
        </p:nvSpPr>
        <p:spPr>
          <a:xfrm>
            <a:off x="4380636" y="4040509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2B323DD-5101-D74D-9E84-0961154F05F9}"/>
              </a:ext>
            </a:extLst>
          </p:cNvPr>
          <p:cNvSpPr txBox="1"/>
          <p:nvPr/>
        </p:nvSpPr>
        <p:spPr>
          <a:xfrm>
            <a:off x="3031684" y="399945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30D9AF8-8688-4678-A72B-962EEAF14BD3}"/>
              </a:ext>
            </a:extLst>
          </p:cNvPr>
          <p:cNvSpPr txBox="1"/>
          <p:nvPr/>
        </p:nvSpPr>
        <p:spPr>
          <a:xfrm rot="16200000">
            <a:off x="2222708" y="338127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2E9E976-790C-43E3-BFD6-0547F8D99B7F}"/>
              </a:ext>
            </a:extLst>
          </p:cNvPr>
          <p:cNvSpPr/>
          <p:nvPr/>
        </p:nvSpPr>
        <p:spPr>
          <a:xfrm rot="5400000">
            <a:off x="3715355" y="327028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6CB1273-71B8-4D18-A53C-DC35D3A85A9C}"/>
              </a:ext>
            </a:extLst>
          </p:cNvPr>
          <p:cNvSpPr/>
          <p:nvPr/>
        </p:nvSpPr>
        <p:spPr>
          <a:xfrm>
            <a:off x="2775414" y="39442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5405C1C-88CD-489C-BD51-B74EE86B1D39}"/>
              </a:ext>
            </a:extLst>
          </p:cNvPr>
          <p:cNvSpPr txBox="1"/>
          <p:nvPr/>
        </p:nvSpPr>
        <p:spPr>
          <a:xfrm>
            <a:off x="3016209" y="3138107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Gx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DA12450-F19F-4239-B693-D7C54151642D}"/>
              </a:ext>
            </a:extLst>
          </p:cNvPr>
          <p:cNvCxnSpPr>
            <a:cxnSpLocks/>
            <a:stCxn id="119" idx="4"/>
            <a:endCxn id="122" idx="0"/>
          </p:cNvCxnSpPr>
          <p:nvPr/>
        </p:nvCxnSpPr>
        <p:spPr>
          <a:xfrm rot="10800000" flipV="1">
            <a:off x="2847415" y="3342280"/>
            <a:ext cx="867941" cy="601974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CD10A68-1340-4B04-A551-376EFB120545}"/>
              </a:ext>
            </a:extLst>
          </p:cNvPr>
          <p:cNvSpPr txBox="1"/>
          <p:nvPr/>
        </p:nvSpPr>
        <p:spPr>
          <a:xfrm>
            <a:off x="2725962" y="389580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5F2A85-33DB-4E59-98C9-866A5C2DF9EB}"/>
              </a:ext>
            </a:extLst>
          </p:cNvPr>
          <p:cNvSpPr txBox="1"/>
          <p:nvPr/>
        </p:nvSpPr>
        <p:spPr>
          <a:xfrm>
            <a:off x="3653163" y="322990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DB7E5BF-E401-4687-8B65-EDE7D8AF9D2D}"/>
              </a:ext>
            </a:extLst>
          </p:cNvPr>
          <p:cNvSpPr txBox="1"/>
          <p:nvPr/>
        </p:nvSpPr>
        <p:spPr>
          <a:xfrm>
            <a:off x="3727447" y="318719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hPCRF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E1FF785-4F22-4F9D-9C58-AB3CD9089529}"/>
              </a:ext>
            </a:extLst>
          </p:cNvPr>
          <p:cNvSpPr txBox="1"/>
          <p:nvPr/>
        </p:nvSpPr>
        <p:spPr>
          <a:xfrm>
            <a:off x="3144211" y="392886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h-GGSN-Gi--[x]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B305D30-0959-40BB-ACE0-B79C658C8540}"/>
              </a:ext>
            </a:extLst>
          </p:cNvPr>
          <p:cNvSpPr/>
          <p:nvPr/>
        </p:nvSpPr>
        <p:spPr>
          <a:xfrm>
            <a:off x="472713" y="3626480"/>
            <a:ext cx="144000" cy="144000"/>
          </a:xfrm>
          <a:prstGeom prst="ellipse">
            <a:avLst/>
          </a:prstGeom>
          <a:solidFill>
            <a:schemeClr val="accent5"/>
          </a:solidFill>
          <a:ln w="412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al 161">
            <a:extLst>
              <a:ext uri="{FF2B5EF4-FFF2-40B4-BE49-F238E27FC236}">
                <a16:creationId xmlns:a16="http://schemas.microsoft.com/office/drawing/2014/main" id="{4E0A2014-B8CE-674F-BEDD-8D66A4EC15EA}"/>
              </a:ext>
            </a:extLst>
          </p:cNvPr>
          <p:cNvSpPr/>
          <p:nvPr/>
        </p:nvSpPr>
        <p:spPr>
          <a:xfrm>
            <a:off x="4940498" y="1801072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E94B561-C9D6-7549-BC6C-9BFCD8D11814}"/>
              </a:ext>
            </a:extLst>
          </p:cNvPr>
          <p:cNvCxnSpPr>
            <a:cxnSpLocks/>
            <a:stCxn id="124" idx="6"/>
            <a:endCxn id="143" idx="2"/>
          </p:cNvCxnSpPr>
          <p:nvPr/>
        </p:nvCxnSpPr>
        <p:spPr>
          <a:xfrm>
            <a:off x="5503704" y="2033250"/>
            <a:ext cx="2654946" cy="15391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EEE339-5139-514C-86BD-14B711B269E3}"/>
              </a:ext>
            </a:extLst>
          </p:cNvPr>
          <p:cNvCxnSpPr>
            <a:cxnSpLocks/>
            <a:stCxn id="292" idx="6"/>
            <a:endCxn id="287" idx="2"/>
          </p:cNvCxnSpPr>
          <p:nvPr/>
        </p:nvCxnSpPr>
        <p:spPr>
          <a:xfrm flipV="1">
            <a:off x="3236064" y="4241354"/>
            <a:ext cx="4931295" cy="778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Freeform 17">
            <a:extLst>
              <a:ext uri="{FF2B5EF4-FFF2-40B4-BE49-F238E27FC236}">
                <a16:creationId xmlns:a16="http://schemas.microsoft.com/office/drawing/2014/main" id="{186A42F8-A7E0-1941-92EB-95129D014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8228" y="4044779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Network: 3G Legacy, with DT and S4, including PS only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2279155" y="390624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2289411" y="399360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2A308312-E486-4F43-979A-9FA046A29FBC}"/>
              </a:ext>
            </a:extLst>
          </p:cNvPr>
          <p:cNvSpPr/>
          <p:nvPr/>
        </p:nvSpPr>
        <p:spPr>
          <a:xfrm>
            <a:off x="580021" y="223792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B6DDF0C8-DB47-4B61-A187-51B05F38C4BC}"/>
              </a:ext>
            </a:extLst>
          </p:cNvPr>
          <p:cNvSpPr/>
          <p:nvPr/>
        </p:nvSpPr>
        <p:spPr>
          <a:xfrm>
            <a:off x="580021" y="2723512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1064421" y="2511545"/>
            <a:ext cx="476553" cy="385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890304" y="256810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RNC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734355" y="2382321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3G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2279155" y="105686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3217C0-EBCF-8541-94AC-AAEB24B26E91}"/>
              </a:ext>
            </a:extLst>
          </p:cNvPr>
          <p:cNvSpPr txBox="1"/>
          <p:nvPr/>
        </p:nvSpPr>
        <p:spPr>
          <a:xfrm>
            <a:off x="2317091" y="115512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F861703-4E9F-044F-A6E6-2DFD8CEC9781}"/>
              </a:ext>
            </a:extLst>
          </p:cNvPr>
          <p:cNvSpPr/>
          <p:nvPr/>
        </p:nvSpPr>
        <p:spPr>
          <a:xfrm>
            <a:off x="3781854" y="1873082"/>
            <a:ext cx="584948" cy="309459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8878D723-40A6-6942-9ACF-B1F67A00D037}"/>
              </a:ext>
            </a:extLst>
          </p:cNvPr>
          <p:cNvSpPr/>
          <p:nvPr/>
        </p:nvSpPr>
        <p:spPr>
          <a:xfrm>
            <a:off x="80074" y="2478704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0A26D17-7217-1C42-BFDE-5E05313B2BCC}"/>
              </a:ext>
            </a:extLst>
          </p:cNvPr>
          <p:cNvSpPr txBox="1"/>
          <p:nvPr/>
        </p:nvSpPr>
        <p:spPr>
          <a:xfrm>
            <a:off x="3654307" y="189400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857D413-42FA-ED4C-A014-AE1B3E663E2C}"/>
              </a:ext>
            </a:extLst>
          </p:cNvPr>
          <p:cNvSpPr/>
          <p:nvPr/>
        </p:nvSpPr>
        <p:spPr>
          <a:xfrm>
            <a:off x="1458279" y="282008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D96A18-C13C-E44D-B80C-40747814AC99}"/>
              </a:ext>
            </a:extLst>
          </p:cNvPr>
          <p:cNvSpPr/>
          <p:nvPr/>
        </p:nvSpPr>
        <p:spPr>
          <a:xfrm>
            <a:off x="2221599" y="385001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0181A1-AB4F-914A-8E1A-78D84F6DE3EA}"/>
              </a:ext>
            </a:extLst>
          </p:cNvPr>
          <p:cNvCxnSpPr>
            <a:cxnSpLocks/>
            <a:stCxn id="110" idx="5"/>
            <a:endCxn id="253" idx="1"/>
          </p:cNvCxnSpPr>
          <p:nvPr/>
        </p:nvCxnSpPr>
        <p:spPr>
          <a:xfrm>
            <a:off x="1581191" y="2942993"/>
            <a:ext cx="661496" cy="92811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A2659949-B54D-9B4D-80F1-6F6D7C410284}"/>
              </a:ext>
            </a:extLst>
          </p:cNvPr>
          <p:cNvSpPr/>
          <p:nvPr/>
        </p:nvSpPr>
        <p:spPr>
          <a:xfrm>
            <a:off x="3080179" y="121109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ABCD924-3052-7345-A2CE-E77251E57A82}"/>
              </a:ext>
            </a:extLst>
          </p:cNvPr>
          <p:cNvSpPr/>
          <p:nvPr/>
        </p:nvSpPr>
        <p:spPr>
          <a:xfrm>
            <a:off x="5104721" y="17041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BBB2448-79F0-034C-A9EC-4DA48C0CE130}"/>
              </a:ext>
            </a:extLst>
          </p:cNvPr>
          <p:cNvSpPr/>
          <p:nvPr/>
        </p:nvSpPr>
        <p:spPr>
          <a:xfrm>
            <a:off x="8252479" y="4077644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1085EE31-F9A3-C340-9E83-39B24CA60981}"/>
              </a:ext>
            </a:extLst>
          </p:cNvPr>
          <p:cNvSpPr/>
          <p:nvPr/>
        </p:nvSpPr>
        <p:spPr>
          <a:xfrm>
            <a:off x="8167359" y="416935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47B4054-3B53-6546-A9D6-D6C52904FA29}"/>
              </a:ext>
            </a:extLst>
          </p:cNvPr>
          <p:cNvSpPr/>
          <p:nvPr/>
        </p:nvSpPr>
        <p:spPr>
          <a:xfrm>
            <a:off x="3092064" y="4177143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C0121C6-B650-4A40-B0A5-F2B6EF16422C}"/>
              </a:ext>
            </a:extLst>
          </p:cNvPr>
          <p:cNvSpPr txBox="1"/>
          <p:nvPr/>
        </p:nvSpPr>
        <p:spPr>
          <a:xfrm>
            <a:off x="6603540" y="4125938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08970EF-A40F-5749-8403-AE606E6F2C66}"/>
              </a:ext>
            </a:extLst>
          </p:cNvPr>
          <p:cNvSpPr txBox="1"/>
          <p:nvPr/>
        </p:nvSpPr>
        <p:spPr>
          <a:xfrm>
            <a:off x="8118069" y="4105673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vPWG</a:t>
            </a:r>
            <a:endParaRPr lang="en-US" sz="11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34A9CD5-206C-784F-85EC-990BBF36743F}"/>
              </a:ext>
            </a:extLst>
          </p:cNvPr>
          <p:cNvSpPr txBox="1"/>
          <p:nvPr/>
        </p:nvSpPr>
        <p:spPr>
          <a:xfrm>
            <a:off x="3218148" y="1113770"/>
            <a:ext cx="11509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h-SGSN-S6d--[x]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4C0EB9D-421B-414E-B0A9-E3FD4256B139}"/>
              </a:ext>
            </a:extLst>
          </p:cNvPr>
          <p:cNvSpPr txBox="1"/>
          <p:nvPr/>
        </p:nvSpPr>
        <p:spPr>
          <a:xfrm rot="18480000">
            <a:off x="982799" y="1978963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IupsC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45AE2F0-A140-F741-ABA3-FDF519EC74B7}"/>
              </a:ext>
            </a:extLst>
          </p:cNvPr>
          <p:cNvSpPr txBox="1"/>
          <p:nvPr/>
        </p:nvSpPr>
        <p:spPr>
          <a:xfrm>
            <a:off x="7432254" y="4040650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0B404931-335C-A349-856F-41DCBC89C65B}"/>
              </a:ext>
            </a:extLst>
          </p:cNvPr>
          <p:cNvGrpSpPr/>
          <p:nvPr/>
        </p:nvGrpSpPr>
        <p:grpSpPr>
          <a:xfrm>
            <a:off x="320451" y="2029000"/>
            <a:ext cx="162140" cy="306348"/>
            <a:chOff x="915200" y="2267831"/>
            <a:chExt cx="207173" cy="361521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7699E80-68DB-3942-910F-86CF21C88BBB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33A1602F-7B94-4042-BAE2-48F0E12D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121934" y="1747552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(own)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47C47BC-AB33-6F44-86EA-12594A8322AF}"/>
              </a:ext>
            </a:extLst>
          </p:cNvPr>
          <p:cNvSpPr txBox="1"/>
          <p:nvPr/>
        </p:nvSpPr>
        <p:spPr>
          <a:xfrm rot="16200000">
            <a:off x="4791917" y="2452686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h-DEA-S6a--[x]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B16E4EB-7398-2046-8A27-959AA9CCB278}"/>
              </a:ext>
            </a:extLst>
          </p:cNvPr>
          <p:cNvSpPr txBox="1"/>
          <p:nvPr/>
        </p:nvSpPr>
        <p:spPr>
          <a:xfrm>
            <a:off x="3148311" y="423721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h-SGW-S8--[x]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443065" y="2000957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1C9F11F8-6DEA-F74B-816E-77E06EA2EB6B}"/>
              </a:ext>
            </a:extLst>
          </p:cNvPr>
          <p:cNvSpPr/>
          <p:nvPr/>
        </p:nvSpPr>
        <p:spPr>
          <a:xfrm>
            <a:off x="7936905" y="3830086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45DCEE7-BF62-C342-AAD9-B266FDDEDFE6}"/>
              </a:ext>
            </a:extLst>
          </p:cNvPr>
          <p:cNvSpPr txBox="1"/>
          <p:nvPr/>
        </p:nvSpPr>
        <p:spPr>
          <a:xfrm>
            <a:off x="8070254" y="3788579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2FA36D2-76F8-4541-A6D1-83BBC6003D0C}"/>
              </a:ext>
            </a:extLst>
          </p:cNvPr>
          <p:cNvGrpSpPr/>
          <p:nvPr/>
        </p:nvGrpSpPr>
        <p:grpSpPr>
          <a:xfrm>
            <a:off x="364778" y="3120254"/>
            <a:ext cx="162140" cy="306348"/>
            <a:chOff x="915200" y="2267831"/>
            <a:chExt cx="207173" cy="361521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B87681-EC7C-1344-AEF7-71B4A605F822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C59E0E2A-47C1-774C-A8D5-1CB6FF5E3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93" name="Oval 392">
            <a:extLst>
              <a:ext uri="{FF2B5EF4-FFF2-40B4-BE49-F238E27FC236}">
                <a16:creationId xmlns:a16="http://schemas.microsoft.com/office/drawing/2014/main" id="{0E693262-9F47-1E40-9126-8D79151EE4BD}"/>
              </a:ext>
            </a:extLst>
          </p:cNvPr>
          <p:cNvSpPr/>
          <p:nvPr/>
        </p:nvSpPr>
        <p:spPr>
          <a:xfrm>
            <a:off x="454918" y="3354290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6F1D0E3-8078-9A4E-B2E8-558E5D930438}"/>
              </a:ext>
            </a:extLst>
          </p:cNvPr>
          <p:cNvSpPr txBox="1"/>
          <p:nvPr/>
        </p:nvSpPr>
        <p:spPr>
          <a:xfrm>
            <a:off x="123434" y="3497423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(IB roam, HR)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E2F9F21-6A0D-2E4D-A070-9DA7BD0212BA}"/>
              </a:ext>
            </a:extLst>
          </p:cNvPr>
          <p:cNvSpPr/>
          <p:nvPr/>
        </p:nvSpPr>
        <p:spPr>
          <a:xfrm>
            <a:off x="1024174" y="2467619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29AB376-C00A-0246-9230-F49BABED5B97}"/>
              </a:ext>
            </a:extLst>
          </p:cNvPr>
          <p:cNvSpPr/>
          <p:nvPr/>
        </p:nvSpPr>
        <p:spPr>
          <a:xfrm>
            <a:off x="2176137" y="101705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E51160-2B10-A143-9F27-89833427F61C}"/>
              </a:ext>
            </a:extLst>
          </p:cNvPr>
          <p:cNvCxnSpPr>
            <a:stCxn id="113" idx="7"/>
            <a:endCxn id="114" idx="3"/>
          </p:cNvCxnSpPr>
          <p:nvPr/>
        </p:nvCxnSpPr>
        <p:spPr>
          <a:xfrm flipV="1">
            <a:off x="1147086" y="1139964"/>
            <a:ext cx="1050139" cy="134874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0AC42CB6-05D2-0F48-8A01-4CB09926B5FB}"/>
              </a:ext>
            </a:extLst>
          </p:cNvPr>
          <p:cNvSpPr/>
          <p:nvPr/>
        </p:nvSpPr>
        <p:spPr>
          <a:xfrm>
            <a:off x="2452042" y="383219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45DC514-DC13-3D43-B07C-0002F58D392B}"/>
              </a:ext>
            </a:extLst>
          </p:cNvPr>
          <p:cNvSpPr/>
          <p:nvPr/>
        </p:nvSpPr>
        <p:spPr>
          <a:xfrm>
            <a:off x="2434431" y="146260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D2821C-6E00-1A42-B8A8-3C5A24A2CFBB}"/>
              </a:ext>
            </a:extLst>
          </p:cNvPr>
          <p:cNvCxnSpPr>
            <a:cxnSpLocks/>
            <a:stCxn id="159" idx="0"/>
            <a:endCxn id="160" idx="4"/>
          </p:cNvCxnSpPr>
          <p:nvPr/>
        </p:nvCxnSpPr>
        <p:spPr>
          <a:xfrm flipH="1" flipV="1">
            <a:off x="2506431" y="1606603"/>
            <a:ext cx="17611" cy="2225587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6337D0B-670C-9746-86BA-EADC5C7D5182}"/>
              </a:ext>
            </a:extLst>
          </p:cNvPr>
          <p:cNvSpPr txBox="1"/>
          <p:nvPr/>
        </p:nvSpPr>
        <p:spPr>
          <a:xfrm rot="3240000">
            <a:off x="1363725" y="3165176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h-RNC-S12--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91F138-88BE-4647-AB09-725F6A9CD5BC}"/>
              </a:ext>
            </a:extLst>
          </p:cNvPr>
          <p:cNvSpPr txBox="1"/>
          <p:nvPr/>
        </p:nvSpPr>
        <p:spPr>
          <a:xfrm rot="18480000">
            <a:off x="1384132" y="1217714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IupsC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C65309-493B-D74B-B5E0-0C411C5DAAB5}"/>
              </a:ext>
            </a:extLst>
          </p:cNvPr>
          <p:cNvSpPr txBox="1"/>
          <p:nvPr/>
        </p:nvSpPr>
        <p:spPr>
          <a:xfrm rot="5400000">
            <a:off x="2016594" y="1842808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h-SGSN-S4--[x]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56A5853-E778-0D44-AAC5-5D58B74EC43B}"/>
              </a:ext>
            </a:extLst>
          </p:cNvPr>
          <p:cNvSpPr txBox="1"/>
          <p:nvPr/>
        </p:nvSpPr>
        <p:spPr>
          <a:xfrm rot="16200000">
            <a:off x="2114359" y="3342459"/>
            <a:ext cx="951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h-SGW-S4--[x]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85CF5E-E1C3-7A48-BAEE-92C4248B0C33}"/>
              </a:ext>
            </a:extLst>
          </p:cNvPr>
          <p:cNvSpPr/>
          <p:nvPr/>
        </p:nvSpPr>
        <p:spPr>
          <a:xfrm>
            <a:off x="2683691" y="2570389"/>
            <a:ext cx="581503" cy="2906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126198-3D8B-F040-9EA5-3223D16EABF0}"/>
              </a:ext>
            </a:extLst>
          </p:cNvPr>
          <p:cNvSpPr txBox="1"/>
          <p:nvPr/>
        </p:nvSpPr>
        <p:spPr>
          <a:xfrm>
            <a:off x="2552366" y="257899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MME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6AC5E54-48AB-3241-B691-E9ED5CBEBECB}"/>
              </a:ext>
            </a:extLst>
          </p:cNvPr>
          <p:cNvSpPr/>
          <p:nvPr/>
        </p:nvSpPr>
        <p:spPr>
          <a:xfrm>
            <a:off x="2890499" y="144906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58EF44-686E-284C-BB32-C4737D5901FE}"/>
              </a:ext>
            </a:extLst>
          </p:cNvPr>
          <p:cNvCxnSpPr>
            <a:cxnSpLocks/>
            <a:stCxn id="103" idx="0"/>
            <a:endCxn id="99" idx="4"/>
          </p:cNvCxnSpPr>
          <p:nvPr/>
        </p:nvCxnSpPr>
        <p:spPr>
          <a:xfrm flipH="1" flipV="1">
            <a:off x="2962499" y="1593061"/>
            <a:ext cx="6464" cy="885922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480269F-76CD-8E40-9F03-5C0DC70FF326}"/>
              </a:ext>
            </a:extLst>
          </p:cNvPr>
          <p:cNvSpPr/>
          <p:nvPr/>
        </p:nvSpPr>
        <p:spPr>
          <a:xfrm>
            <a:off x="2896963" y="2478983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1E5E69-6917-F54D-A765-3349C262D412}"/>
              </a:ext>
            </a:extLst>
          </p:cNvPr>
          <p:cNvSpPr txBox="1"/>
          <p:nvPr/>
        </p:nvSpPr>
        <p:spPr>
          <a:xfrm rot="5400000">
            <a:off x="2470141" y="1829664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h-SGSN-S3--[x]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461F11-6B76-2140-807D-6F0560535649}"/>
              </a:ext>
            </a:extLst>
          </p:cNvPr>
          <p:cNvSpPr/>
          <p:nvPr/>
        </p:nvSpPr>
        <p:spPr>
          <a:xfrm>
            <a:off x="2893167" y="281721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2AEBC64-835C-274E-97C4-5864A6EA5F18}"/>
              </a:ext>
            </a:extLst>
          </p:cNvPr>
          <p:cNvCxnSpPr>
            <a:cxnSpLocks/>
            <a:stCxn id="112" idx="0"/>
            <a:endCxn id="108" idx="4"/>
          </p:cNvCxnSpPr>
          <p:nvPr/>
        </p:nvCxnSpPr>
        <p:spPr>
          <a:xfrm flipV="1">
            <a:off x="2962690" y="2961216"/>
            <a:ext cx="2477" cy="867961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BD4E7B91-26DB-4E4F-89D4-1677882327DD}"/>
              </a:ext>
            </a:extLst>
          </p:cNvPr>
          <p:cNvSpPr/>
          <p:nvPr/>
        </p:nvSpPr>
        <p:spPr>
          <a:xfrm>
            <a:off x="2890690" y="382917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1D4D6D-7CC9-7C49-8F7C-55077C6899E9}"/>
              </a:ext>
            </a:extLst>
          </p:cNvPr>
          <p:cNvSpPr txBox="1"/>
          <p:nvPr/>
        </p:nvSpPr>
        <p:spPr>
          <a:xfrm rot="16200000">
            <a:off x="2629168" y="2064276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h-MME-S3--[x]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EEAB6F-3F57-9448-B05D-C70458EE65EF}"/>
              </a:ext>
            </a:extLst>
          </p:cNvPr>
          <p:cNvSpPr txBox="1"/>
          <p:nvPr/>
        </p:nvSpPr>
        <p:spPr>
          <a:xfrm rot="16200000">
            <a:off x="2574800" y="3360018"/>
            <a:ext cx="9192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h-MME-S11C--[x]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884A5C-FFDB-D942-845C-CF1230EA8E2B}"/>
              </a:ext>
            </a:extLst>
          </p:cNvPr>
          <p:cNvSpPr txBox="1"/>
          <p:nvPr/>
        </p:nvSpPr>
        <p:spPr>
          <a:xfrm rot="5400000">
            <a:off x="2404298" y="3209985"/>
            <a:ext cx="932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h-SGW-S11C--[x]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C31F87-EC98-8F42-AE92-6B717EE3E2CA}"/>
              </a:ext>
            </a:extLst>
          </p:cNvPr>
          <p:cNvSpPr txBox="1"/>
          <p:nvPr/>
        </p:nvSpPr>
        <p:spPr>
          <a:xfrm rot="3300000">
            <a:off x="1521041" y="3623863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h-SGW-S12--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ABE437-90D7-9B4F-9FD8-1923D5441A68}"/>
              </a:ext>
            </a:extLst>
          </p:cNvPr>
          <p:cNvSpPr txBox="1"/>
          <p:nvPr/>
        </p:nvSpPr>
        <p:spPr>
          <a:xfrm>
            <a:off x="4751083" y="188627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DEA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39DE7EC-AB70-654C-8DBD-88196DFD2022}"/>
              </a:ext>
            </a:extLst>
          </p:cNvPr>
          <p:cNvSpPr/>
          <p:nvPr/>
        </p:nvSpPr>
        <p:spPr>
          <a:xfrm>
            <a:off x="5359704" y="196125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D2BE81A-9C04-C143-BAB4-65E722A4229D}"/>
              </a:ext>
            </a:extLst>
          </p:cNvPr>
          <p:cNvSpPr/>
          <p:nvPr/>
        </p:nvSpPr>
        <p:spPr>
          <a:xfrm>
            <a:off x="5109435" y="217275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09721AC-A99C-3A46-AE29-9BB2826B003E}"/>
              </a:ext>
            </a:extLst>
          </p:cNvPr>
          <p:cNvSpPr/>
          <p:nvPr/>
        </p:nvSpPr>
        <p:spPr>
          <a:xfrm>
            <a:off x="3224179" y="265794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99D402-B580-1C41-BFED-E6B2A548EDF2}"/>
              </a:ext>
            </a:extLst>
          </p:cNvPr>
          <p:cNvSpPr txBox="1"/>
          <p:nvPr/>
        </p:nvSpPr>
        <p:spPr>
          <a:xfrm>
            <a:off x="3270448" y="2536341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h-MME-S6a--[x]</a:t>
            </a:r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BFD1BE48-8710-1449-8A02-730EBFB83C06}"/>
              </a:ext>
            </a:extLst>
          </p:cNvPr>
          <p:cNvSpPr/>
          <p:nvPr/>
        </p:nvSpPr>
        <p:spPr>
          <a:xfrm>
            <a:off x="3051996" y="1473270"/>
            <a:ext cx="293440" cy="272537"/>
          </a:xfrm>
          <a:prstGeom prst="arc">
            <a:avLst>
              <a:gd name="adj1" fmla="val 15708407"/>
              <a:gd name="adj2" fmla="val 11703290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8143BFE-9132-1444-8BF7-6C2C68ED08A0}"/>
              </a:ext>
            </a:extLst>
          </p:cNvPr>
          <p:cNvSpPr/>
          <p:nvPr/>
        </p:nvSpPr>
        <p:spPr>
          <a:xfrm rot="5400000">
            <a:off x="3317825" y="1522997"/>
            <a:ext cx="58751" cy="12302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E10EE79-3014-6949-BA6F-958672595229}"/>
              </a:ext>
            </a:extLst>
          </p:cNvPr>
          <p:cNvSpPr txBox="1"/>
          <p:nvPr/>
        </p:nvSpPr>
        <p:spPr>
          <a:xfrm>
            <a:off x="3367446" y="1462764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S16</a:t>
            </a:r>
          </a:p>
        </p:txBody>
      </p:sp>
      <p:sp>
        <p:nvSpPr>
          <p:cNvPr id="141" name="Freeform 17">
            <a:extLst>
              <a:ext uri="{FF2B5EF4-FFF2-40B4-BE49-F238E27FC236}">
                <a16:creationId xmlns:a16="http://schemas.microsoft.com/office/drawing/2014/main" id="{1C0C38F4-7CFF-094F-9600-3C4E8CACE0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16803" y="1870227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9B1762B-1E71-AC41-86AA-E5792A865879}"/>
              </a:ext>
            </a:extLst>
          </p:cNvPr>
          <p:cNvSpPr/>
          <p:nvPr/>
        </p:nvSpPr>
        <p:spPr>
          <a:xfrm>
            <a:off x="8250011" y="1866610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C8279C5-2BF8-DF4C-9D66-F3A3059BD9CB}"/>
              </a:ext>
            </a:extLst>
          </p:cNvPr>
          <p:cNvSpPr/>
          <p:nvPr/>
        </p:nvSpPr>
        <p:spPr>
          <a:xfrm>
            <a:off x="8158650" y="1976641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B640389-3FCF-E14E-8A14-EFA259548340}"/>
              </a:ext>
            </a:extLst>
          </p:cNvPr>
          <p:cNvSpPr txBox="1"/>
          <p:nvPr/>
        </p:nvSpPr>
        <p:spPr>
          <a:xfrm>
            <a:off x="8252479" y="1894954"/>
            <a:ext cx="587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vHSS</a:t>
            </a:r>
            <a:endParaRPr lang="en-US" sz="12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381ED6B-451D-5D43-B9D3-12E26CF2352A}"/>
              </a:ext>
            </a:extLst>
          </p:cNvPr>
          <p:cNvSpPr txBox="1"/>
          <p:nvPr/>
        </p:nvSpPr>
        <p:spPr>
          <a:xfrm>
            <a:off x="6596604" y="1946357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DDD2A09-0731-CF4F-BA88-38476795C4A0}"/>
              </a:ext>
            </a:extLst>
          </p:cNvPr>
          <p:cNvSpPr/>
          <p:nvPr/>
        </p:nvSpPr>
        <p:spPr>
          <a:xfrm>
            <a:off x="6334858" y="1882271"/>
            <a:ext cx="353188" cy="3274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F885577-7440-3748-828D-7EAEDDB56EB1}"/>
              </a:ext>
            </a:extLst>
          </p:cNvPr>
          <p:cNvSpPr txBox="1"/>
          <p:nvPr/>
        </p:nvSpPr>
        <p:spPr>
          <a:xfrm>
            <a:off x="6091263" y="1920215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DRA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77E27F0-0BE7-414E-874A-23C17FF39A6D}"/>
              </a:ext>
            </a:extLst>
          </p:cNvPr>
          <p:cNvSpPr/>
          <p:nvPr/>
        </p:nvSpPr>
        <p:spPr>
          <a:xfrm rot="16200000">
            <a:off x="6235497" y="198528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A244A2-A0A9-A448-A0BA-ADD7E5780E70}"/>
              </a:ext>
            </a:extLst>
          </p:cNvPr>
          <p:cNvSpPr txBox="1"/>
          <p:nvPr/>
        </p:nvSpPr>
        <p:spPr>
          <a:xfrm>
            <a:off x="7431443" y="1825595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v-HSS-S6ad--[x]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C8FFB0D-5F46-274A-B967-D90F08797620}"/>
              </a:ext>
            </a:extLst>
          </p:cNvPr>
          <p:cNvCxnSpPr>
            <a:stCxn id="261" idx="6"/>
            <a:endCxn id="265" idx="0"/>
          </p:cNvCxnSpPr>
          <p:nvPr/>
        </p:nvCxnSpPr>
        <p:spPr>
          <a:xfrm>
            <a:off x="3224179" y="1283097"/>
            <a:ext cx="1952542" cy="421067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FF7403C-B0F9-6D48-81FC-E89528379260}"/>
              </a:ext>
            </a:extLst>
          </p:cNvPr>
          <p:cNvCxnSpPr>
            <a:cxnSpLocks/>
            <a:stCxn id="131" idx="6"/>
            <a:endCxn id="125" idx="4"/>
          </p:cNvCxnSpPr>
          <p:nvPr/>
        </p:nvCxnSpPr>
        <p:spPr>
          <a:xfrm flipV="1">
            <a:off x="3368179" y="2316758"/>
            <a:ext cx="1813256" cy="413184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72E1877C-2A98-3D4A-AB48-EDD78D8DA252}"/>
              </a:ext>
            </a:extLst>
          </p:cNvPr>
          <p:cNvSpPr/>
          <p:nvPr/>
        </p:nvSpPr>
        <p:spPr>
          <a:xfrm>
            <a:off x="4328396" y="1958117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D9AA46-F9AB-5D47-B156-774F4DF0C2CC}"/>
              </a:ext>
            </a:extLst>
          </p:cNvPr>
          <p:cNvCxnSpPr>
            <a:cxnSpLocks/>
            <a:stCxn id="163" idx="6"/>
            <a:endCxn id="166" idx="2"/>
          </p:cNvCxnSpPr>
          <p:nvPr/>
        </p:nvCxnSpPr>
        <p:spPr>
          <a:xfrm>
            <a:off x="4472396" y="2030117"/>
            <a:ext cx="384281" cy="2865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FD45444A-E1B7-E048-A19E-E11EBE43E400}"/>
              </a:ext>
            </a:extLst>
          </p:cNvPr>
          <p:cNvSpPr/>
          <p:nvPr/>
        </p:nvSpPr>
        <p:spPr>
          <a:xfrm>
            <a:off x="4856677" y="19609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9DBBD31-F7E0-8749-84F4-134DFD8DD637}"/>
              </a:ext>
            </a:extLst>
          </p:cNvPr>
          <p:cNvSpPr txBox="1"/>
          <p:nvPr/>
        </p:nvSpPr>
        <p:spPr>
          <a:xfrm rot="5400000">
            <a:off x="4793965" y="1369314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h-DEA-S6d--[x]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E83A695-7F60-AD49-91DA-BA5B18F38E21}"/>
              </a:ext>
            </a:extLst>
          </p:cNvPr>
          <p:cNvSpPr/>
          <p:nvPr/>
        </p:nvSpPr>
        <p:spPr>
          <a:xfrm>
            <a:off x="4950533" y="3880338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EEC812-991B-5C47-9826-7ECF3371DDD5}"/>
              </a:ext>
            </a:extLst>
          </p:cNvPr>
          <p:cNvSpPr txBox="1"/>
          <p:nvPr/>
        </p:nvSpPr>
        <p:spPr>
          <a:xfrm>
            <a:off x="5094533" y="3836441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7AA9F49-C261-8046-8431-95D21A55BA4F}"/>
              </a:ext>
            </a:extLst>
          </p:cNvPr>
          <p:cNvSpPr txBox="1"/>
          <p:nvPr/>
        </p:nvSpPr>
        <p:spPr>
          <a:xfrm>
            <a:off x="5408940" y="187308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h-DEA-S6ad--[x]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4DF1337-D553-BD45-B6CB-9BD6B8F5A08F}"/>
              </a:ext>
            </a:extLst>
          </p:cNvPr>
          <p:cNvSpPr txBox="1"/>
          <p:nvPr/>
        </p:nvSpPr>
        <p:spPr>
          <a:xfrm>
            <a:off x="5488510" y="2024770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IPX-DRA-S6--[x]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3735CC6-C40F-EE43-A97C-634F77EDF2F3}"/>
              </a:ext>
            </a:extLst>
          </p:cNvPr>
          <p:cNvSpPr/>
          <p:nvPr/>
        </p:nvSpPr>
        <p:spPr>
          <a:xfrm>
            <a:off x="514971" y="2622420"/>
            <a:ext cx="320971" cy="2188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2ABD91-909A-CB46-B01C-8B1F2A56D8FA}"/>
              </a:ext>
            </a:extLst>
          </p:cNvPr>
          <p:cNvSpPr txBox="1"/>
          <p:nvPr/>
        </p:nvSpPr>
        <p:spPr>
          <a:xfrm>
            <a:off x="472713" y="25937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60B10E-C306-4740-813E-07E4932534E3}"/>
              </a:ext>
            </a:extLst>
          </p:cNvPr>
          <p:cNvCxnSpPr>
            <a:cxnSpLocks/>
          </p:cNvCxnSpPr>
          <p:nvPr/>
        </p:nvCxnSpPr>
        <p:spPr>
          <a:xfrm flipH="1" flipV="1">
            <a:off x="829389" y="2732211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796606B-5C9F-F14E-8854-F3280768C814}"/>
              </a:ext>
            </a:extLst>
          </p:cNvPr>
          <p:cNvSpPr txBox="1"/>
          <p:nvPr/>
        </p:nvSpPr>
        <p:spPr>
          <a:xfrm>
            <a:off x="2121089" y="97897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3205C0-19A8-3E4C-97C6-F7A533528BED}"/>
              </a:ext>
            </a:extLst>
          </p:cNvPr>
          <p:cNvSpPr txBox="1"/>
          <p:nvPr/>
        </p:nvSpPr>
        <p:spPr>
          <a:xfrm>
            <a:off x="2273489" y="113137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B2F638D-D975-3B4E-B768-4C5F8157F8C7}"/>
              </a:ext>
            </a:extLst>
          </p:cNvPr>
          <p:cNvSpPr txBox="1"/>
          <p:nvPr/>
        </p:nvSpPr>
        <p:spPr>
          <a:xfrm>
            <a:off x="2375825" y="142426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B2468BF-0745-D949-B785-6CE70F6AB45F}"/>
              </a:ext>
            </a:extLst>
          </p:cNvPr>
          <p:cNvSpPr txBox="1"/>
          <p:nvPr/>
        </p:nvSpPr>
        <p:spPr>
          <a:xfrm>
            <a:off x="2828146" y="140866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E08DE52-BC5D-AA4F-9422-8A66C95B033E}"/>
              </a:ext>
            </a:extLst>
          </p:cNvPr>
          <p:cNvSpPr txBox="1"/>
          <p:nvPr/>
        </p:nvSpPr>
        <p:spPr>
          <a:xfrm>
            <a:off x="3026542" y="117167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6769154-72B5-FA46-A40B-F13446467373}"/>
              </a:ext>
            </a:extLst>
          </p:cNvPr>
          <p:cNvSpPr txBox="1"/>
          <p:nvPr/>
        </p:nvSpPr>
        <p:spPr>
          <a:xfrm>
            <a:off x="5044942" y="165946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66FA1E7-8DB6-164E-8409-9C79F27E84A8}"/>
              </a:ext>
            </a:extLst>
          </p:cNvPr>
          <p:cNvSpPr txBox="1"/>
          <p:nvPr/>
        </p:nvSpPr>
        <p:spPr>
          <a:xfrm>
            <a:off x="4803587" y="192830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BD0EEF2-41DF-AA4B-9BB0-E07B6677EA09}"/>
              </a:ext>
            </a:extLst>
          </p:cNvPr>
          <p:cNvSpPr txBox="1"/>
          <p:nvPr/>
        </p:nvSpPr>
        <p:spPr>
          <a:xfrm>
            <a:off x="4268834" y="191959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06E1F9-4766-404B-A330-1C57DCB77C86}"/>
              </a:ext>
            </a:extLst>
          </p:cNvPr>
          <p:cNvSpPr txBox="1"/>
          <p:nvPr/>
        </p:nvSpPr>
        <p:spPr>
          <a:xfrm>
            <a:off x="5050109" y="213020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833A486-9FD0-554B-A394-1830330593DB}"/>
              </a:ext>
            </a:extLst>
          </p:cNvPr>
          <p:cNvSpPr txBox="1"/>
          <p:nvPr/>
        </p:nvSpPr>
        <p:spPr>
          <a:xfrm>
            <a:off x="5304664" y="192476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2F48D0D-16B8-3B45-A8A4-FEF6232F6615}"/>
              </a:ext>
            </a:extLst>
          </p:cNvPr>
          <p:cNvSpPr txBox="1"/>
          <p:nvPr/>
        </p:nvSpPr>
        <p:spPr>
          <a:xfrm>
            <a:off x="6183406" y="194616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56EA64B-D87A-914D-8621-342ADF6437D7}"/>
              </a:ext>
            </a:extLst>
          </p:cNvPr>
          <p:cNvSpPr txBox="1"/>
          <p:nvPr/>
        </p:nvSpPr>
        <p:spPr>
          <a:xfrm>
            <a:off x="3170419" y="261893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A13401-4042-774C-83FD-28A38FC2F4D2}"/>
              </a:ext>
            </a:extLst>
          </p:cNvPr>
          <p:cNvSpPr txBox="1"/>
          <p:nvPr/>
        </p:nvSpPr>
        <p:spPr>
          <a:xfrm>
            <a:off x="969689" y="243076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8EAC07B-B44C-7E4E-9766-9B6399A97EAD}"/>
              </a:ext>
            </a:extLst>
          </p:cNvPr>
          <p:cNvSpPr txBox="1"/>
          <p:nvPr/>
        </p:nvSpPr>
        <p:spPr>
          <a:xfrm>
            <a:off x="1402107" y="278500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9BCE85F-BFE6-CD47-8D23-C32392688F98}"/>
              </a:ext>
            </a:extLst>
          </p:cNvPr>
          <p:cNvSpPr txBox="1"/>
          <p:nvPr/>
        </p:nvSpPr>
        <p:spPr>
          <a:xfrm>
            <a:off x="2163191" y="381047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396C26C-2794-8242-AF30-DED9E0B82B91}"/>
              </a:ext>
            </a:extLst>
          </p:cNvPr>
          <p:cNvSpPr txBox="1"/>
          <p:nvPr/>
        </p:nvSpPr>
        <p:spPr>
          <a:xfrm>
            <a:off x="2396772" y="379206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26689A-B91A-F940-A17A-1DDFD402AE4C}"/>
              </a:ext>
            </a:extLst>
          </p:cNvPr>
          <p:cNvSpPr txBox="1"/>
          <p:nvPr/>
        </p:nvSpPr>
        <p:spPr>
          <a:xfrm>
            <a:off x="2835206" y="379451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91BEA4-FA6B-1040-909D-8EAAB212DAAD}"/>
              </a:ext>
            </a:extLst>
          </p:cNvPr>
          <p:cNvSpPr txBox="1"/>
          <p:nvPr/>
        </p:nvSpPr>
        <p:spPr>
          <a:xfrm>
            <a:off x="2834853" y="278150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83AA94B-B71A-4448-B3B9-FC405C0B16BA}"/>
              </a:ext>
            </a:extLst>
          </p:cNvPr>
          <p:cNvSpPr txBox="1"/>
          <p:nvPr/>
        </p:nvSpPr>
        <p:spPr>
          <a:xfrm>
            <a:off x="2840015" y="243369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7E27FBA-1A64-9D48-9276-0100F013B052}"/>
              </a:ext>
            </a:extLst>
          </p:cNvPr>
          <p:cNvSpPr txBox="1"/>
          <p:nvPr/>
        </p:nvSpPr>
        <p:spPr>
          <a:xfrm>
            <a:off x="3007611" y="4149115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79DC095-8D99-5E49-8200-262B0C6FA39C}"/>
              </a:ext>
            </a:extLst>
          </p:cNvPr>
          <p:cNvSpPr txBox="1"/>
          <p:nvPr/>
        </p:nvSpPr>
        <p:spPr>
          <a:xfrm>
            <a:off x="8087875" y="4145347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F77CEB9-04B0-3347-A6BA-DA9657F71285}"/>
              </a:ext>
            </a:extLst>
          </p:cNvPr>
          <p:cNvSpPr txBox="1"/>
          <p:nvPr/>
        </p:nvSpPr>
        <p:spPr>
          <a:xfrm>
            <a:off x="8099595" y="193861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DC796FD-C484-AB49-9BFC-9BAD27A3EA76}"/>
              </a:ext>
            </a:extLst>
          </p:cNvPr>
          <p:cNvSpPr/>
          <p:nvPr/>
        </p:nvSpPr>
        <p:spPr>
          <a:xfrm>
            <a:off x="4299624" y="3868296"/>
            <a:ext cx="557376" cy="29174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CEDE32B-7536-3A41-A578-4272BFE87B90}"/>
              </a:ext>
            </a:extLst>
          </p:cNvPr>
          <p:cNvSpPr txBox="1"/>
          <p:nvPr/>
        </p:nvSpPr>
        <p:spPr>
          <a:xfrm>
            <a:off x="4172551" y="386756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1B3CF412-82B1-6F43-AD97-9F600C39B324}"/>
              </a:ext>
            </a:extLst>
          </p:cNvPr>
          <p:cNvSpPr/>
          <p:nvPr/>
        </p:nvSpPr>
        <p:spPr>
          <a:xfrm>
            <a:off x="3086281" y="394360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AD3E3B7-DDE1-D340-8B8A-818FD6F6CA4A}"/>
              </a:ext>
            </a:extLst>
          </p:cNvPr>
          <p:cNvSpPr/>
          <p:nvPr/>
        </p:nvSpPr>
        <p:spPr>
          <a:xfrm>
            <a:off x="4214044" y="394028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22925BA-D0ED-9845-9888-41A0767FA80E}"/>
              </a:ext>
            </a:extLst>
          </p:cNvPr>
          <p:cNvCxnSpPr>
            <a:cxnSpLocks/>
            <a:stCxn id="223" idx="6"/>
            <a:endCxn id="227" idx="2"/>
          </p:cNvCxnSpPr>
          <p:nvPr/>
        </p:nvCxnSpPr>
        <p:spPr>
          <a:xfrm flipV="1">
            <a:off x="3230281" y="4012286"/>
            <a:ext cx="983763" cy="3316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DDCB93D1-9E4B-3B4C-8B7D-68264986ABB4}"/>
              </a:ext>
            </a:extLst>
          </p:cNvPr>
          <p:cNvSpPr txBox="1"/>
          <p:nvPr/>
        </p:nvSpPr>
        <p:spPr>
          <a:xfrm>
            <a:off x="3011767" y="3915574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3B66DCD-F07D-D84F-B2FC-C7C1C27335B7}"/>
              </a:ext>
            </a:extLst>
          </p:cNvPr>
          <p:cNvSpPr txBox="1"/>
          <p:nvPr/>
        </p:nvSpPr>
        <p:spPr>
          <a:xfrm>
            <a:off x="4129383" y="3907136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3BFCDEE-B88E-4B0B-AE2C-D29C1B870363}"/>
              </a:ext>
            </a:extLst>
          </p:cNvPr>
          <p:cNvSpPr/>
          <p:nvPr/>
        </p:nvSpPr>
        <p:spPr>
          <a:xfrm>
            <a:off x="4299624" y="3170582"/>
            <a:ext cx="549432" cy="27096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4A244C-19CF-4FFE-9130-0556BF00A16A}"/>
              </a:ext>
            </a:extLst>
          </p:cNvPr>
          <p:cNvSpPr txBox="1"/>
          <p:nvPr/>
        </p:nvSpPr>
        <p:spPr>
          <a:xfrm>
            <a:off x="3822391" y="367105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h-PGW-S7--[x]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F5EA29D-A954-43C2-AA7D-0816C903A38B}"/>
              </a:ext>
            </a:extLst>
          </p:cNvPr>
          <p:cNvSpPr/>
          <p:nvPr/>
        </p:nvSpPr>
        <p:spPr>
          <a:xfrm>
            <a:off x="4500000" y="379379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7FBDE4B-0C4F-4C16-8C24-A7BF9CAF75D2}"/>
              </a:ext>
            </a:extLst>
          </p:cNvPr>
          <p:cNvSpPr/>
          <p:nvPr/>
        </p:nvSpPr>
        <p:spPr>
          <a:xfrm>
            <a:off x="4501215" y="338942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92D3F5-E194-409E-AF3F-8829563976A6}"/>
              </a:ext>
            </a:extLst>
          </p:cNvPr>
          <p:cNvCxnSpPr>
            <a:cxnSpLocks/>
            <a:stCxn id="134" idx="0"/>
            <a:endCxn id="135" idx="4"/>
          </p:cNvCxnSpPr>
          <p:nvPr/>
        </p:nvCxnSpPr>
        <p:spPr>
          <a:xfrm flipV="1">
            <a:off x="4572000" y="3533428"/>
            <a:ext cx="1215" cy="26036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1632E72-A70A-45A4-A2B1-1CE074D47405}"/>
              </a:ext>
            </a:extLst>
          </p:cNvPr>
          <p:cNvSpPr txBox="1"/>
          <p:nvPr/>
        </p:nvSpPr>
        <p:spPr>
          <a:xfrm>
            <a:off x="4444013" y="334836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11D918-B358-418E-8685-D9577175D364}"/>
              </a:ext>
            </a:extLst>
          </p:cNvPr>
          <p:cNvSpPr txBox="1"/>
          <p:nvPr/>
        </p:nvSpPr>
        <p:spPr>
          <a:xfrm>
            <a:off x="4444013" y="37513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72EAE50-6D5E-4653-A9EC-3F3CEC8CBD6C}"/>
              </a:ext>
            </a:extLst>
          </p:cNvPr>
          <p:cNvSpPr txBox="1"/>
          <p:nvPr/>
        </p:nvSpPr>
        <p:spPr>
          <a:xfrm>
            <a:off x="4156375" y="315860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hPCRF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92557C7-024C-4A97-8942-B1A7DB4222CA}"/>
              </a:ext>
            </a:extLst>
          </p:cNvPr>
          <p:cNvSpPr txBox="1"/>
          <p:nvPr/>
        </p:nvSpPr>
        <p:spPr>
          <a:xfrm>
            <a:off x="4557633" y="342097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h-PCRF-S7--[x]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BD84A76-1DE1-4C06-96BB-84D2EC116E94}"/>
              </a:ext>
            </a:extLst>
          </p:cNvPr>
          <p:cNvSpPr txBox="1"/>
          <p:nvPr/>
        </p:nvSpPr>
        <p:spPr>
          <a:xfrm>
            <a:off x="3134203" y="3832190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h-SGW-S5--[x]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72205DE-51FE-4489-A020-53930EE25EE1}"/>
              </a:ext>
            </a:extLst>
          </p:cNvPr>
          <p:cNvSpPr txBox="1"/>
          <p:nvPr/>
        </p:nvSpPr>
        <p:spPr>
          <a:xfrm>
            <a:off x="3530322" y="3984705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h-PGW-S5--[x]</a:t>
            </a:r>
          </a:p>
        </p:txBody>
      </p:sp>
    </p:spTree>
    <p:extLst>
      <p:ext uri="{BB962C8B-B14F-4D97-AF65-F5344CB8AC3E}">
        <p14:creationId xmlns:p14="http://schemas.microsoft.com/office/powerpoint/2010/main" val="387477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AD0BB8FB-39D5-F44D-AAB5-766C1145B070}"/>
              </a:ext>
            </a:extLst>
          </p:cNvPr>
          <p:cNvCxnSpPr>
            <a:cxnSpLocks/>
            <a:stCxn id="416" idx="6"/>
            <a:endCxn id="320" idx="3"/>
          </p:cNvCxnSpPr>
          <p:nvPr/>
        </p:nvCxnSpPr>
        <p:spPr>
          <a:xfrm>
            <a:off x="6526092" y="3164247"/>
            <a:ext cx="1614996" cy="1701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3712051-B4D6-3642-9F48-A8E0EFF43F63}"/>
              </a:ext>
            </a:extLst>
          </p:cNvPr>
          <p:cNvSpPr/>
          <p:nvPr/>
        </p:nvSpPr>
        <p:spPr>
          <a:xfrm>
            <a:off x="5551439" y="2075284"/>
            <a:ext cx="884379" cy="133102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50E7CB1-CC90-8B4C-A3A7-2BE3A9085DCC}"/>
              </a:ext>
            </a:extLst>
          </p:cNvPr>
          <p:cNvCxnSpPr>
            <a:cxnSpLocks/>
          </p:cNvCxnSpPr>
          <p:nvPr/>
        </p:nvCxnSpPr>
        <p:spPr>
          <a:xfrm flipV="1">
            <a:off x="6526092" y="2296145"/>
            <a:ext cx="179605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Freeform 17">
            <a:extLst>
              <a:ext uri="{FF2B5EF4-FFF2-40B4-BE49-F238E27FC236}">
                <a16:creationId xmlns:a16="http://schemas.microsoft.com/office/drawing/2014/main" id="{88DFFE4F-A5D2-1E41-B2DA-724A82E17F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3870" y="2986149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Network: non-3GPP access (trusted, untrusted)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2A308312-E486-4F43-979A-9FA046A29FBC}"/>
              </a:ext>
            </a:extLst>
          </p:cNvPr>
          <p:cNvSpPr/>
          <p:nvPr/>
        </p:nvSpPr>
        <p:spPr>
          <a:xfrm>
            <a:off x="1785571" y="1406943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3689658" y="141954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3217C0-EBCF-8541-94AC-AAEB24B26E91}"/>
              </a:ext>
            </a:extLst>
          </p:cNvPr>
          <p:cNvSpPr txBox="1"/>
          <p:nvPr/>
        </p:nvSpPr>
        <p:spPr>
          <a:xfrm>
            <a:off x="3698115" y="1498811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TWAG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505A480-C6D8-7E48-B514-91979A8A86C0}"/>
              </a:ext>
            </a:extLst>
          </p:cNvPr>
          <p:cNvSpPr/>
          <p:nvPr/>
        </p:nvSpPr>
        <p:spPr>
          <a:xfrm>
            <a:off x="5724720" y="2630605"/>
            <a:ext cx="192447" cy="229973"/>
          </a:xfrm>
          <a:prstGeom prst="arc">
            <a:avLst>
              <a:gd name="adj1" fmla="val 16285317"/>
              <a:gd name="adj2" fmla="val 12379570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2659949-B54D-9B4D-80F1-6F6D7C410284}"/>
              </a:ext>
            </a:extLst>
          </p:cNvPr>
          <p:cNvSpPr/>
          <p:nvPr/>
        </p:nvSpPr>
        <p:spPr>
          <a:xfrm>
            <a:off x="4490682" y="157377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ABBF8-0A89-A241-AF2F-1FE9CC2C4C9C}"/>
              </a:ext>
            </a:extLst>
          </p:cNvPr>
          <p:cNvSpPr txBox="1"/>
          <p:nvPr/>
        </p:nvSpPr>
        <p:spPr>
          <a:xfrm>
            <a:off x="7751238" y="3050532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IMS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34A9CD5-206C-784F-85EC-990BBF36743F}"/>
              </a:ext>
            </a:extLst>
          </p:cNvPr>
          <p:cNvSpPr txBox="1"/>
          <p:nvPr/>
        </p:nvSpPr>
        <p:spPr>
          <a:xfrm>
            <a:off x="5237937" y="3429371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h-PGW-S2b--[x]</a:t>
            </a: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0B404931-335C-A349-856F-41DCBC89C65B}"/>
              </a:ext>
            </a:extLst>
          </p:cNvPr>
          <p:cNvGrpSpPr/>
          <p:nvPr/>
        </p:nvGrpSpPr>
        <p:grpSpPr>
          <a:xfrm>
            <a:off x="1242670" y="1517266"/>
            <a:ext cx="162140" cy="306348"/>
            <a:chOff x="915200" y="2267831"/>
            <a:chExt cx="207173" cy="361521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7699E80-68DB-3942-910F-86CF21C88BBB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33A1602F-7B94-4042-BAE2-48F0E12D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1044153" y="1235818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(trusted)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1365284" y="1489223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1C9F11F8-6DEA-F74B-816E-77E06EA2EB6B}"/>
              </a:ext>
            </a:extLst>
          </p:cNvPr>
          <p:cNvSpPr/>
          <p:nvPr/>
        </p:nvSpPr>
        <p:spPr>
          <a:xfrm>
            <a:off x="5317228" y="3191053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E2F9F21-6A0D-2E4D-A070-9DA7BD0212BA}"/>
              </a:ext>
            </a:extLst>
          </p:cNvPr>
          <p:cNvSpPr/>
          <p:nvPr/>
        </p:nvSpPr>
        <p:spPr>
          <a:xfrm>
            <a:off x="2312495" y="158204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29AB376-C00A-0246-9230-F49BABED5B97}"/>
              </a:ext>
            </a:extLst>
          </p:cNvPr>
          <p:cNvSpPr/>
          <p:nvPr/>
        </p:nvSpPr>
        <p:spPr>
          <a:xfrm>
            <a:off x="3594205" y="158493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E51160-2B10-A143-9F27-89833427F61C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2456495" y="1654045"/>
            <a:ext cx="1137710" cy="288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891F138-88BE-4647-AB09-725F6A9CD5BC}"/>
              </a:ext>
            </a:extLst>
          </p:cNvPr>
          <p:cNvSpPr txBox="1"/>
          <p:nvPr/>
        </p:nvSpPr>
        <p:spPr>
          <a:xfrm>
            <a:off x="2812534" y="1466008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h-TWAG-S2a--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E5AA1F3-26B4-E74D-B6A8-C6AF59939E3B}"/>
              </a:ext>
            </a:extLst>
          </p:cNvPr>
          <p:cNvSpPr/>
          <p:nvPr/>
        </p:nvSpPr>
        <p:spPr>
          <a:xfrm>
            <a:off x="1881226" y="1510941"/>
            <a:ext cx="439298" cy="297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17">
            <a:extLst>
              <a:ext uri="{FF2B5EF4-FFF2-40B4-BE49-F238E27FC236}">
                <a16:creationId xmlns:a16="http://schemas.microsoft.com/office/drawing/2014/main" id="{8E82A62B-CD97-D249-A60D-987AE7C08A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4176" y="2069223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F4C7FD9-A65E-A44F-9F16-37F5AFFD0C19}"/>
              </a:ext>
            </a:extLst>
          </p:cNvPr>
          <p:cNvSpPr txBox="1"/>
          <p:nvPr/>
        </p:nvSpPr>
        <p:spPr>
          <a:xfrm>
            <a:off x="7585791" y="215663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1835335" y="1550585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AP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E273F6B-C8C2-DD4F-ABB4-F867B42D5147}"/>
              </a:ext>
            </a:extLst>
          </p:cNvPr>
          <p:cNvSpPr txBox="1"/>
          <p:nvPr/>
        </p:nvSpPr>
        <p:spPr>
          <a:xfrm>
            <a:off x="3512378" y="155388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FDB526B-74E6-594F-B802-C34E0E088E4C}"/>
              </a:ext>
            </a:extLst>
          </p:cNvPr>
          <p:cNvSpPr txBox="1"/>
          <p:nvPr/>
        </p:nvSpPr>
        <p:spPr>
          <a:xfrm>
            <a:off x="2235584" y="1554914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18" name="Hexagon 217">
            <a:extLst>
              <a:ext uri="{FF2B5EF4-FFF2-40B4-BE49-F238E27FC236}">
                <a16:creationId xmlns:a16="http://schemas.microsoft.com/office/drawing/2014/main" id="{7E00A4B1-8589-2E4C-B5C9-7331D848AFF8}"/>
              </a:ext>
            </a:extLst>
          </p:cNvPr>
          <p:cNvSpPr/>
          <p:nvPr/>
        </p:nvSpPr>
        <p:spPr>
          <a:xfrm>
            <a:off x="1787051" y="3672231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28F53FA-6A14-A540-AE7A-9806206BAF6E}"/>
              </a:ext>
            </a:extLst>
          </p:cNvPr>
          <p:cNvGrpSpPr/>
          <p:nvPr/>
        </p:nvGrpSpPr>
        <p:grpSpPr>
          <a:xfrm>
            <a:off x="1244150" y="3782554"/>
            <a:ext cx="162140" cy="306348"/>
            <a:chOff x="915200" y="2267831"/>
            <a:chExt cx="207173" cy="36152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5973EE1-FC15-164C-8904-9F60B1EA9A3E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06959D6C-EC49-BF4A-95F4-C39A9591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6ED80412-4DDF-3C40-AF1E-E47E99B40C13}"/>
              </a:ext>
            </a:extLst>
          </p:cNvPr>
          <p:cNvSpPr txBox="1"/>
          <p:nvPr/>
        </p:nvSpPr>
        <p:spPr>
          <a:xfrm>
            <a:off x="1045633" y="3501106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(untrusted)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F0C8BD9-0CEC-A641-8274-54C920879E1B}"/>
              </a:ext>
            </a:extLst>
          </p:cNvPr>
          <p:cNvSpPr/>
          <p:nvPr/>
        </p:nvSpPr>
        <p:spPr>
          <a:xfrm>
            <a:off x="3682254" y="368483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3ED2888-892F-894D-BBD9-4B90616DB034}"/>
              </a:ext>
            </a:extLst>
          </p:cNvPr>
          <p:cNvSpPr txBox="1"/>
          <p:nvPr/>
        </p:nvSpPr>
        <p:spPr>
          <a:xfrm>
            <a:off x="3690711" y="376410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ePDG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2930432-B75C-C04E-9CC3-93D2E2913731}"/>
              </a:ext>
            </a:extLst>
          </p:cNvPr>
          <p:cNvSpPr/>
          <p:nvPr/>
        </p:nvSpPr>
        <p:spPr>
          <a:xfrm>
            <a:off x="4483278" y="383906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F1C4965-EB15-8548-BB4D-18C515933A71}"/>
              </a:ext>
            </a:extLst>
          </p:cNvPr>
          <p:cNvSpPr/>
          <p:nvPr/>
        </p:nvSpPr>
        <p:spPr>
          <a:xfrm>
            <a:off x="3586801" y="385022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C2C661-B127-5D49-8DEE-01BA200E0C1B}"/>
              </a:ext>
            </a:extLst>
          </p:cNvPr>
          <p:cNvCxnSpPr>
            <a:cxnSpLocks/>
            <a:stCxn id="233" idx="6"/>
            <a:endCxn id="286" idx="2"/>
          </p:cNvCxnSpPr>
          <p:nvPr/>
        </p:nvCxnSpPr>
        <p:spPr>
          <a:xfrm>
            <a:off x="2457975" y="3919333"/>
            <a:ext cx="1128826" cy="289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98AD5C05-5886-E34D-9807-1CD408C68EED}"/>
              </a:ext>
            </a:extLst>
          </p:cNvPr>
          <p:cNvSpPr txBox="1"/>
          <p:nvPr/>
        </p:nvSpPr>
        <p:spPr>
          <a:xfrm>
            <a:off x="3504974" y="3819175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2F3C70A-7BA6-3A47-8BD6-6CABBB51FB3A}"/>
              </a:ext>
            </a:extLst>
          </p:cNvPr>
          <p:cNvSpPr txBox="1"/>
          <p:nvPr/>
        </p:nvSpPr>
        <p:spPr>
          <a:xfrm>
            <a:off x="2358117" y="1625694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h-WiAP-S2a--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45D692F-F6C0-8144-A876-43DF44AE7B9B}"/>
              </a:ext>
            </a:extLst>
          </p:cNvPr>
          <p:cNvSpPr txBox="1"/>
          <p:nvPr/>
        </p:nvSpPr>
        <p:spPr>
          <a:xfrm>
            <a:off x="2350570" y="3906951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WiAP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FA525F4-FAB7-904F-8760-5FF077578CE9}"/>
              </a:ext>
            </a:extLst>
          </p:cNvPr>
          <p:cNvSpPr txBox="1"/>
          <p:nvPr/>
        </p:nvSpPr>
        <p:spPr>
          <a:xfrm>
            <a:off x="2830609" y="3676493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ePDG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SWu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4B76C91F-08ED-7345-9DD2-9B585AEA375D}"/>
              </a:ext>
            </a:extLst>
          </p:cNvPr>
          <p:cNvSpPr/>
          <p:nvPr/>
        </p:nvSpPr>
        <p:spPr>
          <a:xfrm>
            <a:off x="3785432" y="2586561"/>
            <a:ext cx="584948" cy="309459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6F4C576-8CBC-A44F-BE91-B1B08C1F8EA0}"/>
              </a:ext>
            </a:extLst>
          </p:cNvPr>
          <p:cNvSpPr txBox="1"/>
          <p:nvPr/>
        </p:nvSpPr>
        <p:spPr>
          <a:xfrm>
            <a:off x="3657885" y="260748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AAA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42C086CD-288C-A546-A06D-35ECE9203CBB}"/>
              </a:ext>
            </a:extLst>
          </p:cNvPr>
          <p:cNvSpPr/>
          <p:nvPr/>
        </p:nvSpPr>
        <p:spPr>
          <a:xfrm>
            <a:off x="4331974" y="267159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6BEC1563-9E42-BD4A-BF9A-98D4223F4700}"/>
              </a:ext>
            </a:extLst>
          </p:cNvPr>
          <p:cNvCxnSpPr>
            <a:cxnSpLocks/>
            <a:stCxn id="351" idx="6"/>
            <a:endCxn id="353" idx="2"/>
          </p:cNvCxnSpPr>
          <p:nvPr/>
        </p:nvCxnSpPr>
        <p:spPr>
          <a:xfrm>
            <a:off x="4475974" y="2743596"/>
            <a:ext cx="992218" cy="286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7536CDC7-4C86-4045-952D-4053BA1C673F}"/>
              </a:ext>
            </a:extLst>
          </p:cNvPr>
          <p:cNvSpPr/>
          <p:nvPr/>
        </p:nvSpPr>
        <p:spPr>
          <a:xfrm>
            <a:off x="5468192" y="267446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F4D5FF4B-781F-A54D-904C-F0039831552D}"/>
              </a:ext>
            </a:extLst>
          </p:cNvPr>
          <p:cNvSpPr txBox="1"/>
          <p:nvPr/>
        </p:nvSpPr>
        <p:spPr>
          <a:xfrm>
            <a:off x="4281290" y="263307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3F4742A-1884-234C-8AE6-E15673A46F41}"/>
              </a:ext>
            </a:extLst>
          </p:cNvPr>
          <p:cNvSpPr txBox="1"/>
          <p:nvPr/>
        </p:nvSpPr>
        <p:spPr>
          <a:xfrm>
            <a:off x="5415102" y="264177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6E47E9E-24B3-6344-B93C-9C0FB2AE8C96}"/>
              </a:ext>
            </a:extLst>
          </p:cNvPr>
          <p:cNvSpPr/>
          <p:nvPr/>
        </p:nvSpPr>
        <p:spPr>
          <a:xfrm>
            <a:off x="5561806" y="2076629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7E4F427-9C3B-0545-8B6A-2D8F55B237E3}"/>
              </a:ext>
            </a:extLst>
          </p:cNvPr>
          <p:cNvSpPr/>
          <p:nvPr/>
        </p:nvSpPr>
        <p:spPr>
          <a:xfrm>
            <a:off x="5908150" y="197933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221F879-C267-5540-974C-4861A3BE8348}"/>
              </a:ext>
            </a:extLst>
          </p:cNvPr>
          <p:cNvSpPr/>
          <p:nvPr/>
        </p:nvSpPr>
        <p:spPr>
          <a:xfrm>
            <a:off x="5556196" y="2956796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99C26A1-5D45-764B-B2DF-4AFC11E30758}"/>
              </a:ext>
            </a:extLst>
          </p:cNvPr>
          <p:cNvSpPr txBox="1"/>
          <p:nvPr/>
        </p:nvSpPr>
        <p:spPr>
          <a:xfrm>
            <a:off x="5505656" y="3164508"/>
            <a:ext cx="97142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APN: IMS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7CE88A3-F6EB-FA4C-97BC-A68136E85D55}"/>
              </a:ext>
            </a:extLst>
          </p:cNvPr>
          <p:cNvSpPr txBox="1"/>
          <p:nvPr/>
        </p:nvSpPr>
        <p:spPr>
          <a:xfrm>
            <a:off x="5494436" y="2970144"/>
            <a:ext cx="9714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PGW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3E3B931-22CB-324F-9CBD-FE2AFD42DD25}"/>
              </a:ext>
            </a:extLst>
          </p:cNvPr>
          <p:cNvSpPr/>
          <p:nvPr/>
        </p:nvSpPr>
        <p:spPr>
          <a:xfrm>
            <a:off x="5944156" y="332742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0E693262-9F47-1E40-9126-8D79151EE4BD}"/>
              </a:ext>
            </a:extLst>
          </p:cNvPr>
          <p:cNvSpPr/>
          <p:nvPr/>
        </p:nvSpPr>
        <p:spPr>
          <a:xfrm>
            <a:off x="1340100" y="3766850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6526653D-FEA3-1D40-8E82-B28772F1F8B9}"/>
              </a:ext>
            </a:extLst>
          </p:cNvPr>
          <p:cNvSpPr/>
          <p:nvPr/>
        </p:nvSpPr>
        <p:spPr>
          <a:xfrm>
            <a:off x="2799592" y="2592462"/>
            <a:ext cx="584948" cy="309459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791F8D92-423D-ED46-A11F-3872BFE749CA}"/>
              </a:ext>
            </a:extLst>
          </p:cNvPr>
          <p:cNvSpPr txBox="1"/>
          <p:nvPr/>
        </p:nvSpPr>
        <p:spPr>
          <a:xfrm>
            <a:off x="2672045" y="2613385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HSS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0B3DE8C3-B120-FA49-BE12-72B439E4F7EE}"/>
              </a:ext>
            </a:extLst>
          </p:cNvPr>
          <p:cNvSpPr/>
          <p:nvPr/>
        </p:nvSpPr>
        <p:spPr>
          <a:xfrm>
            <a:off x="6382092" y="222081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139AE9BA-8F48-E34D-971F-93A7B2E13AFF}"/>
              </a:ext>
            </a:extLst>
          </p:cNvPr>
          <p:cNvSpPr/>
          <p:nvPr/>
        </p:nvSpPr>
        <p:spPr>
          <a:xfrm>
            <a:off x="6382092" y="309224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AE26BF10-2DF5-3942-9CD6-DD72FD96F206}"/>
              </a:ext>
            </a:extLst>
          </p:cNvPr>
          <p:cNvSpPr/>
          <p:nvPr/>
        </p:nvSpPr>
        <p:spPr>
          <a:xfrm>
            <a:off x="5300577" y="2144003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9C632FA-3C1F-FE4C-BA37-4D4F8F469F43}"/>
              </a:ext>
            </a:extLst>
          </p:cNvPr>
          <p:cNvSpPr txBox="1"/>
          <p:nvPr/>
        </p:nvSpPr>
        <p:spPr>
          <a:xfrm>
            <a:off x="4150112" y="3128838"/>
            <a:ext cx="15103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IPSec pool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A575118D-1A7F-414C-ABAC-14E682AE5657}"/>
              </a:ext>
            </a:extLst>
          </p:cNvPr>
          <p:cNvSpPr txBox="1"/>
          <p:nvPr/>
        </p:nvSpPr>
        <p:spPr>
          <a:xfrm>
            <a:off x="4145806" y="2071552"/>
            <a:ext cx="151033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Trusted pool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4CD3665F-D4C3-7943-8749-BC0D2FB0F1B7}"/>
              </a:ext>
            </a:extLst>
          </p:cNvPr>
          <p:cNvSpPr txBox="1"/>
          <p:nvPr/>
        </p:nvSpPr>
        <p:spPr>
          <a:xfrm>
            <a:off x="6324931" y="218028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38721A4D-4909-AE46-9BEE-4E6D6F955DC9}"/>
              </a:ext>
            </a:extLst>
          </p:cNvPr>
          <p:cNvSpPr txBox="1"/>
          <p:nvPr/>
        </p:nvSpPr>
        <p:spPr>
          <a:xfrm>
            <a:off x="6301475" y="3066069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61514F1-925D-C940-8BBB-99D9E4FCBFFB}"/>
              </a:ext>
            </a:extLst>
          </p:cNvPr>
          <p:cNvCxnSpPr>
            <a:cxnSpLocks/>
            <a:stCxn id="403" idx="4"/>
            <a:endCxn id="281" idx="6"/>
          </p:cNvCxnSpPr>
          <p:nvPr/>
        </p:nvCxnSpPr>
        <p:spPr>
          <a:xfrm rot="5400000">
            <a:off x="5101894" y="2996806"/>
            <a:ext cx="439647" cy="1388878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C448E1E7-1AD6-DB4C-87A8-4C2EA105442A}"/>
              </a:ext>
            </a:extLst>
          </p:cNvPr>
          <p:cNvSpPr txBox="1"/>
          <p:nvPr/>
        </p:nvSpPr>
        <p:spPr>
          <a:xfrm>
            <a:off x="4405675" y="3815179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16EA9A2-E7FF-6C48-B4B4-81B0A0400D95}"/>
              </a:ext>
            </a:extLst>
          </p:cNvPr>
          <p:cNvSpPr txBox="1"/>
          <p:nvPr/>
        </p:nvSpPr>
        <p:spPr>
          <a:xfrm>
            <a:off x="5862287" y="3300753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46AABC0-3D45-0641-A39B-72ED7EDEB700}"/>
              </a:ext>
            </a:extLst>
          </p:cNvPr>
          <p:cNvCxnSpPr>
            <a:cxnSpLocks/>
            <a:stCxn id="401" idx="0"/>
            <a:endCxn id="261" idx="6"/>
          </p:cNvCxnSpPr>
          <p:nvPr/>
        </p:nvCxnSpPr>
        <p:spPr>
          <a:xfrm rot="16200000" flipV="1">
            <a:off x="5140637" y="1139821"/>
            <a:ext cx="333558" cy="1345468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FAA0E1EF-74FF-8E44-B37C-CD28FADF3C76}"/>
              </a:ext>
            </a:extLst>
          </p:cNvPr>
          <p:cNvSpPr txBox="1"/>
          <p:nvPr/>
        </p:nvSpPr>
        <p:spPr>
          <a:xfrm>
            <a:off x="5837711" y="1952665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86401ED6-C1ED-7649-BB52-4F70475CB1B1}"/>
              </a:ext>
            </a:extLst>
          </p:cNvPr>
          <p:cNvSpPr txBox="1"/>
          <p:nvPr/>
        </p:nvSpPr>
        <p:spPr>
          <a:xfrm>
            <a:off x="4408813" y="1547107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1A20311A-00C1-5A4D-99F3-0B120B3439F3}"/>
              </a:ext>
            </a:extLst>
          </p:cNvPr>
          <p:cNvSpPr/>
          <p:nvPr/>
        </p:nvSpPr>
        <p:spPr>
          <a:xfrm>
            <a:off x="3320395" y="267586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BF6B78C-5629-BF41-8F90-B87257314BAA}"/>
              </a:ext>
            </a:extLst>
          </p:cNvPr>
          <p:cNvCxnSpPr>
            <a:cxnSpLocks/>
            <a:stCxn id="430" idx="6"/>
            <a:endCxn id="432" idx="2"/>
          </p:cNvCxnSpPr>
          <p:nvPr/>
        </p:nvCxnSpPr>
        <p:spPr>
          <a:xfrm>
            <a:off x="3464395" y="2747869"/>
            <a:ext cx="222679" cy="2865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2" name="Oval 431">
            <a:extLst>
              <a:ext uri="{FF2B5EF4-FFF2-40B4-BE49-F238E27FC236}">
                <a16:creationId xmlns:a16="http://schemas.microsoft.com/office/drawing/2014/main" id="{7D2D9936-8509-7141-B727-328E5D2B2F7D}"/>
              </a:ext>
            </a:extLst>
          </p:cNvPr>
          <p:cNvSpPr/>
          <p:nvPr/>
        </p:nvSpPr>
        <p:spPr>
          <a:xfrm>
            <a:off x="3687074" y="267873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D4A9EFAC-C765-644A-BD11-08486B6B3B3B}"/>
              </a:ext>
            </a:extLst>
          </p:cNvPr>
          <p:cNvSpPr txBox="1"/>
          <p:nvPr/>
        </p:nvSpPr>
        <p:spPr>
          <a:xfrm>
            <a:off x="3269711" y="263734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971C7067-996D-1044-A29D-C76C16F01D4C}"/>
              </a:ext>
            </a:extLst>
          </p:cNvPr>
          <p:cNvSpPr txBox="1"/>
          <p:nvPr/>
        </p:nvSpPr>
        <p:spPr>
          <a:xfrm>
            <a:off x="3633984" y="264605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057D3778-0878-744B-BA9E-0FC43BAD8557}"/>
              </a:ext>
            </a:extLst>
          </p:cNvPr>
          <p:cNvSpPr txBox="1"/>
          <p:nvPr/>
        </p:nvSpPr>
        <p:spPr>
          <a:xfrm>
            <a:off x="4512065" y="3958336"/>
            <a:ext cx="10336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h-ePDG-S2b--[x]</a:t>
            </a:r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81DD249-E4F1-E44F-AC5F-B68E7F4F65C4}"/>
              </a:ext>
            </a:extLst>
          </p:cNvPr>
          <p:cNvCxnSpPr>
            <a:cxnSpLocks/>
          </p:cNvCxnSpPr>
          <p:nvPr/>
        </p:nvCxnSpPr>
        <p:spPr>
          <a:xfrm>
            <a:off x="1434294" y="3919892"/>
            <a:ext cx="957481" cy="370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32ED21F-2C34-AE48-8554-5E58B95DFDBC}"/>
              </a:ext>
            </a:extLst>
          </p:cNvPr>
          <p:cNvSpPr/>
          <p:nvPr/>
        </p:nvSpPr>
        <p:spPr>
          <a:xfrm>
            <a:off x="1882706" y="3776229"/>
            <a:ext cx="439298" cy="2976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45EF5C40-0343-4F42-8BD2-410E6DF9BCE9}"/>
              </a:ext>
            </a:extLst>
          </p:cNvPr>
          <p:cNvSpPr txBox="1"/>
          <p:nvPr/>
        </p:nvSpPr>
        <p:spPr>
          <a:xfrm>
            <a:off x="1836815" y="3815873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WiFi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AP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8653334E-59DE-5247-9267-73D7BC7B6303}"/>
              </a:ext>
            </a:extLst>
          </p:cNvPr>
          <p:cNvSpPr/>
          <p:nvPr/>
        </p:nvSpPr>
        <p:spPr>
          <a:xfrm>
            <a:off x="2313975" y="3847333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C951498-0EE5-7A48-8FD4-25CBE1D99E55}"/>
              </a:ext>
            </a:extLst>
          </p:cNvPr>
          <p:cNvSpPr txBox="1"/>
          <p:nvPr/>
        </p:nvSpPr>
        <p:spPr>
          <a:xfrm>
            <a:off x="2237064" y="382020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B3A66BFB-610C-0345-B3D2-2E93F36EE23E}"/>
              </a:ext>
            </a:extLst>
          </p:cNvPr>
          <p:cNvSpPr txBox="1"/>
          <p:nvPr/>
        </p:nvSpPr>
        <p:spPr>
          <a:xfrm>
            <a:off x="1331726" y="3893633"/>
            <a:ext cx="1085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IPSec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099AC3F1-046E-F84F-9574-B39B50190191}"/>
              </a:ext>
            </a:extLst>
          </p:cNvPr>
          <p:cNvSpPr/>
          <p:nvPr/>
        </p:nvSpPr>
        <p:spPr>
          <a:xfrm>
            <a:off x="4058232" y="4081543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D30F1ED8-B005-A14D-AB03-B662EA888B1D}"/>
              </a:ext>
            </a:extLst>
          </p:cNvPr>
          <p:cNvSpPr txBox="1"/>
          <p:nvPr/>
        </p:nvSpPr>
        <p:spPr>
          <a:xfrm>
            <a:off x="3715812" y="4101684"/>
            <a:ext cx="10853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IPSec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7C89248-BEA7-2F4F-9962-A1639C6E5638}"/>
              </a:ext>
            </a:extLst>
          </p:cNvPr>
          <p:cNvSpPr txBox="1"/>
          <p:nvPr/>
        </p:nvSpPr>
        <p:spPr>
          <a:xfrm>
            <a:off x="5175071" y="1862018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h-PGW-S2a--[x]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EB801E73-9B1E-0741-B472-CB7B5959F0F0}"/>
              </a:ext>
            </a:extLst>
          </p:cNvPr>
          <p:cNvSpPr txBox="1"/>
          <p:nvPr/>
        </p:nvSpPr>
        <p:spPr>
          <a:xfrm>
            <a:off x="4548683" y="1450045"/>
            <a:ext cx="9847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h-TWAG-S2a--[x]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BA946E08-B58B-8644-8FB7-D0D51BC622AE}"/>
              </a:ext>
            </a:extLst>
          </p:cNvPr>
          <p:cNvSpPr txBox="1"/>
          <p:nvPr/>
        </p:nvSpPr>
        <p:spPr>
          <a:xfrm>
            <a:off x="4396288" y="2738150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h-AAA-??a--[x]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7C62C1FA-ED0C-F047-8526-F5207977638D}"/>
              </a:ext>
            </a:extLst>
          </p:cNvPr>
          <p:cNvSpPr txBox="1"/>
          <p:nvPr/>
        </p:nvSpPr>
        <p:spPr>
          <a:xfrm>
            <a:off x="4777814" y="2529041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h-PGW-S??--[x]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3F2FB5EB-4539-2D45-BCA8-2FE5F7216C19}"/>
              </a:ext>
            </a:extLst>
          </p:cNvPr>
          <p:cNvSpPr txBox="1"/>
          <p:nvPr/>
        </p:nvSpPr>
        <p:spPr>
          <a:xfrm>
            <a:off x="6418450" y="2089375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SGi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CB78616-3B5A-BE4A-AE69-67300FB9A2B7}"/>
              </a:ext>
            </a:extLst>
          </p:cNvPr>
          <p:cNvSpPr txBox="1"/>
          <p:nvPr/>
        </p:nvSpPr>
        <p:spPr>
          <a:xfrm>
            <a:off x="6383628" y="2959652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h-PGW-IMS--[x]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DC7A10B-0CD8-AD49-8985-561737C56973}"/>
              </a:ext>
            </a:extLst>
          </p:cNvPr>
          <p:cNvSpPr/>
          <p:nvPr/>
        </p:nvSpPr>
        <p:spPr>
          <a:xfrm>
            <a:off x="2033626" y="1382305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A71FF2B-0831-F743-A770-AC28C8690048}"/>
              </a:ext>
            </a:extLst>
          </p:cNvPr>
          <p:cNvCxnSpPr>
            <a:cxnSpLocks/>
            <a:stCxn id="222" idx="6"/>
          </p:cNvCxnSpPr>
          <p:nvPr/>
        </p:nvCxnSpPr>
        <p:spPr>
          <a:xfrm flipV="1">
            <a:off x="1603807" y="3001561"/>
            <a:ext cx="5084239" cy="421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50E7CB1-CC90-8B4C-A3A7-2BE3A9085DCC}"/>
              </a:ext>
            </a:extLst>
          </p:cNvPr>
          <p:cNvCxnSpPr>
            <a:cxnSpLocks/>
            <a:stCxn id="264" idx="6"/>
            <a:endCxn id="310" idx="2"/>
          </p:cNvCxnSpPr>
          <p:nvPr/>
        </p:nvCxnSpPr>
        <p:spPr>
          <a:xfrm flipV="1">
            <a:off x="5492815" y="1758159"/>
            <a:ext cx="2665835" cy="237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Freeform 17">
            <a:extLst>
              <a:ext uri="{FF2B5EF4-FFF2-40B4-BE49-F238E27FC236}">
                <a16:creationId xmlns:a16="http://schemas.microsoft.com/office/drawing/2014/main" id="{88DFFE4F-A5D2-1E41-B2DA-724A82E17F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16803" y="1579745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EEE339-5139-514C-86BD-14B711B269E3}"/>
              </a:ext>
            </a:extLst>
          </p:cNvPr>
          <p:cNvCxnSpPr>
            <a:cxnSpLocks/>
            <a:stCxn id="292" idx="6"/>
            <a:endCxn id="287" idx="2"/>
          </p:cNvCxnSpPr>
          <p:nvPr/>
        </p:nvCxnSpPr>
        <p:spPr>
          <a:xfrm flipV="1">
            <a:off x="3236064" y="4369624"/>
            <a:ext cx="4931295" cy="778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Freeform 17">
            <a:extLst>
              <a:ext uri="{FF2B5EF4-FFF2-40B4-BE49-F238E27FC236}">
                <a16:creationId xmlns:a16="http://schemas.microsoft.com/office/drawing/2014/main" id="{186A42F8-A7E0-1941-92EB-95129D014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8228" y="4173049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Network: 3G Legacy, no DT, no S4, including CS+PS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2279155" y="402417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B95C56-C416-428D-8ED2-0D618EEEFAFE}"/>
              </a:ext>
            </a:extLst>
          </p:cNvPr>
          <p:cNvSpPr txBox="1"/>
          <p:nvPr/>
        </p:nvSpPr>
        <p:spPr>
          <a:xfrm>
            <a:off x="2289411" y="411154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hGGSN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2A308312-E486-4F43-979A-9FA046A29FBC}"/>
              </a:ext>
            </a:extLst>
          </p:cNvPr>
          <p:cNvSpPr/>
          <p:nvPr/>
        </p:nvSpPr>
        <p:spPr>
          <a:xfrm>
            <a:off x="580021" y="2530428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B6DDF0C8-DB47-4B61-A187-51B05F38C4BC}"/>
              </a:ext>
            </a:extLst>
          </p:cNvPr>
          <p:cNvSpPr/>
          <p:nvPr/>
        </p:nvSpPr>
        <p:spPr>
          <a:xfrm>
            <a:off x="580021" y="3016015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811AC35-E12F-493A-A049-3FC18745E9B4}"/>
              </a:ext>
            </a:extLst>
          </p:cNvPr>
          <p:cNvSpPr/>
          <p:nvPr/>
        </p:nvSpPr>
        <p:spPr>
          <a:xfrm>
            <a:off x="1064421" y="2804048"/>
            <a:ext cx="476553" cy="385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B4C084-33C5-4962-A4A3-393A8931CF5C}"/>
              </a:ext>
            </a:extLst>
          </p:cNvPr>
          <p:cNvSpPr txBox="1"/>
          <p:nvPr/>
        </p:nvSpPr>
        <p:spPr>
          <a:xfrm>
            <a:off x="870472" y="2887395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RNC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307E75-1568-4924-AFDD-152EE72DA815}"/>
              </a:ext>
            </a:extLst>
          </p:cNvPr>
          <p:cNvSpPr txBox="1"/>
          <p:nvPr/>
        </p:nvSpPr>
        <p:spPr>
          <a:xfrm>
            <a:off x="734355" y="2674824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3G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2279155" y="154056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3217C0-EBCF-8541-94AC-AAEB24B26E91}"/>
              </a:ext>
            </a:extLst>
          </p:cNvPr>
          <p:cNvSpPr txBox="1"/>
          <p:nvPr/>
        </p:nvSpPr>
        <p:spPr>
          <a:xfrm>
            <a:off x="2287612" y="161983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F861703-4E9F-044F-A6E6-2DFD8CEC9781}"/>
              </a:ext>
            </a:extLst>
          </p:cNvPr>
          <p:cNvSpPr/>
          <p:nvPr/>
        </p:nvSpPr>
        <p:spPr>
          <a:xfrm>
            <a:off x="4829749" y="820556"/>
            <a:ext cx="671744" cy="33241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Hexagon 231">
            <a:extLst>
              <a:ext uri="{FF2B5EF4-FFF2-40B4-BE49-F238E27FC236}">
                <a16:creationId xmlns:a16="http://schemas.microsoft.com/office/drawing/2014/main" id="{8878D723-40A6-6942-9ACF-B1F67A00D037}"/>
              </a:ext>
            </a:extLst>
          </p:cNvPr>
          <p:cNvSpPr/>
          <p:nvPr/>
        </p:nvSpPr>
        <p:spPr>
          <a:xfrm>
            <a:off x="80074" y="2771207"/>
            <a:ext cx="619125" cy="48155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505A480-C6D8-7E48-B514-91979A8A86C0}"/>
              </a:ext>
            </a:extLst>
          </p:cNvPr>
          <p:cNvSpPr/>
          <p:nvPr/>
        </p:nvSpPr>
        <p:spPr>
          <a:xfrm>
            <a:off x="2369367" y="2002834"/>
            <a:ext cx="301639" cy="258794"/>
          </a:xfrm>
          <a:prstGeom prst="arc">
            <a:avLst>
              <a:gd name="adj1" fmla="val 16285317"/>
              <a:gd name="adj2" fmla="val 12379570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2E62458-510A-E94D-988B-13E5D779F138}"/>
              </a:ext>
            </a:extLst>
          </p:cNvPr>
          <p:cNvSpPr/>
          <p:nvPr/>
        </p:nvSpPr>
        <p:spPr>
          <a:xfrm>
            <a:off x="4938552" y="1526204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15AAD10-26CA-9441-9B5D-AE567DEB8985}"/>
              </a:ext>
            </a:extLst>
          </p:cNvPr>
          <p:cNvSpPr txBox="1"/>
          <p:nvPr/>
        </p:nvSpPr>
        <p:spPr>
          <a:xfrm>
            <a:off x="4758870" y="162348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857D413-42FA-ED4C-A014-AE1B3E663E2C}"/>
              </a:ext>
            </a:extLst>
          </p:cNvPr>
          <p:cNvSpPr/>
          <p:nvPr/>
        </p:nvSpPr>
        <p:spPr>
          <a:xfrm>
            <a:off x="1462116" y="2759224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5D96A18-C13C-E44D-B80C-40747814AC99}"/>
              </a:ext>
            </a:extLst>
          </p:cNvPr>
          <p:cNvSpPr/>
          <p:nvPr/>
        </p:nvSpPr>
        <p:spPr>
          <a:xfrm>
            <a:off x="2230252" y="190920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8A58EB8-99CF-D340-A477-4E85CAB8313B}"/>
              </a:ext>
            </a:extLst>
          </p:cNvPr>
          <p:cNvSpPr txBox="1"/>
          <p:nvPr/>
        </p:nvSpPr>
        <p:spPr>
          <a:xfrm>
            <a:off x="2668932" y="2067568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Gn</a:t>
            </a:r>
            <a:endParaRPr lang="en-US" sz="9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0181A1-AB4F-914A-8E1A-78D84F6DE3EA}"/>
              </a:ext>
            </a:extLst>
          </p:cNvPr>
          <p:cNvCxnSpPr>
            <a:stCxn id="110" idx="7"/>
            <a:endCxn id="253" idx="3"/>
          </p:cNvCxnSpPr>
          <p:nvPr/>
        </p:nvCxnSpPr>
        <p:spPr>
          <a:xfrm flipV="1">
            <a:off x="1585028" y="2032116"/>
            <a:ext cx="666312" cy="7481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A2659949-B54D-9B4D-80F1-6F6D7C410284}"/>
              </a:ext>
            </a:extLst>
          </p:cNvPr>
          <p:cNvSpPr/>
          <p:nvPr/>
        </p:nvSpPr>
        <p:spPr>
          <a:xfrm>
            <a:off x="3080179" y="169479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C5DA78C-4319-A94B-8D70-E4659627152C}"/>
              </a:ext>
            </a:extLst>
          </p:cNvPr>
          <p:cNvSpPr/>
          <p:nvPr/>
        </p:nvSpPr>
        <p:spPr>
          <a:xfrm>
            <a:off x="4829748" y="16887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CF76F84D-D2D7-8846-838C-442C71F47365}"/>
              </a:ext>
            </a:extLst>
          </p:cNvPr>
          <p:cNvSpPr/>
          <p:nvPr/>
        </p:nvSpPr>
        <p:spPr>
          <a:xfrm>
            <a:off x="5104721" y="19377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F7DC047-DE78-DE46-A63B-87202F1150D6}"/>
              </a:ext>
            </a:extLst>
          </p:cNvPr>
          <p:cNvSpPr/>
          <p:nvPr/>
        </p:nvSpPr>
        <p:spPr>
          <a:xfrm>
            <a:off x="5348815" y="168853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ABCD924-3052-7345-A2CE-E77251E57A82}"/>
              </a:ext>
            </a:extLst>
          </p:cNvPr>
          <p:cNvSpPr/>
          <p:nvPr/>
        </p:nvSpPr>
        <p:spPr>
          <a:xfrm>
            <a:off x="5103914" y="108259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F3FE930-297D-FB45-9B1A-3FC4F1C83AC8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3224179" y="1760705"/>
            <a:ext cx="1605569" cy="609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51A0E08-FB4D-8546-8EBB-626122378602}"/>
              </a:ext>
            </a:extLst>
          </p:cNvPr>
          <p:cNvCxnSpPr>
            <a:cxnSpLocks/>
            <a:stCxn id="265" idx="4"/>
            <a:endCxn id="212" idx="0"/>
          </p:cNvCxnSpPr>
          <p:nvPr/>
        </p:nvCxnSpPr>
        <p:spPr>
          <a:xfrm>
            <a:off x="5175914" y="1226599"/>
            <a:ext cx="0" cy="214676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BBB2448-79F0-034C-A9EC-4DA48C0CE130}"/>
              </a:ext>
            </a:extLst>
          </p:cNvPr>
          <p:cNvSpPr/>
          <p:nvPr/>
        </p:nvSpPr>
        <p:spPr>
          <a:xfrm>
            <a:off x="8252479" y="4205914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1085EE31-F9A3-C340-9E83-39B24CA60981}"/>
              </a:ext>
            </a:extLst>
          </p:cNvPr>
          <p:cNvSpPr/>
          <p:nvPr/>
        </p:nvSpPr>
        <p:spPr>
          <a:xfrm>
            <a:off x="8167359" y="429762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47B4054-3B53-6546-A9D6-D6C52904FA29}"/>
              </a:ext>
            </a:extLst>
          </p:cNvPr>
          <p:cNvSpPr/>
          <p:nvPr/>
        </p:nvSpPr>
        <p:spPr>
          <a:xfrm>
            <a:off x="3092064" y="4305413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C0121C6-B650-4A40-B0A5-F2B6EF16422C}"/>
              </a:ext>
            </a:extLst>
          </p:cNvPr>
          <p:cNvSpPr txBox="1"/>
          <p:nvPr/>
        </p:nvSpPr>
        <p:spPr>
          <a:xfrm>
            <a:off x="6603540" y="4254208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08970EF-A40F-5749-8403-AE606E6F2C66}"/>
              </a:ext>
            </a:extLst>
          </p:cNvPr>
          <p:cNvSpPr txBox="1"/>
          <p:nvPr/>
        </p:nvSpPr>
        <p:spPr>
          <a:xfrm>
            <a:off x="8138341" y="4232437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vSGSN</a:t>
            </a:r>
            <a:endParaRPr lang="en-US" sz="11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0D4C152D-8A43-B445-8077-9569BF979E02}"/>
              </a:ext>
            </a:extLst>
          </p:cNvPr>
          <p:cNvSpPr/>
          <p:nvPr/>
        </p:nvSpPr>
        <p:spPr>
          <a:xfrm>
            <a:off x="8250011" y="1576128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9191419-5A44-A944-BD32-6F01F98F473C}"/>
              </a:ext>
            </a:extLst>
          </p:cNvPr>
          <p:cNvSpPr/>
          <p:nvPr/>
        </p:nvSpPr>
        <p:spPr>
          <a:xfrm>
            <a:off x="8158650" y="168615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DBF40AB-5E2C-494D-9F90-22B2B70C56A0}"/>
              </a:ext>
            </a:extLst>
          </p:cNvPr>
          <p:cNvSpPr txBox="1"/>
          <p:nvPr/>
        </p:nvSpPr>
        <p:spPr>
          <a:xfrm>
            <a:off x="8252479" y="1604472"/>
            <a:ext cx="58739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vHLR</a:t>
            </a:r>
            <a:endParaRPr lang="en-US" sz="12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7CABBF8-0A89-A241-AF2F-1FE9CC2C4C9C}"/>
              </a:ext>
            </a:extLst>
          </p:cNvPr>
          <p:cNvSpPr txBox="1"/>
          <p:nvPr/>
        </p:nvSpPr>
        <p:spPr>
          <a:xfrm>
            <a:off x="6596604" y="165587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8E85D108-1F13-7345-927D-96DDF7B6C2D2}"/>
              </a:ext>
            </a:extLst>
          </p:cNvPr>
          <p:cNvSpPr/>
          <p:nvPr/>
        </p:nvSpPr>
        <p:spPr>
          <a:xfrm>
            <a:off x="6334858" y="1591789"/>
            <a:ext cx="353188" cy="3274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B0BEE77-3629-5047-A27E-3106D7F28E78}"/>
              </a:ext>
            </a:extLst>
          </p:cNvPr>
          <p:cNvSpPr txBox="1"/>
          <p:nvPr/>
        </p:nvSpPr>
        <p:spPr>
          <a:xfrm>
            <a:off x="6091263" y="1629733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DA98C209-9CD1-EB41-8B8E-A8828E554C92}"/>
              </a:ext>
            </a:extLst>
          </p:cNvPr>
          <p:cNvSpPr/>
          <p:nvPr/>
        </p:nvSpPr>
        <p:spPr>
          <a:xfrm rot="16200000">
            <a:off x="6235497" y="1694799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34A9CD5-206C-784F-85EC-990BBF36743F}"/>
              </a:ext>
            </a:extLst>
          </p:cNvPr>
          <p:cNvSpPr txBox="1"/>
          <p:nvPr/>
        </p:nvSpPr>
        <p:spPr>
          <a:xfrm>
            <a:off x="3218148" y="1597472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h-SGSN-Gr--[x]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4C0EB9D-421B-414E-B0A9-E3FD4256B139}"/>
              </a:ext>
            </a:extLst>
          </p:cNvPr>
          <p:cNvSpPr txBox="1"/>
          <p:nvPr/>
        </p:nvSpPr>
        <p:spPr>
          <a:xfrm rot="18720000">
            <a:off x="1006730" y="2316979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IupsC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45AE2F0-A140-F741-ABA3-FDF519EC74B7}"/>
              </a:ext>
            </a:extLst>
          </p:cNvPr>
          <p:cNvSpPr txBox="1"/>
          <p:nvPr/>
        </p:nvSpPr>
        <p:spPr>
          <a:xfrm>
            <a:off x="7470865" y="4169160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2630568-0F8C-1B4B-B96F-4616F6CDF692}"/>
              </a:ext>
            </a:extLst>
          </p:cNvPr>
          <p:cNvSpPr txBox="1"/>
          <p:nvPr/>
        </p:nvSpPr>
        <p:spPr>
          <a:xfrm>
            <a:off x="5503704" y="1547519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GRX-STP-Gr--[x]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1DF3BE96-BF83-E243-A04D-00C6501BFCAE}"/>
              </a:ext>
            </a:extLst>
          </p:cNvPr>
          <p:cNvSpPr txBox="1"/>
          <p:nvPr/>
        </p:nvSpPr>
        <p:spPr>
          <a:xfrm>
            <a:off x="5164569" y="1122335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h-HSS-Gr--[x]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36D574E-4881-D44D-B722-15780223C64F}"/>
              </a:ext>
            </a:extLst>
          </p:cNvPr>
          <p:cNvSpPr txBox="1"/>
          <p:nvPr/>
        </p:nvSpPr>
        <p:spPr>
          <a:xfrm>
            <a:off x="7512791" y="1559843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v-HLR-Gr--[x]</a:t>
            </a:r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0B404931-335C-A349-856F-41DCBC89C65B}"/>
              </a:ext>
            </a:extLst>
          </p:cNvPr>
          <p:cNvGrpSpPr/>
          <p:nvPr/>
        </p:nvGrpSpPr>
        <p:grpSpPr>
          <a:xfrm>
            <a:off x="320451" y="2321503"/>
            <a:ext cx="162140" cy="306348"/>
            <a:chOff x="915200" y="2267831"/>
            <a:chExt cx="207173" cy="361521"/>
          </a:xfrm>
        </p:grpSpPr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7699E80-68DB-3942-910F-86CF21C88BBB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33A1602F-7B94-4042-BAE2-48F0E12D6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CFBBCC1B-049A-284E-83C1-B7D35EB47C59}"/>
              </a:ext>
            </a:extLst>
          </p:cNvPr>
          <p:cNvSpPr txBox="1"/>
          <p:nvPr/>
        </p:nvSpPr>
        <p:spPr>
          <a:xfrm>
            <a:off x="121934" y="2040055"/>
            <a:ext cx="747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(own)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47C47BC-AB33-6F44-86EA-12594A8322AF}"/>
              </a:ext>
            </a:extLst>
          </p:cNvPr>
          <p:cNvSpPr txBox="1"/>
          <p:nvPr/>
        </p:nvSpPr>
        <p:spPr>
          <a:xfrm>
            <a:off x="4110666" y="1736564"/>
            <a:ext cx="9348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h-DEA-S6a--[x]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1DFB962B-6E39-5949-98BD-B542D90AA4AF}"/>
              </a:ext>
            </a:extLst>
          </p:cNvPr>
          <p:cNvSpPr txBox="1"/>
          <p:nvPr/>
        </p:nvSpPr>
        <p:spPr>
          <a:xfrm>
            <a:off x="5348178" y="178366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Arial" pitchFamily="34" charset="0"/>
                <a:cs typeface="Arial" pitchFamily="34" charset="0"/>
              </a:rPr>
              <a:t>hEXT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-STP-Gr--[x]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B16E4EB-7398-2046-8A27-959AA9CCB278}"/>
              </a:ext>
            </a:extLst>
          </p:cNvPr>
          <p:cNvSpPr txBox="1"/>
          <p:nvPr/>
        </p:nvSpPr>
        <p:spPr>
          <a:xfrm>
            <a:off x="3148311" y="4365482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0491928-6795-C147-99C3-08433EA29E59}"/>
              </a:ext>
            </a:extLst>
          </p:cNvPr>
          <p:cNvSpPr/>
          <p:nvPr/>
        </p:nvSpPr>
        <p:spPr>
          <a:xfrm>
            <a:off x="443065" y="2293460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2918CFE4-6329-B144-8CA7-BCD12FEDB238}"/>
              </a:ext>
            </a:extLst>
          </p:cNvPr>
          <p:cNvSpPr/>
          <p:nvPr/>
        </p:nvSpPr>
        <p:spPr>
          <a:xfrm>
            <a:off x="2722806" y="3817356"/>
            <a:ext cx="144000" cy="144000"/>
          </a:xfrm>
          <a:prstGeom prst="ellipse">
            <a:avLst/>
          </a:prstGeom>
          <a:solidFill>
            <a:schemeClr val="bg2"/>
          </a:solidFill>
          <a:ln w="412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446E91-E50F-754F-9AB3-C10A7CB29FF5}"/>
              </a:ext>
            </a:extLst>
          </p:cNvPr>
          <p:cNvSpPr txBox="1"/>
          <p:nvPr/>
        </p:nvSpPr>
        <p:spPr>
          <a:xfrm>
            <a:off x="2885675" y="3766189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1C9F11F8-6DEA-F74B-816E-77E06EA2EB6B}"/>
              </a:ext>
            </a:extLst>
          </p:cNvPr>
          <p:cNvSpPr/>
          <p:nvPr/>
        </p:nvSpPr>
        <p:spPr>
          <a:xfrm>
            <a:off x="7946230" y="3314299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45DCEE7-BF62-C342-AAD9-B266FDDEDFE6}"/>
              </a:ext>
            </a:extLst>
          </p:cNvPr>
          <p:cNvSpPr txBox="1"/>
          <p:nvPr/>
        </p:nvSpPr>
        <p:spPr>
          <a:xfrm>
            <a:off x="8079579" y="3272792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v-UE-</a:t>
            </a: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ipPool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—[x]</a:t>
            </a: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02FA36D2-76F8-4541-A6D1-83BBC6003D0C}"/>
              </a:ext>
            </a:extLst>
          </p:cNvPr>
          <p:cNvGrpSpPr/>
          <p:nvPr/>
        </p:nvGrpSpPr>
        <p:grpSpPr>
          <a:xfrm>
            <a:off x="364778" y="3412757"/>
            <a:ext cx="162140" cy="306348"/>
            <a:chOff x="915200" y="2267831"/>
            <a:chExt cx="207173" cy="361521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EB87681-EC7C-1344-AEF7-71B4A605F822}"/>
                </a:ext>
              </a:extLst>
            </p:cNvPr>
            <p:cNvSpPr/>
            <p:nvPr/>
          </p:nvSpPr>
          <p:spPr>
            <a:xfrm>
              <a:off x="915200" y="2267831"/>
              <a:ext cx="191018" cy="36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C59E0E2A-47C1-774C-A8D5-1CB6FF5E3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200" y="2272530"/>
              <a:ext cx="207173" cy="355155"/>
            </a:xfrm>
            <a:prstGeom prst="rect">
              <a:avLst/>
            </a:prstGeom>
          </p:spPr>
        </p:pic>
      </p:grpSp>
      <p:sp>
        <p:nvSpPr>
          <p:cNvPr id="393" name="Oval 392">
            <a:extLst>
              <a:ext uri="{FF2B5EF4-FFF2-40B4-BE49-F238E27FC236}">
                <a16:creationId xmlns:a16="http://schemas.microsoft.com/office/drawing/2014/main" id="{0E693262-9F47-1E40-9126-8D79151EE4BD}"/>
              </a:ext>
            </a:extLst>
          </p:cNvPr>
          <p:cNvSpPr/>
          <p:nvPr/>
        </p:nvSpPr>
        <p:spPr>
          <a:xfrm>
            <a:off x="454918" y="3646793"/>
            <a:ext cx="144000" cy="144000"/>
          </a:xfrm>
          <a:prstGeom prst="ellipse">
            <a:avLst/>
          </a:prstGeom>
          <a:solidFill>
            <a:schemeClr val="accent1"/>
          </a:solidFill>
          <a:ln w="41275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B6F1D0E3-8078-9A4E-B2E8-558E5D930438}"/>
              </a:ext>
            </a:extLst>
          </p:cNvPr>
          <p:cNvSpPr txBox="1"/>
          <p:nvPr/>
        </p:nvSpPr>
        <p:spPr>
          <a:xfrm>
            <a:off x="123434" y="3789926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UE (IB roam, HR)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E2F9F21-6A0D-2E4D-A070-9DA7BD0212BA}"/>
              </a:ext>
            </a:extLst>
          </p:cNvPr>
          <p:cNvSpPr/>
          <p:nvPr/>
        </p:nvSpPr>
        <p:spPr>
          <a:xfrm>
            <a:off x="1024174" y="2760122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29AB376-C00A-0246-9230-F49BABED5B97}"/>
              </a:ext>
            </a:extLst>
          </p:cNvPr>
          <p:cNvSpPr/>
          <p:nvPr/>
        </p:nvSpPr>
        <p:spPr>
          <a:xfrm>
            <a:off x="2176137" y="150075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0E51160-2B10-A143-9F27-89833427F61C}"/>
              </a:ext>
            </a:extLst>
          </p:cNvPr>
          <p:cNvCxnSpPr>
            <a:stCxn id="113" idx="7"/>
            <a:endCxn id="114" idx="3"/>
          </p:cNvCxnSpPr>
          <p:nvPr/>
        </p:nvCxnSpPr>
        <p:spPr>
          <a:xfrm flipV="1">
            <a:off x="1147086" y="1623666"/>
            <a:ext cx="1050139" cy="115754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0AC42CB6-05D2-0F48-8A01-4CB09926B5FB}"/>
              </a:ext>
            </a:extLst>
          </p:cNvPr>
          <p:cNvSpPr/>
          <p:nvPr/>
        </p:nvSpPr>
        <p:spPr>
          <a:xfrm>
            <a:off x="2452042" y="39501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45DC514-DC13-3D43-B07C-0002F58D392B}"/>
              </a:ext>
            </a:extLst>
          </p:cNvPr>
          <p:cNvSpPr/>
          <p:nvPr/>
        </p:nvSpPr>
        <p:spPr>
          <a:xfrm>
            <a:off x="2434431" y="194630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8A848F4-8C5D-DD45-89B6-3B649393B20E}"/>
              </a:ext>
            </a:extLst>
          </p:cNvPr>
          <p:cNvSpPr/>
          <p:nvPr/>
        </p:nvSpPr>
        <p:spPr>
          <a:xfrm>
            <a:off x="3083366" y="192880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7C2B34-63F2-274E-B838-D764AE7C659B}"/>
              </a:ext>
            </a:extLst>
          </p:cNvPr>
          <p:cNvSpPr txBox="1"/>
          <p:nvPr/>
        </p:nvSpPr>
        <p:spPr>
          <a:xfrm rot="18720000">
            <a:off x="1424389" y="2336730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h-RNC-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IupsU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6337D0B-670C-9746-86BA-EADC5C7D5182}"/>
              </a:ext>
            </a:extLst>
          </p:cNvPr>
          <p:cNvSpPr txBox="1"/>
          <p:nvPr/>
        </p:nvSpPr>
        <p:spPr>
          <a:xfrm rot="18720000">
            <a:off x="1436605" y="2107901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IupsU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891F138-88BE-4647-AB09-725F6A9CD5BC}"/>
              </a:ext>
            </a:extLst>
          </p:cNvPr>
          <p:cNvSpPr txBox="1"/>
          <p:nvPr/>
        </p:nvSpPr>
        <p:spPr>
          <a:xfrm rot="18720000">
            <a:off x="1364330" y="1694977"/>
            <a:ext cx="1085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IupsC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[x]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CBC0E7E-605B-BE4F-8B7C-FBDEF3DF4766}"/>
              </a:ext>
            </a:extLst>
          </p:cNvPr>
          <p:cNvSpPr/>
          <p:nvPr/>
        </p:nvSpPr>
        <p:spPr>
          <a:xfrm rot="16200000">
            <a:off x="2635446" y="2126052"/>
            <a:ext cx="58751" cy="12302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C65309-493B-D74B-B5E0-0C411C5DAAB5}"/>
              </a:ext>
            </a:extLst>
          </p:cNvPr>
          <p:cNvSpPr txBox="1"/>
          <p:nvPr/>
        </p:nvSpPr>
        <p:spPr>
          <a:xfrm rot="5400000">
            <a:off x="2170605" y="2514047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56A5853-E778-0D44-AAC5-5D58B74EC43B}"/>
              </a:ext>
            </a:extLst>
          </p:cNvPr>
          <p:cNvSpPr txBox="1"/>
          <p:nvPr/>
        </p:nvSpPr>
        <p:spPr>
          <a:xfrm rot="16200000">
            <a:off x="1965087" y="3459970"/>
            <a:ext cx="951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Gn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F665188-789D-A947-AC3F-8E8513FFBEDC}"/>
              </a:ext>
            </a:extLst>
          </p:cNvPr>
          <p:cNvSpPr txBox="1"/>
          <p:nvPr/>
        </p:nvSpPr>
        <p:spPr>
          <a:xfrm>
            <a:off x="7446648" y="3703489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v-GGSN-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--[x]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C849ED-DF1A-AC49-B576-1AA147DF0F92}"/>
              </a:ext>
            </a:extLst>
          </p:cNvPr>
          <p:cNvSpPr txBox="1"/>
          <p:nvPr/>
        </p:nvSpPr>
        <p:spPr>
          <a:xfrm rot="5400000">
            <a:off x="2720845" y="2440533"/>
            <a:ext cx="1035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Gp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E5AA1F3-26B4-E74D-B6A8-C6AF59939E3B}"/>
              </a:ext>
            </a:extLst>
          </p:cNvPr>
          <p:cNvSpPr/>
          <p:nvPr/>
        </p:nvSpPr>
        <p:spPr>
          <a:xfrm>
            <a:off x="514971" y="2908410"/>
            <a:ext cx="320971" cy="2188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34F32A3-AE14-9D42-8AC6-EF9C0FF0317C}"/>
              </a:ext>
            </a:extLst>
          </p:cNvPr>
          <p:cNvSpPr txBox="1"/>
          <p:nvPr/>
        </p:nvSpPr>
        <p:spPr>
          <a:xfrm>
            <a:off x="472713" y="28797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NB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ABF5589-5146-6648-8F66-E7FAEB591DB9}"/>
              </a:ext>
            </a:extLst>
          </p:cNvPr>
          <p:cNvCxnSpPr>
            <a:cxnSpLocks/>
          </p:cNvCxnSpPr>
          <p:nvPr/>
        </p:nvCxnSpPr>
        <p:spPr>
          <a:xfrm flipH="1" flipV="1">
            <a:off x="829389" y="3018201"/>
            <a:ext cx="21600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C675A6-042F-9845-92B2-ECDDFF319B7F}"/>
              </a:ext>
            </a:extLst>
          </p:cNvPr>
          <p:cNvSpPr txBox="1"/>
          <p:nvPr/>
        </p:nvSpPr>
        <p:spPr>
          <a:xfrm>
            <a:off x="2174961" y="187782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80A62A7-D8F0-B74B-8E90-6F39E899B52F}"/>
              </a:ext>
            </a:extLst>
          </p:cNvPr>
          <p:cNvSpPr txBox="1"/>
          <p:nvPr/>
        </p:nvSpPr>
        <p:spPr>
          <a:xfrm>
            <a:off x="966873" y="272243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2D6C33F-D26C-0845-8601-FCB1F2D92949}"/>
              </a:ext>
            </a:extLst>
          </p:cNvPr>
          <p:cNvSpPr txBox="1"/>
          <p:nvPr/>
        </p:nvSpPr>
        <p:spPr>
          <a:xfrm>
            <a:off x="2121089" y="146267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4562F1F-DD06-3349-A231-7ADCFE959EBC}"/>
              </a:ext>
            </a:extLst>
          </p:cNvPr>
          <p:cNvSpPr txBox="1"/>
          <p:nvPr/>
        </p:nvSpPr>
        <p:spPr>
          <a:xfrm>
            <a:off x="3023764" y="165687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E7DC6D-D178-DD41-8C3C-C50CE3C32382}"/>
              </a:ext>
            </a:extLst>
          </p:cNvPr>
          <p:cNvSpPr txBox="1"/>
          <p:nvPr/>
        </p:nvSpPr>
        <p:spPr>
          <a:xfrm>
            <a:off x="2351401" y="1922417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D9A8925-BD59-0C4C-9423-FC1968E193FD}"/>
              </a:ext>
            </a:extLst>
          </p:cNvPr>
          <p:cNvSpPr txBox="1"/>
          <p:nvPr/>
        </p:nvSpPr>
        <p:spPr>
          <a:xfrm>
            <a:off x="2369666" y="3923854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30E9BA8-C6F9-0141-BEDC-ACA18857C233}"/>
              </a:ext>
            </a:extLst>
          </p:cNvPr>
          <p:cNvSpPr txBox="1"/>
          <p:nvPr/>
        </p:nvSpPr>
        <p:spPr>
          <a:xfrm>
            <a:off x="3009612" y="427914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D6394E-A719-694A-BF23-A9F6C0BE233B}"/>
              </a:ext>
            </a:extLst>
          </p:cNvPr>
          <p:cNvSpPr txBox="1"/>
          <p:nvPr/>
        </p:nvSpPr>
        <p:spPr>
          <a:xfrm>
            <a:off x="8090531" y="4273042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F2756E-7DE2-9145-AE3E-47EE548DF4C5}"/>
              </a:ext>
            </a:extLst>
          </p:cNvPr>
          <p:cNvSpPr txBox="1"/>
          <p:nvPr/>
        </p:nvSpPr>
        <p:spPr>
          <a:xfrm>
            <a:off x="3003345" y="1899701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759B475-6BAC-E244-885E-13C4AF8BCCAE}"/>
              </a:ext>
            </a:extLst>
          </p:cNvPr>
          <p:cNvSpPr txBox="1"/>
          <p:nvPr/>
        </p:nvSpPr>
        <p:spPr>
          <a:xfrm>
            <a:off x="4777633" y="165043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9476B1D-45F4-EB4E-B858-A0E40CDE5279}"/>
              </a:ext>
            </a:extLst>
          </p:cNvPr>
          <p:cNvSpPr txBox="1"/>
          <p:nvPr/>
        </p:nvSpPr>
        <p:spPr>
          <a:xfrm>
            <a:off x="6179708" y="165597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4E3CEFD-DB3E-1F4E-8FDD-685226044576}"/>
              </a:ext>
            </a:extLst>
          </p:cNvPr>
          <p:cNvSpPr txBox="1"/>
          <p:nvPr/>
        </p:nvSpPr>
        <p:spPr>
          <a:xfrm>
            <a:off x="8101448" y="164475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34C5A46-8D9A-4445-AD35-21DDCED072C6}"/>
              </a:ext>
            </a:extLst>
          </p:cNvPr>
          <p:cNvSpPr txBox="1"/>
          <p:nvPr/>
        </p:nvSpPr>
        <p:spPr>
          <a:xfrm>
            <a:off x="5294013" y="165128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BE934A-AE18-3C46-86E1-E7D6B624CC20}"/>
              </a:ext>
            </a:extLst>
          </p:cNvPr>
          <p:cNvSpPr txBox="1"/>
          <p:nvPr/>
        </p:nvSpPr>
        <p:spPr>
          <a:xfrm>
            <a:off x="4738931" y="838742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HLR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69893F1-FE17-7849-8D75-2927FEAB4D04}"/>
              </a:ext>
            </a:extLst>
          </p:cNvPr>
          <p:cNvSpPr/>
          <p:nvPr/>
        </p:nvSpPr>
        <p:spPr>
          <a:xfrm>
            <a:off x="5103914" y="144127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933AEE8-491A-1747-92D6-B5F766CD1032}"/>
              </a:ext>
            </a:extLst>
          </p:cNvPr>
          <p:cNvSpPr txBox="1"/>
          <p:nvPr/>
        </p:nvSpPr>
        <p:spPr>
          <a:xfrm>
            <a:off x="5046848" y="104871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4871E75-300B-F04E-95DF-A72174FBE672}"/>
              </a:ext>
            </a:extLst>
          </p:cNvPr>
          <p:cNvSpPr txBox="1"/>
          <p:nvPr/>
        </p:nvSpPr>
        <p:spPr>
          <a:xfrm>
            <a:off x="5046848" y="140201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F95C7C0-3034-4744-81D9-D37D414991B1}"/>
              </a:ext>
            </a:extLst>
          </p:cNvPr>
          <p:cNvSpPr/>
          <p:nvPr/>
        </p:nvSpPr>
        <p:spPr>
          <a:xfrm>
            <a:off x="4092067" y="2852271"/>
            <a:ext cx="476553" cy="444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EEE252B-AFBF-854B-A821-62AAE941B7A7}"/>
              </a:ext>
            </a:extLst>
          </p:cNvPr>
          <p:cNvSpPr/>
          <p:nvPr/>
        </p:nvSpPr>
        <p:spPr>
          <a:xfrm>
            <a:off x="1459807" y="2933780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0BA324-EE5E-D24C-B2D1-0C3BB544B682}"/>
              </a:ext>
            </a:extLst>
          </p:cNvPr>
          <p:cNvSpPr txBox="1"/>
          <p:nvPr/>
        </p:nvSpPr>
        <p:spPr>
          <a:xfrm>
            <a:off x="1411136" y="271782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FE130CB-81D4-4E4B-BB17-16B84CCF7D25}"/>
              </a:ext>
            </a:extLst>
          </p:cNvPr>
          <p:cNvSpPr/>
          <p:nvPr/>
        </p:nvSpPr>
        <p:spPr>
          <a:xfrm>
            <a:off x="1461639" y="3113843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766D26-C8AE-974A-A5C2-66C7AB18E64B}"/>
              </a:ext>
            </a:extLst>
          </p:cNvPr>
          <p:cNvCxnSpPr>
            <a:cxnSpLocks/>
            <a:stCxn id="228" idx="6"/>
            <a:endCxn id="316" idx="2"/>
          </p:cNvCxnSpPr>
          <p:nvPr/>
        </p:nvCxnSpPr>
        <p:spPr>
          <a:xfrm flipV="1">
            <a:off x="1605639" y="3166935"/>
            <a:ext cx="2384696" cy="18908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5CFCEC3-8DD7-9F4F-99CE-04FB6538956D}"/>
              </a:ext>
            </a:extLst>
          </p:cNvPr>
          <p:cNvSpPr/>
          <p:nvPr/>
        </p:nvSpPr>
        <p:spPr>
          <a:xfrm>
            <a:off x="4854402" y="2850345"/>
            <a:ext cx="665047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9FB24687-17A7-B548-9428-6431129F6895}"/>
              </a:ext>
            </a:extLst>
          </p:cNvPr>
          <p:cNvSpPr txBox="1"/>
          <p:nvPr/>
        </p:nvSpPr>
        <p:spPr>
          <a:xfrm>
            <a:off x="4754149" y="294463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MSS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27A0D0F-D307-D049-9BFB-6101CADC0C0B}"/>
              </a:ext>
            </a:extLst>
          </p:cNvPr>
          <p:cNvSpPr/>
          <p:nvPr/>
        </p:nvSpPr>
        <p:spPr>
          <a:xfrm>
            <a:off x="5100867" y="2763633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F97419C-27DB-3149-878F-12134435743A}"/>
              </a:ext>
            </a:extLst>
          </p:cNvPr>
          <p:cNvSpPr txBox="1"/>
          <p:nvPr/>
        </p:nvSpPr>
        <p:spPr>
          <a:xfrm>
            <a:off x="3909611" y="3047428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MGW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4F87848-89DE-984E-BD42-456301F5DFF0}"/>
              </a:ext>
            </a:extLst>
          </p:cNvPr>
          <p:cNvSpPr txBox="1"/>
          <p:nvPr/>
        </p:nvSpPr>
        <p:spPr>
          <a:xfrm>
            <a:off x="4417989" y="290208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9C9E1-AE5F-B346-96A3-36593D0BBFBB}"/>
              </a:ext>
            </a:extLst>
          </p:cNvPr>
          <p:cNvCxnSpPr/>
          <p:nvPr/>
        </p:nvCxnSpPr>
        <p:spPr>
          <a:xfrm>
            <a:off x="4046708" y="3005031"/>
            <a:ext cx="449446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C18835E-550D-AA42-A916-85EEAED10C73}"/>
              </a:ext>
            </a:extLst>
          </p:cNvPr>
          <p:cNvCxnSpPr>
            <a:cxnSpLocks/>
          </p:cNvCxnSpPr>
          <p:nvPr/>
        </p:nvCxnSpPr>
        <p:spPr>
          <a:xfrm>
            <a:off x="3218148" y="4116511"/>
            <a:ext cx="1116000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7EC24283-C669-3442-9CCD-EABDD66E7FBE}"/>
              </a:ext>
            </a:extLst>
          </p:cNvPr>
          <p:cNvSpPr/>
          <p:nvPr/>
        </p:nvSpPr>
        <p:spPr>
          <a:xfrm>
            <a:off x="3089321" y="404050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0B9E0F7-D273-D644-B37E-4D8EB199148D}"/>
              </a:ext>
            </a:extLst>
          </p:cNvPr>
          <p:cNvCxnSpPr>
            <a:cxnSpLocks/>
          </p:cNvCxnSpPr>
          <p:nvPr/>
        </p:nvCxnSpPr>
        <p:spPr>
          <a:xfrm flipV="1">
            <a:off x="4279324" y="4035164"/>
            <a:ext cx="71199" cy="191011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0CC44FD-2E3E-264B-8B88-4227570378C6}"/>
              </a:ext>
            </a:extLst>
          </p:cNvPr>
          <p:cNvSpPr txBox="1"/>
          <p:nvPr/>
        </p:nvSpPr>
        <p:spPr>
          <a:xfrm>
            <a:off x="4303589" y="4040509"/>
            <a:ext cx="8416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2B323DD-5101-D74D-9E84-0961154F05F9}"/>
              </a:ext>
            </a:extLst>
          </p:cNvPr>
          <p:cNvSpPr txBox="1"/>
          <p:nvPr/>
        </p:nvSpPr>
        <p:spPr>
          <a:xfrm>
            <a:off x="3031684" y="399945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6FE9955-8E7B-0C49-A5EE-859B0CDBAE01}"/>
              </a:ext>
            </a:extLst>
          </p:cNvPr>
          <p:cNvSpPr/>
          <p:nvPr/>
        </p:nvSpPr>
        <p:spPr>
          <a:xfrm>
            <a:off x="5834375" y="2852271"/>
            <a:ext cx="476553" cy="4440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475BBF3-38CC-F049-B270-9470AFACF50C}"/>
              </a:ext>
            </a:extLst>
          </p:cNvPr>
          <p:cNvCxnSpPr/>
          <p:nvPr/>
        </p:nvCxnSpPr>
        <p:spPr>
          <a:xfrm>
            <a:off x="5860856" y="3005031"/>
            <a:ext cx="449446" cy="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A2B2D813-B9B7-5146-9891-6FD934080347}"/>
              </a:ext>
            </a:extLst>
          </p:cNvPr>
          <p:cNvSpPr txBox="1"/>
          <p:nvPr/>
        </p:nvSpPr>
        <p:spPr>
          <a:xfrm>
            <a:off x="5377101" y="289582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90" name="Freeform 17">
            <a:extLst>
              <a:ext uri="{FF2B5EF4-FFF2-40B4-BE49-F238E27FC236}">
                <a16:creationId xmlns:a16="http://schemas.microsoft.com/office/drawing/2014/main" id="{B71386AD-9DC2-0541-97DD-B3D88314652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4558" y="2812461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14BC62A-3BF6-444B-98FD-70D1D7084E0F}"/>
              </a:ext>
            </a:extLst>
          </p:cNvPr>
          <p:cNvSpPr txBox="1"/>
          <p:nvPr/>
        </p:nvSpPr>
        <p:spPr>
          <a:xfrm>
            <a:off x="5623415" y="3042974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MGW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D142FAA-FE2C-8544-8A1A-5E84B7037447}"/>
              </a:ext>
            </a:extLst>
          </p:cNvPr>
          <p:cNvCxnSpPr>
            <a:cxnSpLocks/>
          </p:cNvCxnSpPr>
          <p:nvPr/>
        </p:nvCxnSpPr>
        <p:spPr>
          <a:xfrm flipV="1">
            <a:off x="6399619" y="3102072"/>
            <a:ext cx="377675" cy="90646"/>
          </a:xfrm>
          <a:prstGeom prst="bentConnector3">
            <a:avLst>
              <a:gd name="adj1" fmla="val 100002"/>
            </a:avLst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Oval 299">
            <a:extLst>
              <a:ext uri="{FF2B5EF4-FFF2-40B4-BE49-F238E27FC236}">
                <a16:creationId xmlns:a16="http://schemas.microsoft.com/office/drawing/2014/main" id="{B9FB0B5C-5829-5A43-ABAA-B370AFC2084D}"/>
              </a:ext>
            </a:extLst>
          </p:cNvPr>
          <p:cNvSpPr/>
          <p:nvPr/>
        </p:nvSpPr>
        <p:spPr>
          <a:xfrm>
            <a:off x="5461986" y="2925972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A22A268-1D4D-8F43-8460-EC37014B9AF4}"/>
              </a:ext>
            </a:extLst>
          </p:cNvPr>
          <p:cNvSpPr txBox="1"/>
          <p:nvPr/>
        </p:nvSpPr>
        <p:spPr>
          <a:xfrm>
            <a:off x="5404784" y="289152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937840D-D98F-9C42-B7AA-FA83C8B44335}"/>
              </a:ext>
            </a:extLst>
          </p:cNvPr>
          <p:cNvSpPr/>
          <p:nvPr/>
        </p:nvSpPr>
        <p:spPr>
          <a:xfrm>
            <a:off x="5789978" y="2916033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A15A127-F244-7A48-BB1F-B41A4EBDBA68}"/>
              </a:ext>
            </a:extLst>
          </p:cNvPr>
          <p:cNvSpPr txBox="1"/>
          <p:nvPr/>
        </p:nvSpPr>
        <p:spPr>
          <a:xfrm>
            <a:off x="5732776" y="288159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FDA486E-E661-CD4E-B6A8-1195C9FC9FB9}"/>
              </a:ext>
            </a:extLst>
          </p:cNvPr>
          <p:cNvSpPr/>
          <p:nvPr/>
        </p:nvSpPr>
        <p:spPr>
          <a:xfrm>
            <a:off x="4497232" y="2916033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058B81A-6D9A-E149-9965-F252A2C29796}"/>
              </a:ext>
            </a:extLst>
          </p:cNvPr>
          <p:cNvSpPr txBox="1"/>
          <p:nvPr/>
        </p:nvSpPr>
        <p:spPr>
          <a:xfrm>
            <a:off x="4440030" y="288159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A58846FD-F3BE-C648-874A-91D3C0EC62E1}"/>
              </a:ext>
            </a:extLst>
          </p:cNvPr>
          <p:cNvSpPr/>
          <p:nvPr/>
        </p:nvSpPr>
        <p:spPr>
          <a:xfrm>
            <a:off x="4776190" y="2916033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DB8FB85-BA88-494B-9609-1EB145A64DC3}"/>
              </a:ext>
            </a:extLst>
          </p:cNvPr>
          <p:cNvSpPr txBox="1"/>
          <p:nvPr/>
        </p:nvSpPr>
        <p:spPr>
          <a:xfrm>
            <a:off x="4718988" y="288159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39AD80FA-B593-7B43-955A-17AD4CBA3ED9}"/>
              </a:ext>
            </a:extLst>
          </p:cNvPr>
          <p:cNvSpPr/>
          <p:nvPr/>
        </p:nvSpPr>
        <p:spPr>
          <a:xfrm>
            <a:off x="3990335" y="3094935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905DBAF3-AB57-CE43-9286-9EFD68ED8C39}"/>
              </a:ext>
            </a:extLst>
          </p:cNvPr>
          <p:cNvSpPr/>
          <p:nvPr/>
        </p:nvSpPr>
        <p:spPr>
          <a:xfrm>
            <a:off x="6275915" y="3110744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98CB5A5-2458-6B41-A253-85810731D365}"/>
              </a:ext>
            </a:extLst>
          </p:cNvPr>
          <p:cNvSpPr txBox="1"/>
          <p:nvPr/>
        </p:nvSpPr>
        <p:spPr>
          <a:xfrm>
            <a:off x="6218713" y="307630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41F1A4-AD86-864F-9A22-3DA20E121FEE}"/>
              </a:ext>
            </a:extLst>
          </p:cNvPr>
          <p:cNvCxnSpPr>
            <a:cxnSpLocks/>
            <a:stCxn id="263" idx="4"/>
            <a:endCxn id="240" idx="0"/>
          </p:cNvCxnSpPr>
          <p:nvPr/>
        </p:nvCxnSpPr>
        <p:spPr>
          <a:xfrm flipH="1">
            <a:off x="5172867" y="2081734"/>
            <a:ext cx="3854" cy="68189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CF3090FF-D5E3-4549-9A36-2EB249B1DEDA}"/>
              </a:ext>
            </a:extLst>
          </p:cNvPr>
          <p:cNvSpPr txBox="1"/>
          <p:nvPr/>
        </p:nvSpPr>
        <p:spPr>
          <a:xfrm>
            <a:off x="5043665" y="272919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45BEBAE-3B2D-5248-9B03-89C8B0EE9169}"/>
              </a:ext>
            </a:extLst>
          </p:cNvPr>
          <p:cNvSpPr txBox="1"/>
          <p:nvPr/>
        </p:nvSpPr>
        <p:spPr>
          <a:xfrm>
            <a:off x="5046848" y="189763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28" name="Arc 327">
            <a:extLst>
              <a:ext uri="{FF2B5EF4-FFF2-40B4-BE49-F238E27FC236}">
                <a16:creationId xmlns:a16="http://schemas.microsoft.com/office/drawing/2014/main" id="{ACD2692E-673B-6140-9DB1-4823ECD0D2E3}"/>
              </a:ext>
            </a:extLst>
          </p:cNvPr>
          <p:cNvSpPr/>
          <p:nvPr/>
        </p:nvSpPr>
        <p:spPr>
          <a:xfrm>
            <a:off x="5036037" y="2575509"/>
            <a:ext cx="301639" cy="258794"/>
          </a:xfrm>
          <a:prstGeom prst="arc">
            <a:avLst>
              <a:gd name="adj1" fmla="val 7573966"/>
              <a:gd name="adj2" fmla="val 2898834"/>
            </a:avLst>
          </a:prstGeom>
          <a:ln w="1905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F584DEF-BB13-5246-BFE9-E2D39D23B940}"/>
              </a:ext>
            </a:extLst>
          </p:cNvPr>
          <p:cNvSpPr txBox="1"/>
          <p:nvPr/>
        </p:nvSpPr>
        <p:spPr>
          <a:xfrm>
            <a:off x="5323260" y="2538653"/>
            <a:ext cx="987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B,C,D,E, Nc</a:t>
            </a: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96AC018D-7633-E34C-A80F-6A6B2FF041D6}"/>
              </a:ext>
            </a:extLst>
          </p:cNvPr>
          <p:cNvSpPr/>
          <p:nvPr/>
        </p:nvSpPr>
        <p:spPr>
          <a:xfrm rot="16200000">
            <a:off x="5289774" y="2597137"/>
            <a:ext cx="58751" cy="123026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F3468FF-7099-4149-88FE-5948F1903CA3}"/>
              </a:ext>
            </a:extLst>
          </p:cNvPr>
          <p:cNvSpPr txBox="1"/>
          <p:nvPr/>
        </p:nvSpPr>
        <p:spPr>
          <a:xfrm>
            <a:off x="1410659" y="307916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D538890C-9075-4B41-A567-80691CD049AE}"/>
              </a:ext>
            </a:extLst>
          </p:cNvPr>
          <p:cNvSpPr txBox="1"/>
          <p:nvPr/>
        </p:nvSpPr>
        <p:spPr>
          <a:xfrm>
            <a:off x="1402506" y="289609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7D18354-8427-F74D-9414-FC72998721F2}"/>
              </a:ext>
            </a:extLst>
          </p:cNvPr>
          <p:cNvGrpSpPr/>
          <p:nvPr/>
        </p:nvGrpSpPr>
        <p:grpSpPr>
          <a:xfrm>
            <a:off x="3116738" y="2980161"/>
            <a:ext cx="72000" cy="228074"/>
            <a:chOff x="3093389" y="2980161"/>
            <a:chExt cx="137494" cy="22807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6359E3-DB42-4D45-8F90-0CAF393CC4D7}"/>
                </a:ext>
              </a:extLst>
            </p:cNvPr>
            <p:cNvSpPr/>
            <p:nvPr/>
          </p:nvSpPr>
          <p:spPr>
            <a:xfrm>
              <a:off x="3093786" y="2980161"/>
              <a:ext cx="1370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4671D42A-280A-134F-942D-A9BB0833DB6D}"/>
                </a:ext>
              </a:extLst>
            </p:cNvPr>
            <p:cNvSpPr/>
            <p:nvPr/>
          </p:nvSpPr>
          <p:spPr>
            <a:xfrm>
              <a:off x="3093389" y="3162516"/>
              <a:ext cx="1370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0E5E2F-54FD-A047-8A7E-0ED834EAEC59}"/>
              </a:ext>
            </a:extLst>
          </p:cNvPr>
          <p:cNvGrpSpPr/>
          <p:nvPr/>
        </p:nvGrpSpPr>
        <p:grpSpPr>
          <a:xfrm>
            <a:off x="2479597" y="2983633"/>
            <a:ext cx="72000" cy="228324"/>
            <a:chOff x="2454882" y="2983633"/>
            <a:chExt cx="137708" cy="228324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87AEB1E9-BD8F-9E47-A822-22621556CAAF}"/>
                </a:ext>
              </a:extLst>
            </p:cNvPr>
            <p:cNvSpPr/>
            <p:nvPr/>
          </p:nvSpPr>
          <p:spPr>
            <a:xfrm>
              <a:off x="2455493" y="3166238"/>
              <a:ext cx="1370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B7FCAAD-1BA7-9042-A900-E0719A48AFC9}"/>
                </a:ext>
              </a:extLst>
            </p:cNvPr>
            <p:cNvSpPr/>
            <p:nvPr/>
          </p:nvSpPr>
          <p:spPr>
            <a:xfrm>
              <a:off x="2454882" y="2983633"/>
              <a:ext cx="1370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0D292E72-9089-3840-BB70-F8F6F940E16A}"/>
              </a:ext>
            </a:extLst>
          </p:cNvPr>
          <p:cNvCxnSpPr>
            <a:cxnSpLocks/>
            <a:endCxn id="173" idx="4"/>
          </p:cNvCxnSpPr>
          <p:nvPr/>
        </p:nvCxnSpPr>
        <p:spPr>
          <a:xfrm rot="10800000">
            <a:off x="3155367" y="2072809"/>
            <a:ext cx="5545569" cy="1646297"/>
          </a:xfrm>
          <a:prstGeom prst="bentConnector2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Freeform 17">
            <a:extLst>
              <a:ext uri="{FF2B5EF4-FFF2-40B4-BE49-F238E27FC236}">
                <a16:creationId xmlns:a16="http://schemas.microsoft.com/office/drawing/2014/main" id="{8E82A62B-CD97-D249-A60D-987AE7C08A3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30480" y="3539609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6F4C7FD9-A65E-A44F-9F16-37F5AFFD0C19}"/>
              </a:ext>
            </a:extLst>
          </p:cNvPr>
          <p:cNvSpPr txBox="1"/>
          <p:nvPr/>
        </p:nvSpPr>
        <p:spPr>
          <a:xfrm>
            <a:off x="6602095" y="3627023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C538070-597C-9C49-8B05-E81387654990}"/>
              </a:ext>
            </a:extLst>
          </p:cNvPr>
          <p:cNvSpPr/>
          <p:nvPr/>
        </p:nvSpPr>
        <p:spPr>
          <a:xfrm>
            <a:off x="8252479" y="3536649"/>
            <a:ext cx="587392" cy="32742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F799F3B-6C75-E247-8360-D3CFEE721B99}"/>
              </a:ext>
            </a:extLst>
          </p:cNvPr>
          <p:cNvSpPr txBox="1"/>
          <p:nvPr/>
        </p:nvSpPr>
        <p:spPr>
          <a:xfrm>
            <a:off x="8215428" y="3621599"/>
            <a:ext cx="68696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vGGSN</a:t>
            </a:r>
            <a:endParaRPr lang="en-US" sz="1100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851AD679-01D8-B641-91D1-DBD5590FDF4D}"/>
              </a:ext>
            </a:extLst>
          </p:cNvPr>
          <p:cNvSpPr/>
          <p:nvPr/>
        </p:nvSpPr>
        <p:spPr>
          <a:xfrm>
            <a:off x="8167359" y="363976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C5ED27B-30CB-7D48-A15E-F04F4C1BDAFB}"/>
              </a:ext>
            </a:extLst>
          </p:cNvPr>
          <p:cNvSpPr txBox="1"/>
          <p:nvPr/>
        </p:nvSpPr>
        <p:spPr>
          <a:xfrm>
            <a:off x="8090531" y="3615356"/>
            <a:ext cx="3129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UC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6D2821C-6E00-1A42-B8A8-3C5A24A2CFBB}"/>
              </a:ext>
            </a:extLst>
          </p:cNvPr>
          <p:cNvCxnSpPr>
            <a:cxnSpLocks/>
            <a:stCxn id="159" idx="0"/>
            <a:endCxn id="160" idx="4"/>
          </p:cNvCxnSpPr>
          <p:nvPr/>
        </p:nvCxnSpPr>
        <p:spPr>
          <a:xfrm flipH="1" flipV="1">
            <a:off x="2506431" y="2090305"/>
            <a:ext cx="17611" cy="185982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0BE7299-B44C-4B24-B8DF-CAF74FFC2D04}"/>
              </a:ext>
            </a:extLst>
          </p:cNvPr>
          <p:cNvSpPr/>
          <p:nvPr/>
        </p:nvSpPr>
        <p:spPr>
          <a:xfrm>
            <a:off x="4483717" y="3236340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8EAA12B-F1DA-41A4-AAD9-BF1A882E2795}"/>
              </a:ext>
            </a:extLst>
          </p:cNvPr>
          <p:cNvSpPr/>
          <p:nvPr/>
        </p:nvSpPr>
        <p:spPr>
          <a:xfrm>
            <a:off x="5771777" y="3233899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23542B-EFE1-4E29-BFBD-6CA8245103DD}"/>
              </a:ext>
            </a:extLst>
          </p:cNvPr>
          <p:cNvSpPr txBox="1"/>
          <p:nvPr/>
        </p:nvSpPr>
        <p:spPr>
          <a:xfrm>
            <a:off x="3933133" y="306049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EC51833-EA16-4D97-AD1C-063CC64CDBFC}"/>
              </a:ext>
            </a:extLst>
          </p:cNvPr>
          <p:cNvCxnSpPr>
            <a:stCxn id="163" idx="4"/>
            <a:endCxn id="165" idx="4"/>
          </p:cNvCxnSpPr>
          <p:nvPr/>
        </p:nvCxnSpPr>
        <p:spPr>
          <a:xfrm rot="5400000" flipH="1" flipV="1">
            <a:off x="5198526" y="2735090"/>
            <a:ext cx="2441" cy="1288060"/>
          </a:xfrm>
          <a:prstGeom prst="bentConnector3">
            <a:avLst>
              <a:gd name="adj1" fmla="val -5306841"/>
            </a:avLst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57748FD-8AAE-4902-85B2-73D4751B9BB5}"/>
              </a:ext>
            </a:extLst>
          </p:cNvPr>
          <p:cNvSpPr txBox="1"/>
          <p:nvPr/>
        </p:nvSpPr>
        <p:spPr>
          <a:xfrm>
            <a:off x="4426515" y="3201897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C8840A-AAE8-4058-B10C-5E94B3259511}"/>
              </a:ext>
            </a:extLst>
          </p:cNvPr>
          <p:cNvSpPr txBox="1"/>
          <p:nvPr/>
        </p:nvSpPr>
        <p:spPr>
          <a:xfrm>
            <a:off x="5714575" y="319945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</a:t>
            </a:r>
          </a:p>
        </p:txBody>
      </p:sp>
      <p:sp>
        <p:nvSpPr>
          <p:cNvPr id="188" name="Freeform 17">
            <a:extLst>
              <a:ext uri="{FF2B5EF4-FFF2-40B4-BE49-F238E27FC236}">
                <a16:creationId xmlns:a16="http://schemas.microsoft.com/office/drawing/2014/main" id="{6BF8CC77-7133-429E-BCB6-5E65988D609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5650" y="3394266"/>
            <a:ext cx="388192" cy="16924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D6E7F9A-756A-4ED5-8143-A6AD3228729F}"/>
              </a:ext>
            </a:extLst>
          </p:cNvPr>
          <p:cNvSpPr txBox="1"/>
          <p:nvPr/>
        </p:nvSpPr>
        <p:spPr>
          <a:xfrm>
            <a:off x="6529208" y="2855124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PSTN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45C5611-228B-47D5-B2E1-FBAF63538AA5}"/>
              </a:ext>
            </a:extLst>
          </p:cNvPr>
          <p:cNvSpPr txBox="1"/>
          <p:nvPr/>
        </p:nvSpPr>
        <p:spPr>
          <a:xfrm>
            <a:off x="4782325" y="3417422"/>
            <a:ext cx="85127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VoIP</a:t>
            </a:r>
          </a:p>
        </p:txBody>
      </p:sp>
    </p:spTree>
    <p:extLst>
      <p:ext uri="{BB962C8B-B14F-4D97-AF65-F5344CB8AC3E}">
        <p14:creationId xmlns:p14="http://schemas.microsoft.com/office/powerpoint/2010/main" val="15657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CC25E5B-68D0-4349-9563-37EEE7C28C4C}"/>
              </a:ext>
            </a:extLst>
          </p:cNvPr>
          <p:cNvCxnSpPr/>
          <p:nvPr/>
        </p:nvCxnSpPr>
        <p:spPr>
          <a:xfrm>
            <a:off x="4714660" y="3595599"/>
            <a:ext cx="0" cy="259103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Elbow Connector 384">
            <a:extLst>
              <a:ext uri="{FF2B5EF4-FFF2-40B4-BE49-F238E27FC236}">
                <a16:creationId xmlns:a16="http://schemas.microsoft.com/office/drawing/2014/main" id="{87BEF25E-61C5-FE4E-AABD-69931F210C2B}"/>
              </a:ext>
            </a:extLst>
          </p:cNvPr>
          <p:cNvCxnSpPr>
            <a:cxnSpLocks/>
            <a:stCxn id="410" idx="0"/>
            <a:endCxn id="423" idx="6"/>
          </p:cNvCxnSpPr>
          <p:nvPr/>
        </p:nvCxnSpPr>
        <p:spPr>
          <a:xfrm rot="10800000">
            <a:off x="5034808" y="3392804"/>
            <a:ext cx="2260373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7B0450D-3EEE-7042-A38F-34D036CD9016}"/>
              </a:ext>
            </a:extLst>
          </p:cNvPr>
          <p:cNvSpPr/>
          <p:nvPr/>
        </p:nvSpPr>
        <p:spPr>
          <a:xfrm>
            <a:off x="5868189" y="150071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1F94534-B17D-814F-90D7-0F39CEA0ADA2}"/>
              </a:ext>
            </a:extLst>
          </p:cNvPr>
          <p:cNvSpPr/>
          <p:nvPr/>
        </p:nvSpPr>
        <p:spPr>
          <a:xfrm>
            <a:off x="2671916" y="2556704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7EE9243-5C41-1B40-8EFB-9A2533E0A28D}"/>
              </a:ext>
            </a:extLst>
          </p:cNvPr>
          <p:cNvSpPr/>
          <p:nvPr/>
        </p:nvSpPr>
        <p:spPr>
          <a:xfrm>
            <a:off x="2660814" y="1519762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E0A2014-B8CE-674F-BEDD-8D66A4EC15EA}"/>
              </a:ext>
            </a:extLst>
          </p:cNvPr>
          <p:cNvSpPr/>
          <p:nvPr/>
        </p:nvSpPr>
        <p:spPr>
          <a:xfrm>
            <a:off x="4488943" y="2012842"/>
            <a:ext cx="461554" cy="448056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1FABF3-9181-46A6-B665-97EEE3AB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Network: Legacy Interworking PS-CS Services (ISH, CSFB, SMS)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068FF393-54D2-4120-9184-4EF767EB9388}"/>
              </a:ext>
            </a:extLst>
          </p:cNvPr>
          <p:cNvSpPr txBox="1">
            <a:spLocks/>
          </p:cNvSpPr>
          <p:nvPr/>
        </p:nvSpPr>
        <p:spPr>
          <a:xfrm>
            <a:off x="333685" y="4905604"/>
            <a:ext cx="3436878" cy="2188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fld id="{2993CA60-2B53-4F4B-9B5D-BDFFCE129C5C}" type="slidenum">
              <a:rPr lang="en-US" altLang="en-US" sz="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en-US" alt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 Palo Alto Networks. All Rights Reserved.</a:t>
            </a:r>
            <a:endParaRPr lang="en-US" alt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7802F7-48F8-4A5D-B25D-5897471F0B6C}"/>
              </a:ext>
            </a:extLst>
          </p:cNvPr>
          <p:cNvSpPr/>
          <p:nvPr/>
        </p:nvSpPr>
        <p:spPr>
          <a:xfrm>
            <a:off x="665538" y="388561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E78C2C6-068F-1241-A0D0-73BEBF73CFBC}"/>
              </a:ext>
            </a:extLst>
          </p:cNvPr>
          <p:cNvSpPr/>
          <p:nvPr/>
        </p:nvSpPr>
        <p:spPr>
          <a:xfrm>
            <a:off x="666405" y="1223303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43217C0-EBCF-8541-94AC-AAEB24B26E91}"/>
              </a:ext>
            </a:extLst>
          </p:cNvPr>
          <p:cNvSpPr txBox="1"/>
          <p:nvPr/>
        </p:nvSpPr>
        <p:spPr>
          <a:xfrm>
            <a:off x="704341" y="1321566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hSGSN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2ABCD924-3052-7345-A2CE-E77251E57A82}"/>
              </a:ext>
            </a:extLst>
          </p:cNvPr>
          <p:cNvSpPr/>
          <p:nvPr/>
        </p:nvSpPr>
        <p:spPr>
          <a:xfrm>
            <a:off x="1057043" y="37937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4B16E4EB-7398-2046-8A27-959AA9CCB278}"/>
              </a:ext>
            </a:extLst>
          </p:cNvPr>
          <p:cNvSpPr txBox="1"/>
          <p:nvPr/>
        </p:nvSpPr>
        <p:spPr>
          <a:xfrm>
            <a:off x="1112265" y="3691843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h-SWG-S11--[x]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ABE437-90D7-9B4F-9FD8-1923D5441A68}"/>
              </a:ext>
            </a:extLst>
          </p:cNvPr>
          <p:cNvSpPr txBox="1"/>
          <p:nvPr/>
        </p:nvSpPr>
        <p:spPr>
          <a:xfrm>
            <a:off x="4299528" y="210196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99D402-B580-1C41-BFED-E6B2A548EDF2}"/>
              </a:ext>
            </a:extLst>
          </p:cNvPr>
          <p:cNvSpPr txBox="1"/>
          <p:nvPr/>
        </p:nvSpPr>
        <p:spPr>
          <a:xfrm>
            <a:off x="1129281" y="3246053"/>
            <a:ext cx="823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h-MME-S6a--[x]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C8FFB0D-5F46-274A-B967-D90F08797620}"/>
              </a:ext>
            </a:extLst>
          </p:cNvPr>
          <p:cNvCxnSpPr>
            <a:cxnSpLocks/>
            <a:stCxn id="261" idx="4"/>
            <a:endCxn id="265" idx="0"/>
          </p:cNvCxnSpPr>
          <p:nvPr/>
        </p:nvCxnSpPr>
        <p:spPr>
          <a:xfrm rot="5400000">
            <a:off x="1037046" y="3701378"/>
            <a:ext cx="184338" cy="34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7EAFDD8-FE77-6B42-B095-470A4A596663}"/>
              </a:ext>
            </a:extLst>
          </p:cNvPr>
          <p:cNvSpPr txBox="1"/>
          <p:nvPr/>
        </p:nvSpPr>
        <p:spPr>
          <a:xfrm>
            <a:off x="658092" y="3989888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hSGW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EC139F-4D38-4A4B-88CB-8BF9330B77FA}"/>
              </a:ext>
            </a:extLst>
          </p:cNvPr>
          <p:cNvSpPr/>
          <p:nvPr/>
        </p:nvSpPr>
        <p:spPr>
          <a:xfrm>
            <a:off x="1004187" y="3067091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AEFAB3-3D85-244B-B43B-5237DCD95A00}"/>
              </a:ext>
            </a:extLst>
          </p:cNvPr>
          <p:cNvSpPr txBox="1"/>
          <p:nvPr/>
        </p:nvSpPr>
        <p:spPr>
          <a:xfrm>
            <a:off x="1021601" y="3169109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2659949-B54D-9B4D-80F1-6F6D7C410284}"/>
              </a:ext>
            </a:extLst>
          </p:cNvPr>
          <p:cNvSpPr/>
          <p:nvPr/>
        </p:nvSpPr>
        <p:spPr>
          <a:xfrm>
            <a:off x="1057386" y="346538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7ED150C-04C9-FD46-AF7E-C076675637BC}"/>
              </a:ext>
            </a:extLst>
          </p:cNvPr>
          <p:cNvSpPr/>
          <p:nvPr/>
        </p:nvSpPr>
        <p:spPr>
          <a:xfrm>
            <a:off x="739275" y="163575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E82DF3D-A23E-F34B-8521-43FB3C18D731}"/>
              </a:ext>
            </a:extLst>
          </p:cNvPr>
          <p:cNvSpPr/>
          <p:nvPr/>
        </p:nvSpPr>
        <p:spPr>
          <a:xfrm>
            <a:off x="1057998" y="299683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01871EC-C752-2C48-9209-E03A6F0EBB87}"/>
              </a:ext>
            </a:extLst>
          </p:cNvPr>
          <p:cNvCxnSpPr>
            <a:cxnSpLocks/>
            <a:stCxn id="137" idx="4"/>
            <a:endCxn id="135" idx="0"/>
          </p:cNvCxnSpPr>
          <p:nvPr/>
        </p:nvCxnSpPr>
        <p:spPr>
          <a:xfrm rot="5400000">
            <a:off x="525884" y="2388170"/>
            <a:ext cx="1217323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192EB018-99B7-F94D-90B6-D285DF8CA812}"/>
              </a:ext>
            </a:extLst>
          </p:cNvPr>
          <p:cNvSpPr/>
          <p:nvPr/>
        </p:nvSpPr>
        <p:spPr>
          <a:xfrm>
            <a:off x="1062545" y="163550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50E985A-6584-9247-B55D-CA6A890D3223}"/>
              </a:ext>
            </a:extLst>
          </p:cNvPr>
          <p:cNvSpPr/>
          <p:nvPr/>
        </p:nvSpPr>
        <p:spPr>
          <a:xfrm>
            <a:off x="1800743" y="312753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3412BF8-7846-B345-B46C-7113B5EEEC2F}"/>
              </a:ext>
            </a:extLst>
          </p:cNvPr>
          <p:cNvSpPr/>
          <p:nvPr/>
        </p:nvSpPr>
        <p:spPr>
          <a:xfrm>
            <a:off x="1502762" y="126905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D487F98-83A5-904E-BB11-63CD6FEF4890}"/>
              </a:ext>
            </a:extLst>
          </p:cNvPr>
          <p:cNvCxnSpPr>
            <a:cxnSpLocks/>
            <a:stCxn id="267" idx="4"/>
            <a:endCxn id="179" idx="6"/>
          </p:cNvCxnSpPr>
          <p:nvPr/>
        </p:nvCxnSpPr>
        <p:spPr>
          <a:xfrm rot="5400000">
            <a:off x="2471864" y="2550101"/>
            <a:ext cx="122317" cy="1176558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E5AE5584-E210-8E4B-A79A-F2EAE7C584F2}"/>
              </a:ext>
            </a:extLst>
          </p:cNvPr>
          <p:cNvSpPr/>
          <p:nvPr/>
        </p:nvSpPr>
        <p:spPr>
          <a:xfrm>
            <a:off x="4867696" y="232408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7F9C12B-07EC-8D45-BF28-E17A08855618}"/>
              </a:ext>
            </a:extLst>
          </p:cNvPr>
          <p:cNvSpPr/>
          <p:nvPr/>
        </p:nvSpPr>
        <p:spPr>
          <a:xfrm>
            <a:off x="4900332" y="217529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7AA3959-1D9B-5E4E-9C16-7606EAED43E4}"/>
              </a:ext>
            </a:extLst>
          </p:cNvPr>
          <p:cNvCxnSpPr>
            <a:cxnSpLocks/>
            <a:stCxn id="195" idx="6"/>
            <a:endCxn id="404" idx="0"/>
          </p:cNvCxnSpPr>
          <p:nvPr/>
        </p:nvCxnSpPr>
        <p:spPr>
          <a:xfrm>
            <a:off x="5044332" y="2247290"/>
            <a:ext cx="2267740" cy="1189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82FEB00-124F-8B46-A2C5-01CDB666366A}"/>
              </a:ext>
            </a:extLst>
          </p:cNvPr>
          <p:cNvCxnSpPr>
            <a:cxnSpLocks/>
            <a:stCxn id="313" idx="2"/>
            <a:endCxn id="302" idx="7"/>
          </p:cNvCxnSpPr>
          <p:nvPr/>
        </p:nvCxnSpPr>
        <p:spPr>
          <a:xfrm flipH="1">
            <a:off x="4990608" y="1741025"/>
            <a:ext cx="817821" cy="313848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7131E0-87F6-EF41-A2D4-84737DCCB335}"/>
              </a:ext>
            </a:extLst>
          </p:cNvPr>
          <p:cNvSpPr txBox="1"/>
          <p:nvPr/>
        </p:nvSpPr>
        <p:spPr>
          <a:xfrm>
            <a:off x="2352782" y="47158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410E0A-CAD8-5944-BAAB-A22784A60C0E}"/>
              </a:ext>
            </a:extLst>
          </p:cNvPr>
          <p:cNvSpPr/>
          <p:nvPr/>
        </p:nvSpPr>
        <p:spPr>
          <a:xfrm>
            <a:off x="749508" y="3313257"/>
            <a:ext cx="92467" cy="75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803A260-ABCA-2F4C-A6D0-9D90E130759F}"/>
              </a:ext>
            </a:extLst>
          </p:cNvPr>
          <p:cNvCxnSpPr>
            <a:cxnSpLocks/>
            <a:stCxn id="134" idx="4"/>
          </p:cNvCxnSpPr>
          <p:nvPr/>
        </p:nvCxnSpPr>
        <p:spPr>
          <a:xfrm rot="16200000" flipH="1">
            <a:off x="-195706" y="2786737"/>
            <a:ext cx="2013962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54143F1-4372-F240-9B7C-B1F545DA53BE}"/>
              </a:ext>
            </a:extLst>
          </p:cNvPr>
          <p:cNvSpPr txBox="1"/>
          <p:nvPr/>
        </p:nvSpPr>
        <p:spPr>
          <a:xfrm>
            <a:off x="679724" y="160473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F29B9CF-271D-6A41-9201-37AA7A086701}"/>
              </a:ext>
            </a:extLst>
          </p:cNvPr>
          <p:cNvSpPr txBox="1"/>
          <p:nvPr/>
        </p:nvSpPr>
        <p:spPr>
          <a:xfrm>
            <a:off x="1013199" y="160399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7FC8B21-4368-1542-BA91-EDE4C64E58C9}"/>
              </a:ext>
            </a:extLst>
          </p:cNvPr>
          <p:cNvCxnSpPr>
            <a:cxnSpLocks/>
            <a:stCxn id="250" idx="5"/>
            <a:endCxn id="242" idx="1"/>
          </p:cNvCxnSpPr>
          <p:nvPr/>
        </p:nvCxnSpPr>
        <p:spPr>
          <a:xfrm>
            <a:off x="3583515" y="1752480"/>
            <a:ext cx="864732" cy="358455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9E6148EE-ECE8-2849-B96B-081C6CBB90CF}"/>
              </a:ext>
            </a:extLst>
          </p:cNvPr>
          <p:cNvSpPr/>
          <p:nvPr/>
        </p:nvSpPr>
        <p:spPr>
          <a:xfrm>
            <a:off x="4427159" y="20898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1126DCE-355D-2040-9F19-71B7A42A325B}"/>
              </a:ext>
            </a:extLst>
          </p:cNvPr>
          <p:cNvSpPr txBox="1"/>
          <p:nvPr/>
        </p:nvSpPr>
        <p:spPr>
          <a:xfrm>
            <a:off x="2681327" y="1614527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hHLR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4D6E4E2-C03D-4C41-A258-235856CAF8F5}"/>
              </a:ext>
            </a:extLst>
          </p:cNvPr>
          <p:cNvSpPr/>
          <p:nvPr/>
        </p:nvSpPr>
        <p:spPr>
          <a:xfrm>
            <a:off x="3460603" y="1629568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D17E3A8-FE1B-6245-8E3F-D6933EE8E713}"/>
              </a:ext>
            </a:extLst>
          </p:cNvPr>
          <p:cNvSpPr txBox="1"/>
          <p:nvPr/>
        </p:nvSpPr>
        <p:spPr>
          <a:xfrm>
            <a:off x="2637653" y="2675198"/>
            <a:ext cx="9628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hMSS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hVLR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907EDFBE-E86C-9B44-8B8C-1FA2C7AE25BE}"/>
              </a:ext>
            </a:extLst>
          </p:cNvPr>
          <p:cNvSpPr/>
          <p:nvPr/>
        </p:nvSpPr>
        <p:spPr>
          <a:xfrm>
            <a:off x="3049301" y="293322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871ACDC-3D89-2B41-861A-62782820E900}"/>
              </a:ext>
            </a:extLst>
          </p:cNvPr>
          <p:cNvSpPr/>
          <p:nvPr/>
        </p:nvSpPr>
        <p:spPr>
          <a:xfrm>
            <a:off x="3502675" y="273536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68540D0-1778-6B4F-981D-D3DB6A89721E}"/>
              </a:ext>
            </a:extLst>
          </p:cNvPr>
          <p:cNvCxnSpPr>
            <a:cxnSpLocks/>
            <a:stCxn id="194" idx="5"/>
            <a:endCxn id="309" idx="2"/>
          </p:cNvCxnSpPr>
          <p:nvPr/>
        </p:nvCxnSpPr>
        <p:spPr>
          <a:xfrm>
            <a:off x="4990608" y="2446995"/>
            <a:ext cx="817821" cy="324734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3A496321-2CB2-F14D-872E-115110D398F2}"/>
              </a:ext>
            </a:extLst>
          </p:cNvPr>
          <p:cNvSpPr/>
          <p:nvPr/>
        </p:nvSpPr>
        <p:spPr>
          <a:xfrm>
            <a:off x="4664435" y="194315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DEAE9C6-E7FA-5F44-B588-D1E43B9AD469}"/>
              </a:ext>
            </a:extLst>
          </p:cNvPr>
          <p:cNvSpPr txBox="1"/>
          <p:nvPr/>
        </p:nvSpPr>
        <p:spPr>
          <a:xfrm>
            <a:off x="2998958" y="289237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EE09344-3F7F-9F48-9731-9E6A4FF54CF2}"/>
              </a:ext>
            </a:extLst>
          </p:cNvPr>
          <p:cNvSpPr txBox="1"/>
          <p:nvPr/>
        </p:nvSpPr>
        <p:spPr>
          <a:xfrm>
            <a:off x="1746807" y="309380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03A74D1-E6FC-3C43-89D7-68E576931924}"/>
              </a:ext>
            </a:extLst>
          </p:cNvPr>
          <p:cNvSpPr/>
          <p:nvPr/>
        </p:nvSpPr>
        <p:spPr>
          <a:xfrm>
            <a:off x="4447545" y="2291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F74959E-6281-C840-B819-849881B6B3D8}"/>
              </a:ext>
            </a:extLst>
          </p:cNvPr>
          <p:cNvCxnSpPr>
            <a:cxnSpLocks/>
            <a:stCxn id="269" idx="7"/>
            <a:endCxn id="289" idx="3"/>
          </p:cNvCxnSpPr>
          <p:nvPr/>
        </p:nvCxnSpPr>
        <p:spPr>
          <a:xfrm flipV="1">
            <a:off x="3625587" y="2414761"/>
            <a:ext cx="843046" cy="34168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9972BB0A-0F21-6B45-9EA0-CBBED05904C6}"/>
              </a:ext>
            </a:extLst>
          </p:cNvPr>
          <p:cNvCxnSpPr>
            <a:cxnSpLocks/>
            <a:stCxn id="185" idx="6"/>
            <a:endCxn id="276" idx="0"/>
          </p:cNvCxnSpPr>
          <p:nvPr/>
        </p:nvCxnSpPr>
        <p:spPr>
          <a:xfrm>
            <a:off x="1646762" y="1341051"/>
            <a:ext cx="3089673" cy="602102"/>
          </a:xfrm>
          <a:prstGeom prst="bentConnector2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3AE07D7B-FD59-2342-885A-36574116BB2D}"/>
              </a:ext>
            </a:extLst>
          </p:cNvPr>
          <p:cNvSpPr txBox="1"/>
          <p:nvPr/>
        </p:nvSpPr>
        <p:spPr>
          <a:xfrm>
            <a:off x="1450672" y="1229214"/>
            <a:ext cx="23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3D63746-B4A0-0D41-8E11-D8B75BED7B7F}"/>
              </a:ext>
            </a:extLst>
          </p:cNvPr>
          <p:cNvSpPr/>
          <p:nvPr/>
        </p:nvSpPr>
        <p:spPr>
          <a:xfrm>
            <a:off x="5865200" y="2566558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330E46F-03D5-7B4C-809F-DD426F886744}"/>
              </a:ext>
            </a:extLst>
          </p:cNvPr>
          <p:cNvSpPr txBox="1"/>
          <p:nvPr/>
        </p:nvSpPr>
        <p:spPr>
          <a:xfrm>
            <a:off x="5701528" y="2592286"/>
            <a:ext cx="124151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G-MSC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SMS-GMSC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50439307-7470-094C-8A4C-BA02580BE204}"/>
              </a:ext>
            </a:extLst>
          </p:cNvPr>
          <p:cNvSpPr/>
          <p:nvPr/>
        </p:nvSpPr>
        <p:spPr>
          <a:xfrm>
            <a:off x="4867696" y="203378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05B214D0-AD7F-7145-9DDB-22AFB7FC3250}"/>
              </a:ext>
            </a:extLst>
          </p:cNvPr>
          <p:cNvSpPr/>
          <p:nvPr/>
        </p:nvSpPr>
        <p:spPr>
          <a:xfrm>
            <a:off x="731429" y="379371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62BA8A0F-FBFA-2848-801D-63661A33A57B}"/>
              </a:ext>
            </a:extLst>
          </p:cNvPr>
          <p:cNvSpPr/>
          <p:nvPr/>
        </p:nvSpPr>
        <p:spPr>
          <a:xfrm>
            <a:off x="5808429" y="2699729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B8515A3-F960-B74E-A6AF-4C220F4FA271}"/>
              </a:ext>
            </a:extLst>
          </p:cNvPr>
          <p:cNvSpPr txBox="1"/>
          <p:nvPr/>
        </p:nvSpPr>
        <p:spPr>
          <a:xfrm>
            <a:off x="5720806" y="1626190"/>
            <a:ext cx="12415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SMSC / SC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4422F045-05F9-344D-BAC3-5E4C387D7D29}"/>
              </a:ext>
            </a:extLst>
          </p:cNvPr>
          <p:cNvSpPr/>
          <p:nvPr/>
        </p:nvSpPr>
        <p:spPr>
          <a:xfrm>
            <a:off x="5808429" y="16690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5A953508-F4EF-7E40-B0F2-0134E09690F0}"/>
              </a:ext>
            </a:extLst>
          </p:cNvPr>
          <p:cNvSpPr txBox="1"/>
          <p:nvPr/>
        </p:nvSpPr>
        <p:spPr>
          <a:xfrm>
            <a:off x="1005525" y="343561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54C88A2-2040-CF43-A090-89A32CE5594C}"/>
              </a:ext>
            </a:extLst>
          </p:cNvPr>
          <p:cNvSpPr txBox="1"/>
          <p:nvPr/>
        </p:nvSpPr>
        <p:spPr>
          <a:xfrm>
            <a:off x="998470" y="375876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16A5F92-52EC-BB48-A1D2-B68362435E81}"/>
              </a:ext>
            </a:extLst>
          </p:cNvPr>
          <p:cNvSpPr txBox="1"/>
          <p:nvPr/>
        </p:nvSpPr>
        <p:spPr>
          <a:xfrm>
            <a:off x="1003473" y="296970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B04D4BD-8BA2-A04E-A602-40634A141461}"/>
              </a:ext>
            </a:extLst>
          </p:cNvPr>
          <p:cNvSpPr txBox="1"/>
          <p:nvPr/>
        </p:nvSpPr>
        <p:spPr>
          <a:xfrm>
            <a:off x="682021" y="375527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AC61234-0CFE-574F-940E-22532204FBEC}"/>
              </a:ext>
            </a:extLst>
          </p:cNvPr>
          <p:cNvSpPr txBox="1"/>
          <p:nvPr/>
        </p:nvSpPr>
        <p:spPr>
          <a:xfrm>
            <a:off x="5751227" y="1632861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CEC152A-3A72-E04D-9716-133E754A02B9}"/>
              </a:ext>
            </a:extLst>
          </p:cNvPr>
          <p:cNvSpPr txBox="1"/>
          <p:nvPr/>
        </p:nvSpPr>
        <p:spPr>
          <a:xfrm>
            <a:off x="3402728" y="158986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154F3BF-A626-304A-9185-BBBDEA814DE8}"/>
              </a:ext>
            </a:extLst>
          </p:cNvPr>
          <p:cNvSpPr txBox="1"/>
          <p:nvPr/>
        </p:nvSpPr>
        <p:spPr>
          <a:xfrm>
            <a:off x="3442889" y="269972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BF52546-172E-B145-9FCF-5E2095E80BF5}"/>
              </a:ext>
            </a:extLst>
          </p:cNvPr>
          <p:cNvSpPr txBox="1"/>
          <p:nvPr/>
        </p:nvSpPr>
        <p:spPr>
          <a:xfrm>
            <a:off x="5748745" y="266454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81290F10-1887-7F49-B2AA-F776AB7F432A}"/>
              </a:ext>
            </a:extLst>
          </p:cNvPr>
          <p:cNvSpPr/>
          <p:nvPr/>
        </p:nvSpPr>
        <p:spPr>
          <a:xfrm>
            <a:off x="1800743" y="3312554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0" name="Freeform 17">
            <a:extLst>
              <a:ext uri="{FF2B5EF4-FFF2-40B4-BE49-F238E27FC236}">
                <a16:creationId xmlns:a16="http://schemas.microsoft.com/office/drawing/2014/main" id="{F0E50758-4533-0843-9742-55D3302251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93378" y="2072126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556F37AB-EA40-524E-A67E-913A686677EB}"/>
              </a:ext>
            </a:extLst>
          </p:cNvPr>
          <p:cNvSpPr txBox="1"/>
          <p:nvPr/>
        </p:nvSpPr>
        <p:spPr>
          <a:xfrm>
            <a:off x="7673179" y="2148256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ED7D673-43E3-FF41-A07C-34286FC9FB44}"/>
              </a:ext>
            </a:extLst>
          </p:cNvPr>
          <p:cNvSpPr/>
          <p:nvPr/>
        </p:nvSpPr>
        <p:spPr>
          <a:xfrm>
            <a:off x="7411433" y="2084170"/>
            <a:ext cx="353188" cy="3274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66182-5AED-9F43-9D89-EBF4B107F7AB}"/>
              </a:ext>
            </a:extLst>
          </p:cNvPr>
          <p:cNvSpPr txBox="1"/>
          <p:nvPr/>
        </p:nvSpPr>
        <p:spPr>
          <a:xfrm>
            <a:off x="7167838" y="2122114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STP</a:t>
            </a: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0B08045D-DD22-6B47-B14E-A5F9647E4DF0}"/>
              </a:ext>
            </a:extLst>
          </p:cNvPr>
          <p:cNvSpPr/>
          <p:nvPr/>
        </p:nvSpPr>
        <p:spPr>
          <a:xfrm rot="16200000">
            <a:off x="7312072" y="2187180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6" name="Freeform 17">
            <a:extLst>
              <a:ext uri="{FF2B5EF4-FFF2-40B4-BE49-F238E27FC236}">
                <a16:creationId xmlns:a16="http://schemas.microsoft.com/office/drawing/2014/main" id="{87DA88BF-3F83-FE43-87B5-D09EB14FA3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76486" y="3205750"/>
            <a:ext cx="668387" cy="291405"/>
          </a:xfrm>
          <a:custGeom>
            <a:avLst/>
            <a:gdLst>
              <a:gd name="T0" fmla="*/ 26 w 76"/>
              <a:gd name="T1" fmla="*/ 17 h 46"/>
              <a:gd name="T2" fmla="*/ 16 w 76"/>
              <a:gd name="T3" fmla="*/ 13 h 46"/>
              <a:gd name="T4" fmla="*/ 0 w 76"/>
              <a:gd name="T5" fmla="*/ 30 h 46"/>
              <a:gd name="T6" fmla="*/ 16 w 76"/>
              <a:gd name="T7" fmla="*/ 46 h 46"/>
              <a:gd name="T8" fmla="*/ 59 w 76"/>
              <a:gd name="T9" fmla="*/ 46 h 46"/>
              <a:gd name="T10" fmla="*/ 60 w 76"/>
              <a:gd name="T11" fmla="*/ 46 h 46"/>
              <a:gd name="T12" fmla="*/ 76 w 76"/>
              <a:gd name="T13" fmla="*/ 31 h 46"/>
              <a:gd name="T14" fmla="*/ 63 w 76"/>
              <a:gd name="T15" fmla="*/ 15 h 46"/>
              <a:gd name="T16" fmla="*/ 59 w 76"/>
              <a:gd name="T17" fmla="*/ 15 h 46"/>
              <a:gd name="T18" fmla="*/ 60 w 76"/>
              <a:gd name="T19" fmla="*/ 20 h 46"/>
              <a:gd name="T20" fmla="*/ 38 w 76"/>
              <a:gd name="T21" fmla="*/ 0 h 46"/>
              <a:gd name="T22" fmla="*/ 16 w 76"/>
              <a:gd name="T23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46">
                <a:moveTo>
                  <a:pt x="26" y="17"/>
                </a:moveTo>
                <a:cubicBezTo>
                  <a:pt x="23" y="15"/>
                  <a:pt x="20" y="13"/>
                  <a:pt x="16" y="13"/>
                </a:cubicBezTo>
                <a:cubicBezTo>
                  <a:pt x="7" y="13"/>
                  <a:pt x="0" y="21"/>
                  <a:pt x="0" y="30"/>
                </a:cubicBezTo>
                <a:cubicBezTo>
                  <a:pt x="0" y="39"/>
                  <a:pt x="7" y="46"/>
                  <a:pt x="16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9" y="46"/>
                  <a:pt x="76" y="39"/>
                  <a:pt x="76" y="31"/>
                </a:cubicBezTo>
                <a:cubicBezTo>
                  <a:pt x="76" y="23"/>
                  <a:pt x="70" y="16"/>
                  <a:pt x="63" y="15"/>
                </a:cubicBezTo>
                <a:cubicBezTo>
                  <a:pt x="63" y="15"/>
                  <a:pt x="61" y="15"/>
                  <a:pt x="59" y="15"/>
                </a:cubicBezTo>
                <a:moveTo>
                  <a:pt x="60" y="20"/>
                </a:moveTo>
                <a:cubicBezTo>
                  <a:pt x="59" y="9"/>
                  <a:pt x="49" y="0"/>
                  <a:pt x="38" y="0"/>
                </a:cubicBezTo>
                <a:cubicBezTo>
                  <a:pt x="28" y="0"/>
                  <a:pt x="20" y="5"/>
                  <a:pt x="16" y="13"/>
                </a:cubicBezTo>
              </a:path>
            </a:pathLst>
          </a:custGeom>
          <a:solidFill>
            <a:schemeClr val="bg1"/>
          </a:solidFill>
          <a:ln w="19050" cap="rnd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4F5D6C5-43B9-504C-ABBA-51AC32542BEC}"/>
              </a:ext>
            </a:extLst>
          </p:cNvPr>
          <p:cNvSpPr txBox="1"/>
          <p:nvPr/>
        </p:nvSpPr>
        <p:spPr>
          <a:xfrm>
            <a:off x="7656287" y="328188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GRX / IPX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D02A264A-CF9A-4341-B313-29C5CAFD0FC7}"/>
              </a:ext>
            </a:extLst>
          </p:cNvPr>
          <p:cNvSpPr/>
          <p:nvPr/>
        </p:nvSpPr>
        <p:spPr>
          <a:xfrm>
            <a:off x="7394541" y="3217794"/>
            <a:ext cx="353188" cy="32741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A62F28B1-DD76-4346-B3D4-29280082E049}"/>
              </a:ext>
            </a:extLst>
          </p:cNvPr>
          <p:cNvSpPr txBox="1"/>
          <p:nvPr/>
        </p:nvSpPr>
        <p:spPr>
          <a:xfrm>
            <a:off x="7150946" y="3255738"/>
            <a:ext cx="851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DRA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FA6C5C2-C244-054E-9CBB-D04AF9B42BAA}"/>
              </a:ext>
            </a:extLst>
          </p:cNvPr>
          <p:cNvSpPr/>
          <p:nvPr/>
        </p:nvSpPr>
        <p:spPr>
          <a:xfrm rot="16200000">
            <a:off x="7295180" y="3320804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F95AE00-5E9E-9445-A934-A6ADFA99B7EC}"/>
              </a:ext>
            </a:extLst>
          </p:cNvPr>
          <p:cNvSpPr txBox="1"/>
          <p:nvPr/>
        </p:nvSpPr>
        <p:spPr>
          <a:xfrm>
            <a:off x="7243089" y="329121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EAA5F93-0FF3-B74A-B8D5-26E565E79487}"/>
              </a:ext>
            </a:extLst>
          </p:cNvPr>
          <p:cNvSpPr txBox="1"/>
          <p:nvPr/>
        </p:nvSpPr>
        <p:spPr>
          <a:xfrm>
            <a:off x="7259981" y="214806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A078471E-2B93-D94E-9D13-889A118258BC}"/>
              </a:ext>
            </a:extLst>
          </p:cNvPr>
          <p:cNvSpPr txBox="1"/>
          <p:nvPr/>
        </p:nvSpPr>
        <p:spPr>
          <a:xfrm>
            <a:off x="4843283" y="213956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2FFBD9F5-91C0-8F4D-B3E1-9DF4DB8D68FE}"/>
              </a:ext>
            </a:extLst>
          </p:cNvPr>
          <p:cNvSpPr txBox="1"/>
          <p:nvPr/>
        </p:nvSpPr>
        <p:spPr>
          <a:xfrm>
            <a:off x="4367566" y="2054580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D8ABCE8-63A0-2045-95A4-4D7F5811E9E6}"/>
              </a:ext>
            </a:extLst>
          </p:cNvPr>
          <p:cNvSpPr txBox="1"/>
          <p:nvPr/>
        </p:nvSpPr>
        <p:spPr>
          <a:xfrm>
            <a:off x="4398723" y="226538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FF07B831-6FC7-7545-BA59-95CA27FCB4E8}"/>
              </a:ext>
            </a:extLst>
          </p:cNvPr>
          <p:cNvSpPr txBox="1"/>
          <p:nvPr/>
        </p:nvSpPr>
        <p:spPr>
          <a:xfrm>
            <a:off x="4810116" y="2285205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4839D13-75E5-034D-A50E-3A4B9FEBC4AB}"/>
              </a:ext>
            </a:extLst>
          </p:cNvPr>
          <p:cNvSpPr txBox="1"/>
          <p:nvPr/>
        </p:nvSpPr>
        <p:spPr>
          <a:xfrm>
            <a:off x="4811642" y="200995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8F87C6F6-DAF8-6446-BDC2-7A95BC324462}"/>
              </a:ext>
            </a:extLst>
          </p:cNvPr>
          <p:cNvSpPr txBox="1"/>
          <p:nvPr/>
        </p:nvSpPr>
        <p:spPr>
          <a:xfrm>
            <a:off x="4611855" y="191625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825F82DE-63EA-0045-BC8C-2E87F5117F94}"/>
              </a:ext>
            </a:extLst>
          </p:cNvPr>
          <p:cNvSpPr/>
          <p:nvPr/>
        </p:nvSpPr>
        <p:spPr>
          <a:xfrm>
            <a:off x="4479418" y="3155842"/>
            <a:ext cx="461554" cy="44805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F6E6244-547E-294A-B2C2-E3CBA03D2213}"/>
              </a:ext>
            </a:extLst>
          </p:cNvPr>
          <p:cNvSpPr txBox="1"/>
          <p:nvPr/>
        </p:nvSpPr>
        <p:spPr>
          <a:xfrm>
            <a:off x="4290003" y="3244963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DEA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F783506E-B7A1-FD4C-93C9-E69FFF771762}"/>
              </a:ext>
            </a:extLst>
          </p:cNvPr>
          <p:cNvSpPr/>
          <p:nvPr/>
        </p:nvSpPr>
        <p:spPr>
          <a:xfrm>
            <a:off x="4401926" y="331359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98F43402-6CFB-864F-B6B8-D04523A735E7}"/>
              </a:ext>
            </a:extLst>
          </p:cNvPr>
          <p:cNvSpPr/>
          <p:nvPr/>
        </p:nvSpPr>
        <p:spPr>
          <a:xfrm>
            <a:off x="4890807" y="3318290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BBEE3449-55EB-584E-932C-FACAFD58DC44}"/>
              </a:ext>
            </a:extLst>
          </p:cNvPr>
          <p:cNvSpPr/>
          <p:nvPr/>
        </p:nvSpPr>
        <p:spPr>
          <a:xfrm>
            <a:off x="4661088" y="30904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7B3B5010-0930-324E-A8F9-6E0BA7AB1D4B}"/>
              </a:ext>
            </a:extLst>
          </p:cNvPr>
          <p:cNvSpPr/>
          <p:nvPr/>
        </p:nvSpPr>
        <p:spPr>
          <a:xfrm>
            <a:off x="4300540" y="3864325"/>
            <a:ext cx="871789" cy="44805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6260822-98EB-E04B-8437-CC411A6F1E3F}"/>
              </a:ext>
            </a:extLst>
          </p:cNvPr>
          <p:cNvSpPr txBox="1"/>
          <p:nvPr/>
        </p:nvSpPr>
        <p:spPr>
          <a:xfrm>
            <a:off x="4321053" y="3959090"/>
            <a:ext cx="85127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hHSS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67B2B505-41C4-8842-8EF6-0FD18685CD57}"/>
              </a:ext>
            </a:extLst>
          </p:cNvPr>
          <p:cNvSpPr/>
          <p:nvPr/>
        </p:nvSpPr>
        <p:spPr>
          <a:xfrm>
            <a:off x="4649448" y="352359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6E76AC88-3688-A84B-9127-564DE34905DC}"/>
              </a:ext>
            </a:extLst>
          </p:cNvPr>
          <p:cNvSpPr/>
          <p:nvPr/>
        </p:nvSpPr>
        <p:spPr>
          <a:xfrm>
            <a:off x="4648874" y="3801054"/>
            <a:ext cx="144000" cy="144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0DFA2678-772F-9043-9443-BD3CA093FDC7}"/>
              </a:ext>
            </a:extLst>
          </p:cNvPr>
          <p:cNvSpPr txBox="1"/>
          <p:nvPr/>
        </p:nvSpPr>
        <p:spPr>
          <a:xfrm>
            <a:off x="4587920" y="3767964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358CEC38-6AF3-BC42-8EB1-3D17BE905E48}"/>
              </a:ext>
            </a:extLst>
          </p:cNvPr>
          <p:cNvSpPr/>
          <p:nvPr/>
        </p:nvSpPr>
        <p:spPr>
          <a:xfrm>
            <a:off x="4652056" y="241353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B0D5E55-038B-B64F-8999-9B1B575F7811}"/>
              </a:ext>
            </a:extLst>
          </p:cNvPr>
          <p:cNvSpPr txBox="1"/>
          <p:nvPr/>
        </p:nvSpPr>
        <p:spPr>
          <a:xfrm>
            <a:off x="4596022" y="2388479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8A1A97E8-FD69-6743-AEA8-DA2DB2C7848B}"/>
              </a:ext>
            </a:extLst>
          </p:cNvPr>
          <p:cNvCxnSpPr>
            <a:cxnSpLocks/>
          </p:cNvCxnSpPr>
          <p:nvPr/>
        </p:nvCxnSpPr>
        <p:spPr>
          <a:xfrm>
            <a:off x="4725224" y="2489623"/>
            <a:ext cx="9032" cy="67694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C3A8573-4722-5049-917A-36486179FAA2}"/>
              </a:ext>
            </a:extLst>
          </p:cNvPr>
          <p:cNvSpPr/>
          <p:nvPr/>
        </p:nvSpPr>
        <p:spPr>
          <a:xfrm>
            <a:off x="4438537" y="2658994"/>
            <a:ext cx="589102" cy="2792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B6E113-F36E-084D-801E-7FEA5922397B}"/>
              </a:ext>
            </a:extLst>
          </p:cNvPr>
          <p:cNvSpPr txBox="1"/>
          <p:nvPr/>
        </p:nvSpPr>
        <p:spPr>
          <a:xfrm>
            <a:off x="4605054" y="3065422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D3E82550-F442-0A47-9F75-92A8E8881540}"/>
              </a:ext>
            </a:extLst>
          </p:cNvPr>
          <p:cNvSpPr txBox="1"/>
          <p:nvPr/>
        </p:nvSpPr>
        <p:spPr>
          <a:xfrm>
            <a:off x="4594404" y="3492753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16D2A185-F5A2-CB4C-895D-9431EDB39D60}"/>
              </a:ext>
            </a:extLst>
          </p:cNvPr>
          <p:cNvSpPr txBox="1"/>
          <p:nvPr/>
        </p:nvSpPr>
        <p:spPr>
          <a:xfrm>
            <a:off x="4833758" y="328256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444" name="Elbow Connector 443">
            <a:extLst>
              <a:ext uri="{FF2B5EF4-FFF2-40B4-BE49-F238E27FC236}">
                <a16:creationId xmlns:a16="http://schemas.microsoft.com/office/drawing/2014/main" id="{F3FF4040-2EE7-F54C-BA88-BF12AEDF3C5F}"/>
              </a:ext>
            </a:extLst>
          </p:cNvPr>
          <p:cNvCxnSpPr>
            <a:cxnSpLocks/>
            <a:stCxn id="384" idx="6"/>
            <a:endCxn id="422" idx="2"/>
          </p:cNvCxnSpPr>
          <p:nvPr/>
        </p:nvCxnSpPr>
        <p:spPr>
          <a:xfrm>
            <a:off x="1944743" y="3384554"/>
            <a:ext cx="2457183" cy="10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96FD00E2-B50F-254E-B4F6-B210F2A736C9}"/>
              </a:ext>
            </a:extLst>
          </p:cNvPr>
          <p:cNvSpPr txBox="1"/>
          <p:nvPr/>
        </p:nvSpPr>
        <p:spPr>
          <a:xfrm>
            <a:off x="4344346" y="3274716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B4A0347D-6C97-254D-8FA4-E6E18B3D53DC}"/>
              </a:ext>
            </a:extLst>
          </p:cNvPr>
          <p:cNvSpPr txBox="1"/>
          <p:nvPr/>
        </p:nvSpPr>
        <p:spPr>
          <a:xfrm>
            <a:off x="1746807" y="327881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2339DE8-73F4-FB48-9334-80DFEDB58EF2}"/>
              </a:ext>
            </a:extLst>
          </p:cNvPr>
          <p:cNvSpPr txBox="1"/>
          <p:nvPr/>
        </p:nvSpPr>
        <p:spPr>
          <a:xfrm>
            <a:off x="1112265" y="3502664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h-MME-S11--[x]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48D6E7C4-DAEC-3644-ACA6-75259A6DF6A4}"/>
              </a:ext>
            </a:extLst>
          </p:cNvPr>
          <p:cNvSpPr txBox="1"/>
          <p:nvPr/>
        </p:nvSpPr>
        <p:spPr>
          <a:xfrm rot="16200000">
            <a:off x="187473" y="3233781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h-SWG-S4--[x]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E13DAEF1-CE2A-E64C-AD80-D1860E4BFA15}"/>
              </a:ext>
            </a:extLst>
          </p:cNvPr>
          <p:cNvSpPr txBox="1"/>
          <p:nvPr/>
        </p:nvSpPr>
        <p:spPr>
          <a:xfrm rot="5400000">
            <a:off x="328267" y="2184723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h-SGSN-S4--[x]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751A5255-75E5-6944-96D2-D4FDE1B3B642}"/>
              </a:ext>
            </a:extLst>
          </p:cNvPr>
          <p:cNvSpPr txBox="1"/>
          <p:nvPr/>
        </p:nvSpPr>
        <p:spPr>
          <a:xfrm rot="5400000">
            <a:off x="651257" y="2183128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h-SGSN-S3—[X]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CE24BB3-D466-6247-A0D7-F011C1E8F8E4}"/>
              </a:ext>
            </a:extLst>
          </p:cNvPr>
          <p:cNvSpPr txBox="1"/>
          <p:nvPr/>
        </p:nvSpPr>
        <p:spPr>
          <a:xfrm>
            <a:off x="1859611" y="3173393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h-MME-SGs—[X]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7BF232F1-290C-3F44-9CA4-BEACDEF41839}"/>
              </a:ext>
            </a:extLst>
          </p:cNvPr>
          <p:cNvSpPr txBox="1"/>
          <p:nvPr/>
        </p:nvSpPr>
        <p:spPr>
          <a:xfrm>
            <a:off x="1852396" y="3363123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h-MME-S6a—[X]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D2C2EF7-904A-E949-AE7C-6D5E02F75889}"/>
              </a:ext>
            </a:extLst>
          </p:cNvPr>
          <p:cNvSpPr txBox="1"/>
          <p:nvPr/>
        </p:nvSpPr>
        <p:spPr>
          <a:xfrm>
            <a:off x="2294050" y="3015738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h-MSS-SGs—[X]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CB3E3CF7-E240-D142-ADD3-071EE38FAC1A}"/>
              </a:ext>
            </a:extLst>
          </p:cNvPr>
          <p:cNvSpPr txBox="1"/>
          <p:nvPr/>
        </p:nvSpPr>
        <p:spPr>
          <a:xfrm>
            <a:off x="1590051" y="1168700"/>
            <a:ext cx="11036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h-SGSN-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GsGd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6E8F6331-438F-584C-BA2B-1C13A3258E85}"/>
              </a:ext>
            </a:extLst>
          </p:cNvPr>
          <p:cNvSpPr txBox="1"/>
          <p:nvPr/>
        </p:nvSpPr>
        <p:spPr>
          <a:xfrm rot="20340000">
            <a:off x="5047861" y="1732837"/>
            <a:ext cx="8385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h-SMSC-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EGd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3ED5CABD-BCA9-F247-A327-7C946ECE48AB}"/>
              </a:ext>
            </a:extLst>
          </p:cNvPr>
          <p:cNvSpPr txBox="1"/>
          <p:nvPr/>
        </p:nvSpPr>
        <p:spPr>
          <a:xfrm rot="1320000">
            <a:off x="4991723" y="2641349"/>
            <a:ext cx="82601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h-GMSC-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GsGd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3305DC7-2F50-3E48-A19A-3FD13C8B665E}"/>
              </a:ext>
            </a:extLst>
          </p:cNvPr>
          <p:cNvSpPr txBox="1"/>
          <p:nvPr/>
        </p:nvSpPr>
        <p:spPr>
          <a:xfrm rot="20220000">
            <a:off x="3593367" y="2599604"/>
            <a:ext cx="995613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h-GMSC-</a:t>
            </a:r>
            <a:r>
              <a:rPr lang="en-US" sz="700" dirty="0" err="1">
                <a:latin typeface="Arial" pitchFamily="34" charset="0"/>
                <a:cs typeface="Arial" pitchFamily="34" charset="0"/>
              </a:rPr>
              <a:t>CDEGsGd</a:t>
            </a:r>
            <a:r>
              <a:rPr lang="en-US" sz="700" dirty="0">
                <a:latin typeface="Arial" pitchFamily="34" charset="0"/>
                <a:cs typeface="Arial" pitchFamily="34" charset="0"/>
              </a:rPr>
              <a:t>—[X]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D882F9C9-F38B-804A-9DC8-2880D201E52C}"/>
              </a:ext>
            </a:extLst>
          </p:cNvPr>
          <p:cNvSpPr txBox="1"/>
          <p:nvPr/>
        </p:nvSpPr>
        <p:spPr>
          <a:xfrm rot="1380000">
            <a:off x="3601828" y="1765397"/>
            <a:ext cx="660808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h-HLR-CD—[X]</a:t>
            </a:r>
          </a:p>
        </p:txBody>
      </p:sp>
      <p:sp>
        <p:nvSpPr>
          <p:cNvPr id="459" name="Arc 458">
            <a:extLst>
              <a:ext uri="{FF2B5EF4-FFF2-40B4-BE49-F238E27FC236}">
                <a16:creationId xmlns:a16="http://schemas.microsoft.com/office/drawing/2014/main" id="{97C874CC-0D5A-2F47-A9B1-27EB635CE6D6}"/>
              </a:ext>
            </a:extLst>
          </p:cNvPr>
          <p:cNvSpPr/>
          <p:nvPr/>
        </p:nvSpPr>
        <p:spPr>
          <a:xfrm>
            <a:off x="2478745" y="2407746"/>
            <a:ext cx="301639" cy="258794"/>
          </a:xfrm>
          <a:prstGeom prst="arc">
            <a:avLst>
              <a:gd name="adj1" fmla="val 4384827"/>
              <a:gd name="adj2" fmla="val 382044"/>
            </a:avLst>
          </a:prstGeom>
          <a:ln w="1905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DD276445-0D43-7D4B-AF37-AFB709EC3865}"/>
              </a:ext>
            </a:extLst>
          </p:cNvPr>
          <p:cNvSpPr txBox="1"/>
          <p:nvPr/>
        </p:nvSpPr>
        <p:spPr>
          <a:xfrm>
            <a:off x="1988081" y="2408451"/>
            <a:ext cx="656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B,E,G</a:t>
            </a: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96FA12FE-404D-C548-9E8E-743F71B87219}"/>
              </a:ext>
            </a:extLst>
          </p:cNvPr>
          <p:cNvSpPr/>
          <p:nvPr/>
        </p:nvSpPr>
        <p:spPr>
          <a:xfrm rot="16200000">
            <a:off x="2440731" y="2464063"/>
            <a:ext cx="58751" cy="12302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E0C9CA10-14FB-3D4B-98A1-3DBD81EA79F1}"/>
              </a:ext>
            </a:extLst>
          </p:cNvPr>
          <p:cNvSpPr txBox="1"/>
          <p:nvPr/>
        </p:nvSpPr>
        <p:spPr>
          <a:xfrm>
            <a:off x="5063787" y="2123051"/>
            <a:ext cx="82601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hEXT-STP-SS7—[X]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A23D40D0-6305-544F-91F8-0A7EF680BFE4}"/>
              </a:ext>
            </a:extLst>
          </p:cNvPr>
          <p:cNvSpPr txBox="1"/>
          <p:nvPr/>
        </p:nvSpPr>
        <p:spPr>
          <a:xfrm>
            <a:off x="6560311" y="2285546"/>
            <a:ext cx="74084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IPX-STP-SS7—[X]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75593-3945-4C9C-BA84-CF2905DED60B}"/>
              </a:ext>
            </a:extLst>
          </p:cNvPr>
          <p:cNvSpPr txBox="1"/>
          <p:nvPr/>
        </p:nvSpPr>
        <p:spPr>
          <a:xfrm>
            <a:off x="4508744" y="265344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IWF</a:t>
            </a:r>
          </a:p>
        </p:txBody>
      </p:sp>
    </p:spTree>
    <p:extLst>
      <p:ext uri="{BB962C8B-B14F-4D97-AF65-F5344CB8AC3E}">
        <p14:creationId xmlns:p14="http://schemas.microsoft.com/office/powerpoint/2010/main" val="259068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0_PAN_PPT_Template_4x3_White">
  <a:themeElements>
    <a:clrScheme name="PAN">
      <a:dk1>
        <a:srgbClr val="000000"/>
      </a:dk1>
      <a:lt1>
        <a:srgbClr val="FFFFFF"/>
      </a:lt1>
      <a:dk2>
        <a:srgbClr val="071C26"/>
      </a:dk2>
      <a:lt2>
        <a:srgbClr val="0E6D91"/>
      </a:lt2>
      <a:accent1>
        <a:srgbClr val="17ACDC"/>
      </a:accent1>
      <a:accent2>
        <a:srgbClr val="7FD0DD"/>
      </a:accent2>
      <a:accent3>
        <a:srgbClr val="B5D453"/>
      </a:accent3>
      <a:accent4>
        <a:srgbClr val="E6E547"/>
      </a:accent4>
      <a:accent5>
        <a:srgbClr val="F3713C"/>
      </a:accent5>
      <a:accent6>
        <a:srgbClr val="FDBC1D"/>
      </a:accent6>
      <a:hlink>
        <a:srgbClr val="006595"/>
      </a:hlink>
      <a:folHlink>
        <a:srgbClr val="0065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112208</TotalTime>
  <Words>2529</Words>
  <Application>Microsoft Macintosh PowerPoint</Application>
  <PresentationFormat>On-screen Show (16:9)</PresentationFormat>
  <Paragraphs>1004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30_PAN_PPT_Template_4x3_White</vt:lpstr>
      <vt:lpstr>PowerPoint Presentation</vt:lpstr>
      <vt:lpstr>Reference Pictures: Typographic conventions</vt:lpstr>
      <vt:lpstr>Reference Configurations: Available Skillets</vt:lpstr>
      <vt:lpstr>Reference Network: LTE</vt:lpstr>
      <vt:lpstr>Reference Network: 3G Legacy, no DT, no S4, including PS only</vt:lpstr>
      <vt:lpstr>Reference Network: 3G Legacy, with DT and S4, including PS only</vt:lpstr>
      <vt:lpstr>Reference Network: non-3GPP access (trusted, untrusted)</vt:lpstr>
      <vt:lpstr>Reference Network: 3G Legacy, no DT, no S4, including CS+PS</vt:lpstr>
      <vt:lpstr>Reference Network: Legacy Interworking PS-CS Services (ISH, CSFB, SMS)</vt:lpstr>
      <vt:lpstr>Reference Network: CIoT deployment (IP, NIP, TCP-predominant)</vt:lpstr>
      <vt:lpstr>Reference Network: CIoT deployment (IP, NIP, STCP-predominant/DRA)</vt:lpstr>
      <vt:lpstr>Reference Network: IMS VoLTE, no interworking, no DEA/DRA </vt:lpstr>
      <vt:lpstr>Reference Network: IMS VoLTE FMC using DIAMETER Agent, roaming</vt:lpstr>
      <vt:lpstr>Reference Network: SMS (via CS or CSFB/combined PS/CS)</vt:lpstr>
      <vt:lpstr>Roaming / MVNO Deployment</vt:lpstr>
      <vt:lpstr>RAN Deployment and Scopes</vt:lpstr>
      <vt:lpstr>Core Deployment (w/o focused VAS Scopes, use IDS/TAP mode)</vt:lpstr>
      <vt:lpstr>CIoT Deployment </vt:lpstr>
      <vt:lpstr>SGi Deployment </vt:lpstr>
    </vt:vector>
  </TitlesOfParts>
  <Manager/>
  <Company>Palo Alto Networks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Isabelle Baeck</dc:creator>
  <cp:keywords/>
  <dc:description/>
  <cp:lastModifiedBy>Mario Penners</cp:lastModifiedBy>
  <cp:revision>1304</cp:revision>
  <cp:lastPrinted>2019-04-10T14:31:15Z</cp:lastPrinted>
  <dcterms:created xsi:type="dcterms:W3CDTF">2012-08-27T22:10:25Z</dcterms:created>
  <dcterms:modified xsi:type="dcterms:W3CDTF">2019-06-19T07:03:59Z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a14a2c2f-da46-4240-9725-91cb14d4c581</vt:lpwstr>
  </property>
  <property fmtid="{D5CDD505-2E9C-101B-9397-08002B2CF9AE}" pid="3" name="Jive_LatestUserAccountName">
    <vt:lpwstr>npattiapon</vt:lpwstr>
  </property>
  <property fmtid="{D5CDD505-2E9C-101B-9397-08002B2CF9AE}" pid="4" name="Offisync_UniqueId">
    <vt:lpwstr>33398</vt:lpwstr>
  </property>
  <property fmtid="{D5CDD505-2E9C-101B-9397-08002B2CF9AE}" pid="5" name="Offisync_ProviderInitializationData">
    <vt:lpwstr>https://loop.paloaltonetworks.com</vt:lpwstr>
  </property>
  <property fmtid="{D5CDD505-2E9C-101B-9397-08002B2CF9AE}" pid="6" name="Offisync_UpdateToken">
    <vt:lpwstr>3</vt:lpwstr>
  </property>
  <property fmtid="{D5CDD505-2E9C-101B-9397-08002B2CF9AE}" pid="7" name="Jive_VersionGuid">
    <vt:lpwstr>c36cb954-e183-459a-8ad2-0cdef4273351</vt:lpwstr>
  </property>
</Properties>
</file>