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notesMasterIdLst>
    <p:notesMasterId r:id="rId21"/>
  </p:notesMasterIdLst>
  <p:sldIdLst>
    <p:sldId id="256" r:id="rId2"/>
    <p:sldId id="264" r:id="rId3"/>
    <p:sldId id="283" r:id="rId4"/>
    <p:sldId id="288" r:id="rId5"/>
    <p:sldId id="294" r:id="rId6"/>
    <p:sldId id="285" r:id="rId7"/>
    <p:sldId id="290" r:id="rId8"/>
    <p:sldId id="291" r:id="rId9"/>
    <p:sldId id="292" r:id="rId10"/>
    <p:sldId id="293" r:id="rId11"/>
    <p:sldId id="295" r:id="rId12"/>
    <p:sldId id="296" r:id="rId13"/>
    <p:sldId id="297" r:id="rId14"/>
    <p:sldId id="298" r:id="rId15"/>
    <p:sldId id="299" r:id="rId16"/>
    <p:sldId id="289" r:id="rId17"/>
    <p:sldId id="278" r:id="rId18"/>
    <p:sldId id="286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chalaiah Gajana" initials="PG" lastIdx="1" clrIdx="0">
    <p:extLst>
      <p:ext uri="{19B8F6BF-5375-455C-9EA6-DF929625EA0E}">
        <p15:presenceInfo xmlns:p15="http://schemas.microsoft.com/office/powerpoint/2012/main" userId="S-1-5-21-266749940-1637964444-929701000-34831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10A145-637E-4092-87F2-C0C49B0AD603}" v="2025" dt="2019-07-04T06:11:32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59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vonen Mari" userId="0883d8d7-5980-4e8d-9df6-ab4d26f358e0" providerId="ADAL" clId="{3E10A145-637E-4092-87F2-C0C49B0AD603}"/>
    <pc:docChg chg="custSel modSld">
      <pc:chgData name="Hirvonen Mari" userId="0883d8d7-5980-4e8d-9df6-ab4d26f358e0" providerId="ADAL" clId="{3E10A145-637E-4092-87F2-C0C49B0AD603}" dt="2019-07-04T06:11:32.698" v="1095"/>
      <pc:docMkLst>
        <pc:docMk/>
      </pc:docMkLst>
      <pc:sldChg chg="modSp">
        <pc:chgData name="Hirvonen Mari" userId="0883d8d7-5980-4e8d-9df6-ab4d26f358e0" providerId="ADAL" clId="{3E10A145-637E-4092-87F2-C0C49B0AD603}" dt="2019-07-01T08:22:06.743" v="767" actId="20577"/>
        <pc:sldMkLst>
          <pc:docMk/>
          <pc:sldMk cId="444224936" sldId="259"/>
        </pc:sldMkLst>
        <pc:spChg chg="mod">
          <ac:chgData name="Hirvonen Mari" userId="0883d8d7-5980-4e8d-9df6-ab4d26f358e0" providerId="ADAL" clId="{3E10A145-637E-4092-87F2-C0C49B0AD603}" dt="2019-07-01T08:22:06.743" v="767" actId="20577"/>
          <ac:spMkLst>
            <pc:docMk/>
            <pc:sldMk cId="444224936" sldId="259"/>
            <ac:spMk id="3" creationId="{00000000-0000-0000-0000-000000000000}"/>
          </ac:spMkLst>
        </pc:spChg>
      </pc:sldChg>
      <pc:sldChg chg="addSp delSp modSp">
        <pc:chgData name="Hirvonen Mari" userId="0883d8d7-5980-4e8d-9df6-ab4d26f358e0" providerId="ADAL" clId="{3E10A145-637E-4092-87F2-C0C49B0AD603}" dt="2019-07-02T06:36:10.146" v="1091" actId="1076"/>
        <pc:sldMkLst>
          <pc:docMk/>
          <pc:sldMk cId="4147657468" sldId="262"/>
        </pc:sldMkLst>
        <pc:spChg chg="mod">
          <ac:chgData name="Hirvonen Mari" userId="0883d8d7-5980-4e8d-9df6-ab4d26f358e0" providerId="ADAL" clId="{3E10A145-637E-4092-87F2-C0C49B0AD603}" dt="2019-07-02T06:35:54.939" v="1090" actId="6549"/>
          <ac:spMkLst>
            <pc:docMk/>
            <pc:sldMk cId="4147657468" sldId="262"/>
            <ac:spMk id="3" creationId="{00000000-0000-0000-0000-000000000000}"/>
          </ac:spMkLst>
        </pc:spChg>
        <pc:spChg chg="add del">
          <ac:chgData name="Hirvonen Mari" userId="0883d8d7-5980-4e8d-9df6-ab4d26f358e0" providerId="ADAL" clId="{3E10A145-637E-4092-87F2-C0C49B0AD603}" dt="2019-07-02T06:35:19.617" v="1086"/>
          <ac:spMkLst>
            <pc:docMk/>
            <pc:sldMk cId="4147657468" sldId="262"/>
            <ac:spMk id="7" creationId="{5CE75195-721F-4C9F-8B5D-72DD4B3BCFA8}"/>
          </ac:spMkLst>
        </pc:spChg>
        <pc:picChg chg="add mod">
          <ac:chgData name="Hirvonen Mari" userId="0883d8d7-5980-4e8d-9df6-ab4d26f358e0" providerId="ADAL" clId="{3E10A145-637E-4092-87F2-C0C49B0AD603}" dt="2019-07-02T06:36:10.146" v="1091" actId="1076"/>
          <ac:picMkLst>
            <pc:docMk/>
            <pc:sldMk cId="4147657468" sldId="262"/>
            <ac:picMk id="8" creationId="{D976ABCF-E7E3-4F40-A207-2D5B6EA7936C}"/>
          </ac:picMkLst>
        </pc:picChg>
      </pc:sldChg>
      <pc:sldChg chg="modSp">
        <pc:chgData name="Hirvonen Mari" userId="0883d8d7-5980-4e8d-9df6-ab4d26f358e0" providerId="ADAL" clId="{3E10A145-637E-4092-87F2-C0C49B0AD603}" dt="2019-07-04T06:11:32.698" v="1095"/>
        <pc:sldMkLst>
          <pc:docMk/>
          <pc:sldMk cId="3421059493" sldId="263"/>
        </pc:sldMkLst>
        <pc:graphicFrameChg chg="mod">
          <ac:chgData name="Hirvonen Mari" userId="0883d8d7-5980-4e8d-9df6-ab4d26f358e0" providerId="ADAL" clId="{3E10A145-637E-4092-87F2-C0C49B0AD603}" dt="2019-07-04T06:11:32.698" v="1095"/>
          <ac:graphicFrameMkLst>
            <pc:docMk/>
            <pc:sldMk cId="3421059493" sldId="263"/>
            <ac:graphicFrameMk id="53" creationId="{10A8B24F-C038-4216-8BBA-C052023DBA72}"/>
          </ac:graphicFrameMkLst>
        </pc:graphicFrameChg>
        <pc:graphicFrameChg chg="mod">
          <ac:chgData name="Hirvonen Mari" userId="0883d8d7-5980-4e8d-9df6-ab4d26f358e0" providerId="ADAL" clId="{3E10A145-637E-4092-87F2-C0C49B0AD603}" dt="2019-07-04T06:11:29.493" v="1094"/>
          <ac:graphicFrameMkLst>
            <pc:docMk/>
            <pc:sldMk cId="3421059493" sldId="263"/>
            <ac:graphicFrameMk id="54" creationId="{922BFFB2-EED2-47BE-A3BC-975617EB7630}"/>
          </ac:graphicFrameMkLst>
        </pc:graphicFrameChg>
      </pc:sldChg>
    </pc:docChg>
  </pc:docChgLst>
  <pc:docChgLst>
    <pc:chgData name="Hirvonen Mari" userId="0883d8d7-5980-4e8d-9df6-ab4d26f358e0" providerId="ADAL" clId="{4C8E7717-5C70-4E43-9DCF-13D904C3FD03}"/>
    <pc:docChg chg="undo redo custSel addSld delSld modSld">
      <pc:chgData name="Hirvonen Mari" userId="0883d8d7-5980-4e8d-9df6-ab4d26f358e0" providerId="ADAL" clId="{4C8E7717-5C70-4E43-9DCF-13D904C3FD03}" dt="2019-06-28T09:33:52.725" v="927" actId="1036"/>
      <pc:docMkLst>
        <pc:docMk/>
      </pc:docMkLst>
      <pc:sldChg chg="modSp">
        <pc:chgData name="Hirvonen Mari" userId="0883d8d7-5980-4e8d-9df6-ab4d26f358e0" providerId="ADAL" clId="{4C8E7717-5C70-4E43-9DCF-13D904C3FD03}" dt="2019-06-28T09:30:20.991" v="631" actId="20577"/>
        <pc:sldMkLst>
          <pc:docMk/>
          <pc:sldMk cId="1557063927" sldId="256"/>
        </pc:sldMkLst>
        <pc:spChg chg="mod">
          <ac:chgData name="Hirvonen Mari" userId="0883d8d7-5980-4e8d-9df6-ab4d26f358e0" providerId="ADAL" clId="{4C8E7717-5C70-4E43-9DCF-13D904C3FD03}" dt="2019-06-28T09:30:20.991" v="631" actId="20577"/>
          <ac:spMkLst>
            <pc:docMk/>
            <pc:sldMk cId="1557063927" sldId="256"/>
            <ac:spMk id="2" creationId="{00000000-0000-0000-0000-000000000000}"/>
          </ac:spMkLst>
        </pc:spChg>
      </pc:sldChg>
      <pc:sldChg chg="modSp">
        <pc:chgData name="Hirvonen Mari" userId="0883d8d7-5980-4e8d-9df6-ab4d26f358e0" providerId="ADAL" clId="{4C8E7717-5C70-4E43-9DCF-13D904C3FD03}" dt="2019-06-28T09:33:10.368" v="907" actId="20577"/>
        <pc:sldMkLst>
          <pc:docMk/>
          <pc:sldMk cId="444224936" sldId="259"/>
        </pc:sldMkLst>
        <pc:spChg chg="mod">
          <ac:chgData name="Hirvonen Mari" userId="0883d8d7-5980-4e8d-9df6-ab4d26f358e0" providerId="ADAL" clId="{4C8E7717-5C70-4E43-9DCF-13D904C3FD03}" dt="2019-06-28T09:33:10.368" v="907" actId="20577"/>
          <ac:spMkLst>
            <pc:docMk/>
            <pc:sldMk cId="444224936" sldId="259"/>
            <ac:spMk id="3" creationId="{00000000-0000-0000-0000-000000000000}"/>
          </ac:spMkLst>
        </pc:spChg>
      </pc:sldChg>
      <pc:sldChg chg="modSp">
        <pc:chgData name="Hirvonen Mari" userId="0883d8d7-5980-4e8d-9df6-ab4d26f358e0" providerId="ADAL" clId="{4C8E7717-5C70-4E43-9DCF-13D904C3FD03}" dt="2019-06-28T09:33:39.988" v="910" actId="20577"/>
        <pc:sldMkLst>
          <pc:docMk/>
          <pc:sldMk cId="4147657468" sldId="262"/>
        </pc:sldMkLst>
        <pc:spChg chg="mod">
          <ac:chgData name="Hirvonen Mari" userId="0883d8d7-5980-4e8d-9df6-ab4d26f358e0" providerId="ADAL" clId="{4C8E7717-5C70-4E43-9DCF-13D904C3FD03}" dt="2019-06-28T09:33:39.988" v="910" actId="20577"/>
          <ac:spMkLst>
            <pc:docMk/>
            <pc:sldMk cId="4147657468" sldId="262"/>
            <ac:spMk id="3" creationId="{00000000-0000-0000-0000-000000000000}"/>
          </ac:spMkLst>
        </pc:spChg>
      </pc:sldChg>
      <pc:sldChg chg="addSp delSp modSp add">
        <pc:chgData name="Hirvonen Mari" userId="0883d8d7-5980-4e8d-9df6-ab4d26f358e0" providerId="ADAL" clId="{4C8E7717-5C70-4E43-9DCF-13D904C3FD03}" dt="2019-06-28T09:33:52.725" v="927" actId="1036"/>
        <pc:sldMkLst>
          <pc:docMk/>
          <pc:sldMk cId="3421059493" sldId="263"/>
        </pc:sldMkLst>
        <pc:spChg chg="mod">
          <ac:chgData name="Hirvonen Mari" userId="0883d8d7-5980-4e8d-9df6-ab4d26f358e0" providerId="ADAL" clId="{4C8E7717-5C70-4E43-9DCF-13D904C3FD03}" dt="2019-06-28T09:17:17.072" v="585" actId="20577"/>
          <ac:spMkLst>
            <pc:docMk/>
            <pc:sldMk cId="3421059493" sldId="263"/>
            <ac:spMk id="2" creationId="{41FEEC33-92CC-4CD9-9206-77C78A775918}"/>
          </ac:spMkLst>
        </pc:spChg>
        <pc:spChg chg="del">
          <ac:chgData name="Hirvonen Mari" userId="0883d8d7-5980-4e8d-9df6-ab4d26f358e0" providerId="ADAL" clId="{4C8E7717-5C70-4E43-9DCF-13D904C3FD03}" dt="2019-06-28T07:20:52.940" v="376" actId="478"/>
          <ac:spMkLst>
            <pc:docMk/>
            <pc:sldMk cId="3421059493" sldId="263"/>
            <ac:spMk id="3" creationId="{B9865DD0-2491-48ED-BD13-5551A150395B}"/>
          </ac:spMkLst>
        </pc:spChg>
        <pc:spChg chg="add mod">
          <ac:chgData name="Hirvonen Mari" userId="0883d8d7-5980-4e8d-9df6-ab4d26f358e0" providerId="ADAL" clId="{4C8E7717-5C70-4E43-9DCF-13D904C3FD03}" dt="2019-06-28T09:33:52.725" v="927" actId="1036"/>
          <ac:spMkLst>
            <pc:docMk/>
            <pc:sldMk cId="3421059493" sldId="263"/>
            <ac:spMk id="7" creationId="{AD196F43-CF98-49CE-B0E7-325600835E99}"/>
          </ac:spMkLst>
        </pc:spChg>
        <pc:spChg chg="add mod">
          <ac:chgData name="Hirvonen Mari" userId="0883d8d7-5980-4e8d-9df6-ab4d26f358e0" providerId="ADAL" clId="{4C8E7717-5C70-4E43-9DCF-13D904C3FD03}" dt="2019-06-28T09:33:52.725" v="927" actId="1036"/>
          <ac:spMkLst>
            <pc:docMk/>
            <pc:sldMk cId="3421059493" sldId="263"/>
            <ac:spMk id="8" creationId="{E9B048E6-CF8F-421A-8C63-1AB160D2C7BA}"/>
          </ac:spMkLst>
        </pc:spChg>
        <pc:spChg chg="add mod">
          <ac:chgData name="Hirvonen Mari" userId="0883d8d7-5980-4e8d-9df6-ab4d26f358e0" providerId="ADAL" clId="{4C8E7717-5C70-4E43-9DCF-13D904C3FD03}" dt="2019-06-28T09:33:52.725" v="927" actId="1036"/>
          <ac:spMkLst>
            <pc:docMk/>
            <pc:sldMk cId="3421059493" sldId="263"/>
            <ac:spMk id="9" creationId="{E7EDD199-E964-4D24-B19B-32D87E02E477}"/>
          </ac:spMkLst>
        </pc:spChg>
        <pc:spChg chg="add mod">
          <ac:chgData name="Hirvonen Mari" userId="0883d8d7-5980-4e8d-9df6-ab4d26f358e0" providerId="ADAL" clId="{4C8E7717-5C70-4E43-9DCF-13D904C3FD03}" dt="2019-06-28T09:33:52.725" v="927" actId="1036"/>
          <ac:spMkLst>
            <pc:docMk/>
            <pc:sldMk cId="3421059493" sldId="263"/>
            <ac:spMk id="10" creationId="{8E202FDE-300E-4D13-BD40-B9ADB35D350C}"/>
          </ac:spMkLst>
        </pc:spChg>
        <pc:spChg chg="add mod">
          <ac:chgData name="Hirvonen Mari" userId="0883d8d7-5980-4e8d-9df6-ab4d26f358e0" providerId="ADAL" clId="{4C8E7717-5C70-4E43-9DCF-13D904C3FD03}" dt="2019-06-28T09:33:52.725" v="927" actId="1036"/>
          <ac:spMkLst>
            <pc:docMk/>
            <pc:sldMk cId="3421059493" sldId="263"/>
            <ac:spMk id="11" creationId="{F1B3EA31-3CC7-4E66-A36D-626C57FF3008}"/>
          </ac:spMkLst>
        </pc:spChg>
        <pc:spChg chg="add mod">
          <ac:chgData name="Hirvonen Mari" userId="0883d8d7-5980-4e8d-9df6-ab4d26f358e0" providerId="ADAL" clId="{4C8E7717-5C70-4E43-9DCF-13D904C3FD03}" dt="2019-06-28T09:33:52.725" v="927" actId="1036"/>
          <ac:spMkLst>
            <pc:docMk/>
            <pc:sldMk cId="3421059493" sldId="263"/>
            <ac:spMk id="12" creationId="{654C9546-EECA-4CC7-ABE7-D9E86FA20164}"/>
          </ac:spMkLst>
        </pc:spChg>
        <pc:spChg chg="add mod">
          <ac:chgData name="Hirvonen Mari" userId="0883d8d7-5980-4e8d-9df6-ab4d26f358e0" providerId="ADAL" clId="{4C8E7717-5C70-4E43-9DCF-13D904C3FD03}" dt="2019-06-28T09:33:52.725" v="927" actId="1036"/>
          <ac:spMkLst>
            <pc:docMk/>
            <pc:sldMk cId="3421059493" sldId="263"/>
            <ac:spMk id="17" creationId="{D95ABC8F-EF11-430E-A128-02C06DE6DCAD}"/>
          </ac:spMkLst>
        </pc:spChg>
        <pc:spChg chg="add mod">
          <ac:chgData name="Hirvonen Mari" userId="0883d8d7-5980-4e8d-9df6-ab4d26f358e0" providerId="ADAL" clId="{4C8E7717-5C70-4E43-9DCF-13D904C3FD03}" dt="2019-06-28T09:33:52.725" v="927" actId="1036"/>
          <ac:spMkLst>
            <pc:docMk/>
            <pc:sldMk cId="3421059493" sldId="263"/>
            <ac:spMk id="24" creationId="{5DEF379E-8A7F-4D82-9895-D4C9E0F7A88E}"/>
          </ac:spMkLst>
        </pc:spChg>
        <pc:spChg chg="add mod">
          <ac:chgData name="Hirvonen Mari" userId="0883d8d7-5980-4e8d-9df6-ab4d26f358e0" providerId="ADAL" clId="{4C8E7717-5C70-4E43-9DCF-13D904C3FD03}" dt="2019-06-28T09:33:52.725" v="927" actId="1036"/>
          <ac:spMkLst>
            <pc:docMk/>
            <pc:sldMk cId="3421059493" sldId="263"/>
            <ac:spMk id="25" creationId="{C0EDF3B3-433B-4629-AE5F-CCE1E4733909}"/>
          </ac:spMkLst>
        </pc:spChg>
        <pc:spChg chg="add mod">
          <ac:chgData name="Hirvonen Mari" userId="0883d8d7-5980-4e8d-9df6-ab4d26f358e0" providerId="ADAL" clId="{4C8E7717-5C70-4E43-9DCF-13D904C3FD03}" dt="2019-06-28T09:33:52.725" v="927" actId="1036"/>
          <ac:spMkLst>
            <pc:docMk/>
            <pc:sldMk cId="3421059493" sldId="263"/>
            <ac:spMk id="26" creationId="{78CCE928-2C9B-40E4-98A4-4896D0ADC3A0}"/>
          </ac:spMkLst>
        </pc:spChg>
        <pc:spChg chg="add mod">
          <ac:chgData name="Hirvonen Mari" userId="0883d8d7-5980-4e8d-9df6-ab4d26f358e0" providerId="ADAL" clId="{4C8E7717-5C70-4E43-9DCF-13D904C3FD03}" dt="2019-06-28T09:33:52.725" v="927" actId="1036"/>
          <ac:spMkLst>
            <pc:docMk/>
            <pc:sldMk cId="3421059493" sldId="263"/>
            <ac:spMk id="27" creationId="{E18D1829-36CB-4529-BD28-FB15F61E04F2}"/>
          </ac:spMkLst>
        </pc:spChg>
        <pc:spChg chg="add mod">
          <ac:chgData name="Hirvonen Mari" userId="0883d8d7-5980-4e8d-9df6-ab4d26f358e0" providerId="ADAL" clId="{4C8E7717-5C70-4E43-9DCF-13D904C3FD03}" dt="2019-06-28T09:33:52.725" v="927" actId="1036"/>
          <ac:spMkLst>
            <pc:docMk/>
            <pc:sldMk cId="3421059493" sldId="263"/>
            <ac:spMk id="44" creationId="{1B40E654-2766-4236-9C51-70D77A17C4AB}"/>
          </ac:spMkLst>
        </pc:spChg>
        <pc:spChg chg="add mod">
          <ac:chgData name="Hirvonen Mari" userId="0883d8d7-5980-4e8d-9df6-ab4d26f358e0" providerId="ADAL" clId="{4C8E7717-5C70-4E43-9DCF-13D904C3FD03}" dt="2019-06-28T09:33:52.725" v="927" actId="1036"/>
          <ac:spMkLst>
            <pc:docMk/>
            <pc:sldMk cId="3421059493" sldId="263"/>
            <ac:spMk id="48" creationId="{9F91B3BF-D2FD-4429-8948-29AC5BC6B0FA}"/>
          </ac:spMkLst>
        </pc:spChg>
        <pc:graphicFrameChg chg="add del mod">
          <ac:chgData name="Hirvonen Mari" userId="0883d8d7-5980-4e8d-9df6-ab4d26f358e0" providerId="ADAL" clId="{4C8E7717-5C70-4E43-9DCF-13D904C3FD03}" dt="2019-06-28T09:27:08.421" v="624" actId="478"/>
          <ac:graphicFrameMkLst>
            <pc:docMk/>
            <pc:sldMk cId="3421059493" sldId="263"/>
            <ac:graphicFrameMk id="52" creationId="{3A161593-B302-49EC-9CA7-CD63A00B845A}"/>
          </ac:graphicFrameMkLst>
        </pc:graphicFrameChg>
        <pc:graphicFrameChg chg="add mod">
          <ac:chgData name="Hirvonen Mari" userId="0883d8d7-5980-4e8d-9df6-ab4d26f358e0" providerId="ADAL" clId="{4C8E7717-5C70-4E43-9DCF-13D904C3FD03}" dt="2019-06-28T09:33:52.725" v="927" actId="1036"/>
          <ac:graphicFrameMkLst>
            <pc:docMk/>
            <pc:sldMk cId="3421059493" sldId="263"/>
            <ac:graphicFrameMk id="53" creationId="{10A8B24F-C038-4216-8BBA-C052023DBA72}"/>
          </ac:graphicFrameMkLst>
        </pc:graphicFrameChg>
        <pc:graphicFrameChg chg="add mod">
          <ac:chgData name="Hirvonen Mari" userId="0883d8d7-5980-4e8d-9df6-ab4d26f358e0" providerId="ADAL" clId="{4C8E7717-5C70-4E43-9DCF-13D904C3FD03}" dt="2019-06-28T09:33:52.725" v="927" actId="1036"/>
          <ac:graphicFrameMkLst>
            <pc:docMk/>
            <pc:sldMk cId="3421059493" sldId="263"/>
            <ac:graphicFrameMk id="54" creationId="{922BFFB2-EED2-47BE-A3BC-975617EB7630}"/>
          </ac:graphicFrameMkLst>
        </pc:graphicFrameChg>
        <pc:cxnChg chg="add mod">
          <ac:chgData name="Hirvonen Mari" userId="0883d8d7-5980-4e8d-9df6-ab4d26f358e0" providerId="ADAL" clId="{4C8E7717-5C70-4E43-9DCF-13D904C3FD03}" dt="2019-06-28T09:33:52.725" v="927" actId="1036"/>
          <ac:cxnSpMkLst>
            <pc:docMk/>
            <pc:sldMk cId="3421059493" sldId="263"/>
            <ac:cxnSpMk id="14" creationId="{6CF98FB6-03FD-4FC0-A290-03F810DF6556}"/>
          </ac:cxnSpMkLst>
        </pc:cxnChg>
        <pc:cxnChg chg="add mod">
          <ac:chgData name="Hirvonen Mari" userId="0883d8d7-5980-4e8d-9df6-ab4d26f358e0" providerId="ADAL" clId="{4C8E7717-5C70-4E43-9DCF-13D904C3FD03}" dt="2019-06-28T09:33:52.725" v="927" actId="1036"/>
          <ac:cxnSpMkLst>
            <pc:docMk/>
            <pc:sldMk cId="3421059493" sldId="263"/>
            <ac:cxnSpMk id="16" creationId="{924BD1AD-454A-4F85-90DE-38D73B5C1AAC}"/>
          </ac:cxnSpMkLst>
        </pc:cxnChg>
        <pc:cxnChg chg="add mod">
          <ac:chgData name="Hirvonen Mari" userId="0883d8d7-5980-4e8d-9df6-ab4d26f358e0" providerId="ADAL" clId="{4C8E7717-5C70-4E43-9DCF-13D904C3FD03}" dt="2019-06-28T09:33:52.725" v="927" actId="1036"/>
          <ac:cxnSpMkLst>
            <pc:docMk/>
            <pc:sldMk cId="3421059493" sldId="263"/>
            <ac:cxnSpMk id="19" creationId="{05179113-D337-4FD8-8EE6-47D542E04E72}"/>
          </ac:cxnSpMkLst>
        </pc:cxnChg>
        <pc:cxnChg chg="add mod">
          <ac:chgData name="Hirvonen Mari" userId="0883d8d7-5980-4e8d-9df6-ab4d26f358e0" providerId="ADAL" clId="{4C8E7717-5C70-4E43-9DCF-13D904C3FD03}" dt="2019-06-28T09:33:52.725" v="927" actId="1036"/>
          <ac:cxnSpMkLst>
            <pc:docMk/>
            <pc:sldMk cId="3421059493" sldId="263"/>
            <ac:cxnSpMk id="21" creationId="{E7433201-7749-48D7-AC92-CF328E47FBBC}"/>
          </ac:cxnSpMkLst>
        </pc:cxnChg>
        <pc:cxnChg chg="add mod">
          <ac:chgData name="Hirvonen Mari" userId="0883d8d7-5980-4e8d-9df6-ab4d26f358e0" providerId="ADAL" clId="{4C8E7717-5C70-4E43-9DCF-13D904C3FD03}" dt="2019-06-28T09:33:52.725" v="927" actId="1036"/>
          <ac:cxnSpMkLst>
            <pc:docMk/>
            <pc:sldMk cId="3421059493" sldId="263"/>
            <ac:cxnSpMk id="29" creationId="{4CB0CAC7-A072-490C-BBF9-ACE132A4F793}"/>
          </ac:cxnSpMkLst>
        </pc:cxnChg>
        <pc:cxnChg chg="add mod">
          <ac:chgData name="Hirvonen Mari" userId="0883d8d7-5980-4e8d-9df6-ab4d26f358e0" providerId="ADAL" clId="{4C8E7717-5C70-4E43-9DCF-13D904C3FD03}" dt="2019-06-28T09:33:52.725" v="927" actId="1036"/>
          <ac:cxnSpMkLst>
            <pc:docMk/>
            <pc:sldMk cId="3421059493" sldId="263"/>
            <ac:cxnSpMk id="31" creationId="{853BF62E-018C-4448-A9F7-7113CB4E8889}"/>
          </ac:cxnSpMkLst>
        </pc:cxnChg>
        <pc:cxnChg chg="add mod">
          <ac:chgData name="Hirvonen Mari" userId="0883d8d7-5980-4e8d-9df6-ab4d26f358e0" providerId="ADAL" clId="{4C8E7717-5C70-4E43-9DCF-13D904C3FD03}" dt="2019-06-28T09:33:52.725" v="927" actId="1036"/>
          <ac:cxnSpMkLst>
            <pc:docMk/>
            <pc:sldMk cId="3421059493" sldId="263"/>
            <ac:cxnSpMk id="33" creationId="{AC2219B5-E8C2-4CD7-9005-824BFEAD7EE6}"/>
          </ac:cxnSpMkLst>
        </pc:cxnChg>
        <pc:cxnChg chg="add mod">
          <ac:chgData name="Hirvonen Mari" userId="0883d8d7-5980-4e8d-9df6-ab4d26f358e0" providerId="ADAL" clId="{4C8E7717-5C70-4E43-9DCF-13D904C3FD03}" dt="2019-06-28T09:33:52.725" v="927" actId="1036"/>
          <ac:cxnSpMkLst>
            <pc:docMk/>
            <pc:sldMk cId="3421059493" sldId="263"/>
            <ac:cxnSpMk id="35" creationId="{DA515CB7-68F6-4D96-BBCF-EBD99B75CC81}"/>
          </ac:cxnSpMkLst>
        </pc:cxnChg>
        <pc:cxnChg chg="add mod">
          <ac:chgData name="Hirvonen Mari" userId="0883d8d7-5980-4e8d-9df6-ab4d26f358e0" providerId="ADAL" clId="{4C8E7717-5C70-4E43-9DCF-13D904C3FD03}" dt="2019-06-28T09:33:52.725" v="927" actId="1036"/>
          <ac:cxnSpMkLst>
            <pc:docMk/>
            <pc:sldMk cId="3421059493" sldId="263"/>
            <ac:cxnSpMk id="51" creationId="{4819EAB1-F5DB-4B90-A129-DA3FFAFC9F5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A0C04-2110-4E18-88D3-93862588E99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83AF4-4F45-45B4-98BF-A3E95815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7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8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EDA9-7063-4FB0-9A46-D86EE30E4FA0}" type="datetime1">
              <a:rPr lang="fi-FI" smtClean="0"/>
              <a:t>8.7.2019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8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ackground image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8824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Click here and Insert &gt; 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rgbClr val="FF8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000" y="6098117"/>
            <a:ext cx="375589" cy="288000"/>
          </a:xfrm>
        </p:spPr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5950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cel Fram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0000" y="1123200"/>
            <a:ext cx="7761600" cy="4244400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27050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cel Fram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0000" y="1123200"/>
            <a:ext cx="7761600" cy="4244400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0" y="6170400"/>
            <a:ext cx="1182665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3860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25469"/>
            <a:ext cx="8121600" cy="3041651"/>
          </a:xfrm>
        </p:spPr>
        <p:txBody>
          <a:bodyPr anchor="t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756131"/>
            <a:ext cx="8121600" cy="1120794"/>
          </a:xfrm>
        </p:spPr>
        <p:txBody>
          <a:bodyPr anchor="t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0840FB-1957-4F2D-AD7B-5077F95FEEF4}" type="datetime1">
              <a:rPr lang="fi-FI" smtClean="0"/>
              <a:t>8.7.2019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BD774-2DBD-4AB4-B22D-3257C9B8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1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88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here and Insert &gt; 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460198"/>
            <a:ext cx="3943350" cy="5021439"/>
          </a:xfrm>
          <a:solidFill>
            <a:schemeClr val="tx2"/>
          </a:solidFill>
        </p:spPr>
        <p:txBody>
          <a:bodyPr lIns="432000" tIns="28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4289" y="1825623"/>
            <a:ext cx="3228453" cy="34113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229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1049338" y="1738313"/>
            <a:ext cx="7010400" cy="3613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90359851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Med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0" y="4906"/>
            <a:ext cx="9144000" cy="685309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10447854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8177"/>
            <a:ext cx="3886200" cy="401346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1906" y="1468177"/>
            <a:ext cx="3886200" cy="401346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87F5-D0E2-4D0F-8059-CCBF5C6C20A7}" type="datetime1">
              <a:rPr lang="fi-FI" smtClean="0"/>
              <a:t>8.7.2019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3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8177"/>
            <a:ext cx="3886200" cy="401346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1906" y="1468177"/>
            <a:ext cx="3886200" cy="401346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9060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68800"/>
            <a:ext cx="3868340" cy="360000"/>
          </a:xfrm>
        </p:spPr>
        <p:txBody>
          <a:bodyPr anchor="b"/>
          <a:lstStyle>
            <a:lvl1pPr marL="0" indent="0">
              <a:buNone/>
              <a:defRPr sz="21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48365"/>
            <a:ext cx="3868340" cy="36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3591" y="1468800"/>
            <a:ext cx="3887391" cy="360000"/>
          </a:xfrm>
        </p:spPr>
        <p:txBody>
          <a:bodyPr anchor="b"/>
          <a:lstStyle>
            <a:lvl1pPr marL="0" indent="0">
              <a:buNone/>
              <a:defRPr sz="21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3591" y="1848365"/>
            <a:ext cx="3887391" cy="36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47A4-4EAD-4DB1-A200-351DE628DDAE}" type="datetime1">
              <a:rPr lang="fi-FI" smtClean="0"/>
              <a:t>8.7.2019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2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8.7.2019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6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461" y="1468177"/>
            <a:ext cx="3924000" cy="4032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889" y="1534761"/>
            <a:ext cx="39240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296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88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here and Insert &gt; 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300" y="5146029"/>
            <a:ext cx="7772400" cy="360000"/>
          </a:xfrm>
        </p:spPr>
        <p:txBody>
          <a:bodyPr anchor="t" anchorCtr="0"/>
          <a:lstStyle>
            <a:lvl1pPr algn="l">
              <a:lnSpc>
                <a:spcPts val="1400"/>
              </a:lnSpc>
              <a:defRPr sz="1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6521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30000" y="1524000"/>
            <a:ext cx="3951287" cy="21447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30000" y="3871383"/>
            <a:ext cx="1873250" cy="16144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703867" y="3871383"/>
            <a:ext cx="1873250" cy="16144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3591" y="1427236"/>
            <a:ext cx="3887391" cy="360000"/>
          </a:xfrm>
        </p:spPr>
        <p:txBody>
          <a:bodyPr anchor="b"/>
          <a:lstStyle>
            <a:lvl1pPr marL="0" indent="0">
              <a:buNone/>
              <a:defRPr sz="21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3591" y="1848365"/>
            <a:ext cx="3887391" cy="36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567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28650" y="1529488"/>
            <a:ext cx="39420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798397" y="1529487"/>
            <a:ext cx="39420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977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22300" y="1529488"/>
            <a:ext cx="3942000" cy="14784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22299" y="3266916"/>
            <a:ext cx="3942000" cy="2224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804498" y="1529487"/>
            <a:ext cx="39420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71268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5897" y="1488960"/>
            <a:ext cx="3198281" cy="1184712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99" y="2844539"/>
            <a:ext cx="4585467" cy="2637099"/>
          </a:xfrm>
        </p:spPr>
        <p:txBody>
          <a:bodyPr/>
          <a:lstStyle>
            <a:lvl1pPr marL="0" indent="0">
              <a:buNone/>
              <a:defRPr sz="1600"/>
            </a:lvl1pPr>
            <a:lvl2pPr marL="223200" indent="0">
              <a:buNone/>
              <a:defRPr sz="1600"/>
            </a:lvl2pPr>
            <a:lvl3pPr marL="439200" indent="0">
              <a:buNone/>
              <a:defRPr sz="1600"/>
            </a:lvl3pPr>
            <a:lvl4pPr marL="658800" indent="0">
              <a:buNone/>
              <a:defRPr sz="1600"/>
            </a:lvl4pPr>
            <a:lvl5pPr marL="864000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7" y="1578788"/>
            <a:ext cx="1085400" cy="9720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497513" y="1520825"/>
            <a:ext cx="32512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42718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30000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2300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2012889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016478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395778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3410656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4801245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804834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6195423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199012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7589601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7593190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74000"/>
            <a:ext cx="3924000" cy="18938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6749" y="3474860"/>
            <a:ext cx="3924000" cy="18938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84213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1750-F639-460A-A6FB-D4303D0F180E}" type="datetime1">
              <a:rPr lang="fi-FI" smtClean="0"/>
              <a:t>8.7.2019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39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21C9-4A0B-435C-A12E-0FB38B46E50F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1A3B-F727-4DBC-A5E1-2C50E226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1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Orange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861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  <p:sp>
        <p:nvSpPr>
          <p:cNvPr id="8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7947921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Light Wood">
    <p:bg>
      <p:bgPr>
        <a:solidFill>
          <a:srgbClr val="DA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39524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etwork Grey">
    <p:bg>
      <p:bgPr>
        <a:solidFill>
          <a:srgbClr val="394A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94A58"/>
                </a:solidFill>
              </a:defRPr>
            </a:lvl1pPr>
          </a:lstStyle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94A58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94A58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1549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juvampi ark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32040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81" y="1752501"/>
            <a:ext cx="5188461" cy="2448000"/>
          </a:xfrm>
          <a:prstGeom prst="rect">
            <a:avLst/>
          </a:prstGeom>
        </p:spPr>
      </p:pic>
      <p:sp>
        <p:nvSpPr>
          <p:cNvPr id="8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bg1"/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81847491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017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3578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4777378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01" y="4247807"/>
            <a:ext cx="4799956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497513" y="1185863"/>
            <a:ext cx="3240087" cy="43005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651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Backgrou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Format Background image and type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0" y="6170400"/>
            <a:ext cx="1182665" cy="55800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bg1"/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89528763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Background image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Format Background image and type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798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ackground image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892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here and Insert &gt; 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000" y="6098117"/>
            <a:ext cx="375589" cy="288000"/>
          </a:xfrm>
        </p:spPr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337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54469"/>
            <a:ext cx="9144000" cy="81000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10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1480472"/>
            <a:ext cx="8120063" cy="40011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2040" y="6454073"/>
            <a:ext cx="1368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9488ADA0-2DCD-4742-8DDC-5EC32DC2B6BB}" type="datetime1">
              <a:rPr lang="fi-FI" smtClean="0"/>
              <a:t>8.7.2019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999" y="6283542"/>
            <a:ext cx="3510001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00" y="6243591"/>
            <a:ext cx="375589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bg1"/>
                </a:solidFill>
              </a:rPr>
              <a:t>Internal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0" y="6171464"/>
            <a:ext cx="1182665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7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  <p:sldLayoutId id="2147484085" r:id="rId17"/>
    <p:sldLayoutId id="2147484086" r:id="rId18"/>
    <p:sldLayoutId id="2147484087" r:id="rId19"/>
    <p:sldLayoutId id="2147484088" r:id="rId20"/>
    <p:sldLayoutId id="2147484089" r:id="rId21"/>
    <p:sldLayoutId id="2147484090" r:id="rId22"/>
    <p:sldLayoutId id="2147484091" r:id="rId23"/>
    <p:sldLayoutId id="2147484092" r:id="rId24"/>
    <p:sldLayoutId id="2147484093" r:id="rId25"/>
    <p:sldLayoutId id="2147484094" r:id="rId26"/>
    <p:sldLayoutId id="2147484095" r:id="rId27"/>
    <p:sldLayoutId id="2147484096" r:id="rId28"/>
    <p:sldLayoutId id="2147484097" r:id="rId29"/>
    <p:sldLayoutId id="2147484098" r:id="rId30"/>
    <p:sldLayoutId id="2147484099" r:id="rId31"/>
    <p:sldLayoutId id="2147484100" r:id="rId32"/>
    <p:sldLayoutId id="2147484101" r:id="rId3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2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552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9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51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72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94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392">
          <p15:clr>
            <a:srgbClr val="F26B43"/>
          </p15:clr>
        </p15:guide>
        <p15:guide id="4" orient="horz" pos="2260">
          <p15:clr>
            <a:srgbClr val="F26B43"/>
          </p15:clr>
        </p15:guide>
        <p15:guide id="5" orient="horz" pos="278">
          <p15:clr>
            <a:srgbClr val="F26B43"/>
          </p15:clr>
        </p15:guide>
        <p15:guide id="6" orient="horz" pos="754">
          <p15:clr>
            <a:srgbClr val="F26B43"/>
          </p15:clr>
        </p15:guide>
        <p15:guide id="7" orient="horz" pos="958">
          <p15:clr>
            <a:srgbClr val="F26B43"/>
          </p15:clr>
        </p15:guide>
        <p15:guide id="8" pos="4127">
          <p15:clr>
            <a:srgbClr val="F26B43"/>
          </p15:clr>
        </p15:guide>
        <p15:guide id="9" orient="horz" pos="3453">
          <p15:clr>
            <a:srgbClr val="F26B43"/>
          </p15:clr>
        </p15:guide>
        <p15:guide id="10" orient="horz" pos="3702">
          <p15:clr>
            <a:srgbClr val="F26B43"/>
          </p15:clr>
        </p15:guide>
        <p15:guide id="11" orient="horz" pos="4052">
          <p15:clr>
            <a:srgbClr val="F26B43"/>
          </p15:clr>
        </p15:guide>
        <p15:guide id="12" pos="5511">
          <p15:clr>
            <a:srgbClr val="F26B43"/>
          </p15:clr>
        </p15:guide>
        <p15:guide id="13" orient="horz" pos="38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posti-testtoolsupport.fi@sogeti.com" TargetMode="External"/><Relationship Id="rId2" Type="http://schemas.openxmlformats.org/officeDocument/2006/relationships/hyperlink" Target="mailto:ictservicedesk@posti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c.posti.com/qcbin/start_a.js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qc.posti.com/qcbin/start_a.j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Quality Center </a:t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Reverse KT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Infosys 2019     </a:t>
            </a:r>
          </a:p>
          <a:p>
            <a:endParaRPr lang="en-US" dirty="0"/>
          </a:p>
          <a:p>
            <a:r>
              <a:rPr lang="en-US" dirty="0"/>
              <a:t>                                               </a:t>
            </a:r>
            <a:r>
              <a:rPr lang="en-US" dirty="0">
                <a:latin typeface="Gill Sans MT" panose="020B0502020104020203" pitchFamily="34" charset="0"/>
              </a:rPr>
              <a:t>17</a:t>
            </a:r>
            <a:r>
              <a:rPr lang="en-US" baseline="30000" dirty="0">
                <a:latin typeface="Gill Sans MT" panose="020B0502020104020203" pitchFamily="34" charset="0"/>
              </a:rPr>
              <a:t>th July, 2019 Wednesday</a:t>
            </a:r>
            <a:r>
              <a:rPr lang="en-US" dirty="0"/>
              <a:t> 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0C09-95E2-4E07-BBBA-3BD5FDAB7EA8}" type="datetime1">
              <a:rPr lang="fi-FI" smtClean="0"/>
              <a:t>8.7.2019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823"/>
            <a:ext cx="8748712" cy="40116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HP ALM  </a:t>
            </a:r>
            <a:r>
              <a:rPr lang="en-US" sz="2000" b="0" dirty="0">
                <a:latin typeface="Gill Sans MT" panose="020B0502020104020203" pitchFamily="34" charset="0"/>
              </a:rPr>
              <a:t>Testing </a:t>
            </a: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 </a:t>
            </a:r>
            <a:r>
              <a:rPr lang="en-US" sz="2000" b="0" dirty="0">
                <a:latin typeface="Gill Sans MT" panose="020B0502020104020203" pitchFamily="34" charset="0"/>
              </a:rPr>
              <a:t>Test Plan View</a:t>
            </a:r>
            <a:br>
              <a:rPr lang="en-US" dirty="0">
                <a:latin typeface="Gill Sans MT" panose="020B0502020104020203" pitchFamily="34" charset="0"/>
              </a:rPr>
            </a:b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15521"/>
            <a:ext cx="8197235" cy="51974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  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6D58E4D-D51C-43CA-A5BB-F2D6AD6DF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4"/>
          <a:stretch/>
        </p:blipFill>
        <p:spPr>
          <a:xfrm>
            <a:off x="0" y="784940"/>
            <a:ext cx="8521700" cy="3152641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3C85B8-1B90-4048-9F90-4F50EC6C5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62"/>
          <a:stretch/>
        </p:blipFill>
        <p:spPr>
          <a:xfrm>
            <a:off x="1450429" y="3199985"/>
            <a:ext cx="7693571" cy="29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6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823"/>
            <a:ext cx="8748712" cy="40116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HP ALM  </a:t>
            </a:r>
            <a:r>
              <a:rPr lang="en-US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Requirements Dashboard</a:t>
            </a:r>
            <a:br>
              <a:rPr lang="en-US" dirty="0">
                <a:latin typeface="Gill Sans MT" panose="020B0502020104020203" pitchFamily="34" charset="0"/>
              </a:rPr>
            </a:b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15521"/>
            <a:ext cx="8197235" cy="51974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  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0501DEE-777C-4AFD-B356-ACD93F53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487"/>
            <a:ext cx="6866320" cy="3765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C54D11-0B94-4E96-A346-ECEF21513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00" y="2822993"/>
            <a:ext cx="3054439" cy="30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823"/>
            <a:ext cx="8748712" cy="40116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HP ALM  </a:t>
            </a:r>
            <a:r>
              <a:rPr lang="en-US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Requirements Dashboard </a:t>
            </a: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en-GB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 New </a:t>
            </a:r>
            <a:r>
              <a:rPr lang="en-US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Requirements </a:t>
            </a:r>
            <a:r>
              <a:rPr lang="en-US" b="0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br>
              <a:rPr lang="en-US" dirty="0">
                <a:latin typeface="Gill Sans MT" panose="020B0502020104020203" pitchFamily="34" charset="0"/>
              </a:rPr>
            </a:b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15521"/>
            <a:ext cx="8197235" cy="51974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  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306DB-8358-4B07-BA65-9029BAFD8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981"/>
            <a:ext cx="9144000" cy="43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823"/>
            <a:ext cx="8748712" cy="40116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HP ALM  </a:t>
            </a:r>
            <a:r>
              <a:rPr lang="en-US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Requirements Dashboard </a:t>
            </a: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en-GB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 New </a:t>
            </a:r>
            <a:r>
              <a:rPr lang="en-US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Requirements </a:t>
            </a:r>
            <a:r>
              <a:rPr lang="en-US" b="0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br>
              <a:rPr lang="en-US" dirty="0">
                <a:latin typeface="Gill Sans MT" panose="020B0502020104020203" pitchFamily="34" charset="0"/>
              </a:rPr>
            </a:b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15521"/>
            <a:ext cx="8197235" cy="51974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  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306DB-8358-4B07-BA65-9029BAFD8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981"/>
            <a:ext cx="9144000" cy="4356037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38933E-920C-4801-AE97-7E5F6E088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16782" r="8713" b="39852"/>
          <a:stretch/>
        </p:blipFill>
        <p:spPr>
          <a:xfrm>
            <a:off x="7908515" y="2364828"/>
            <a:ext cx="1235486" cy="143354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6CD14CB-CADF-4C35-B42C-D303F9E05164}"/>
              </a:ext>
            </a:extLst>
          </p:cNvPr>
          <p:cNvSpPr/>
          <p:nvPr/>
        </p:nvSpPr>
        <p:spPr>
          <a:xfrm>
            <a:off x="8257704" y="1763939"/>
            <a:ext cx="724063" cy="6957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BECA22-83D7-434B-9F3C-D574AD6CB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71" y="1941095"/>
            <a:ext cx="4791744" cy="345933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32AFD97-7B25-4BD6-BDFD-B9D8A7A714D6}"/>
              </a:ext>
            </a:extLst>
          </p:cNvPr>
          <p:cNvSpPr/>
          <p:nvPr/>
        </p:nvSpPr>
        <p:spPr>
          <a:xfrm>
            <a:off x="4957010" y="4539916"/>
            <a:ext cx="866273" cy="68981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208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823"/>
            <a:ext cx="8748712" cy="40116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HP ALM  </a:t>
            </a:r>
            <a:r>
              <a:rPr lang="en-US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Requirements Dashboard </a:t>
            </a: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en-GB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 New </a:t>
            </a:r>
            <a:r>
              <a:rPr lang="en-US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Requirements </a:t>
            </a: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en-GB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GB" sz="2000" dirty="0">
                <a:solidFill>
                  <a:srgbClr val="00206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Created</a:t>
            </a:r>
            <a:br>
              <a:rPr lang="en-US" dirty="0">
                <a:latin typeface="Gill Sans MT" panose="020B0502020104020203" pitchFamily="34" charset="0"/>
              </a:rPr>
            </a:b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15521"/>
            <a:ext cx="8197235" cy="51974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  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0918EFD-2E5D-422F-9429-822E0EA36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012"/>
            <a:ext cx="9144000" cy="39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9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823"/>
            <a:ext cx="8748712" cy="40116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HP ALM  </a:t>
            </a:r>
            <a:r>
              <a:rPr lang="en-US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Requirements Dashboard </a:t>
            </a: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en-GB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 New </a:t>
            </a:r>
            <a:r>
              <a:rPr lang="en-US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Requirements </a:t>
            </a: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en-GB" sz="2000" b="0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GB" sz="2000" b="0" dirty="0">
                <a:solidFill>
                  <a:srgbClr val="00206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Requirement  View</a:t>
            </a:r>
            <a:br>
              <a:rPr lang="en-US" dirty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840" y="915521"/>
            <a:ext cx="8550696" cy="51974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Gill Sans MT" panose="020B0502020104020203" pitchFamily="34" charset="0"/>
              </a:rPr>
              <a:t> One Requirement Created but Direct Cover status is “</a:t>
            </a:r>
            <a:r>
              <a:rPr lang="en-US" sz="2000" b="1" dirty="0">
                <a:latin typeface="Gill Sans MT" panose="020B0502020104020203" pitchFamily="34" charset="0"/>
              </a:rPr>
              <a:t> Not Covered</a:t>
            </a:r>
            <a:r>
              <a:rPr lang="en-US" sz="2000" dirty="0">
                <a:latin typeface="Gill Sans MT" panose="020B0502020104020203" pitchFamily="34" charset="0"/>
              </a:rPr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9882946-A657-4760-89F0-FE6581D7A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4" t="526" r="8463" b="-526"/>
          <a:stretch/>
        </p:blipFill>
        <p:spPr>
          <a:xfrm>
            <a:off x="449179" y="1496230"/>
            <a:ext cx="8370356" cy="444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4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555830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Stakeholders Information</a:t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070184"/>
            <a:ext cx="8197235" cy="5042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ill Sans MT" panose="020B0502020104020203" pitchFamily="34" charset="0"/>
              </a:rPr>
              <a:t>The various stakeholders involved in a typical project are –</a:t>
            </a:r>
          </a:p>
          <a:p>
            <a:pPr marL="1150938" indent="-295275">
              <a:buNone/>
            </a:pPr>
            <a:r>
              <a:rPr lang="en-GB" sz="2400" dirty="0">
                <a:latin typeface="Gill Sans MT" panose="020B05020201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Gill Sans MT" panose="020B0502020104020203" pitchFamily="34" charset="0"/>
              </a:rPr>
              <a:t>Tester</a:t>
            </a:r>
          </a:p>
          <a:p>
            <a:pPr marL="1150938" indent="-295275">
              <a:buNone/>
            </a:pPr>
            <a:r>
              <a:rPr lang="en-GB" sz="2400" dirty="0">
                <a:latin typeface="Gill Sans MT" panose="020B0502020104020203" pitchFamily="34" charset="0"/>
                <a:sym typeface="Wingdings" panose="05000000000000000000" pitchFamily="2" charset="2"/>
              </a:rPr>
              <a:t> Developer</a:t>
            </a:r>
            <a:endParaRPr lang="en-US" sz="2400" dirty="0">
              <a:latin typeface="Gill Sans MT" panose="020B0502020104020203" pitchFamily="34" charset="0"/>
            </a:endParaRPr>
          </a:p>
          <a:p>
            <a:pPr marL="1150938" indent="-295275">
              <a:buNone/>
            </a:pPr>
            <a:r>
              <a:rPr lang="en-GB" sz="2400" dirty="0">
                <a:latin typeface="Gill Sans MT" panose="020B05020201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Gill Sans MT" panose="020B0502020104020203" pitchFamily="34" charset="0"/>
              </a:rPr>
              <a:t>Project Managers</a:t>
            </a:r>
          </a:p>
          <a:p>
            <a:pPr marL="1150938" indent="-295275">
              <a:buNone/>
            </a:pPr>
            <a:r>
              <a:rPr lang="en-GB" sz="2400" dirty="0">
                <a:latin typeface="Gill Sans MT" panose="020B05020201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Gill Sans MT" panose="020B0502020104020203" pitchFamily="34" charset="0"/>
              </a:rPr>
              <a:t>Product Owners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499-5E10-43EF-BD34-90FC9EFE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750686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Most Common Issues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F1AA0-1B6D-4A32-8418-106B57FB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BC64-2C6A-4572-8BC2-9A77B4D2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57CC-CD82-40FD-8F9B-458C0F86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91B051-1385-4350-A5E3-A8FFE66D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5040"/>
            <a:ext cx="8120062" cy="42165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" panose="020B0502020104020203" pitchFamily="34" charset="0"/>
              </a:rPr>
              <a:t> Request for access the Quality Center Application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  </a:t>
            </a: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 Create a new Quality Center account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 Unable to access the view tabs in Quality Center(HP ALM)</a:t>
            </a:r>
          </a:p>
          <a:p>
            <a:pPr marL="0" indent="0">
              <a:buNone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 	e.g.  Dashboard view</a:t>
            </a:r>
          </a:p>
          <a:p>
            <a:pPr marL="0" indent="0">
              <a:buNone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	      Requirements</a:t>
            </a:r>
          </a:p>
          <a:p>
            <a:pPr marL="0" indent="0">
              <a:buNone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	      Test plan and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 Customisation Requests in Quality Center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 Access and Errors in Quality Center</a:t>
            </a:r>
          </a:p>
          <a:p>
            <a:pPr marL="0" indent="0">
              <a:buNone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	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0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499-5E10-43EF-BD34-90FC9EFE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750686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Support Contacts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F1AA0-1B6D-4A32-8418-106B57FB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BC64-2C6A-4572-8BC2-9A77B4D2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57CC-CD82-40FD-8F9B-458C0F86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91B051-1385-4350-A5E3-A8FFE66D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5040"/>
            <a:ext cx="8120062" cy="42165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 ICT Service Desk from </a:t>
            </a:r>
            <a:r>
              <a:rPr lang="en-GB" sz="2000" dirty="0" err="1">
                <a:latin typeface="Gill Sans MT" panose="020B0502020104020203" pitchFamily="34" charset="0"/>
                <a:sym typeface="Wingdings" panose="05000000000000000000" pitchFamily="2" charset="2"/>
              </a:rPr>
              <a:t>Posti</a:t>
            </a:r>
            <a:endParaRPr lang="en-GB" sz="2000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	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 </a:t>
            </a: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  <a:hlinkClick r:id="rId2"/>
              </a:rPr>
              <a:t>ictservicedesk@posti.com</a:t>
            </a:r>
            <a:endParaRPr lang="en-GB" sz="2000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 Sogeti FI from Sogeti Oy</a:t>
            </a:r>
          </a:p>
          <a:p>
            <a:pPr marL="0" indent="0">
              <a:buNone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	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 </a:t>
            </a: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  <a:hlinkClick r:id="rId3"/>
              </a:rPr>
              <a:t>posti-testtoolsupport.fi@sogeti.com</a:t>
            </a:r>
            <a:endParaRPr lang="en-GB" sz="2000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3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C8486-8C40-45FC-BF0F-0DAA4207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8.7.2019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F46F3-2D8C-47CB-9D7D-55E0740F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45570-411A-4E54-9615-5DD2E2E2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3449DE-ECC9-444C-AB32-2701539BF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187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644319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58673"/>
            <a:ext cx="8120063" cy="4322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Architecture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Application Workflow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Application Overview   </a:t>
            </a:r>
          </a:p>
          <a:p>
            <a:pPr marL="574675" indent="58738">
              <a:buFont typeface="Wingdings" panose="05000000000000000000" pitchFamily="2" charset="2"/>
              <a:buChar char="Ø"/>
            </a:pPr>
            <a:r>
              <a:rPr lang="fi-FI" b="1" dirty="0">
                <a:latin typeface="Gill Sans MT" panose="020B0502020104020203" pitchFamily="34" charset="0"/>
              </a:rPr>
              <a:t>  Quality Center</a:t>
            </a:r>
          </a:p>
          <a:p>
            <a:pPr marL="1150938" indent="-60325">
              <a:buNone/>
            </a:pPr>
            <a:r>
              <a:rPr lang="fi-FI" b="1" dirty="0">
                <a:latin typeface="Gill Sans MT" panose="020B0502020104020203" pitchFamily="34" charset="0"/>
              </a:rPr>
              <a:t> </a:t>
            </a:r>
            <a:r>
              <a:rPr lang="en-GB" dirty="0">
                <a:latin typeface="Gill Sans MT" panose="020B0502020104020203" pitchFamily="34" charset="0"/>
                <a:sym typeface="Wingdings" panose="05000000000000000000" pitchFamily="2" charset="2"/>
              </a:rPr>
              <a:t>  Application URL/  Login View</a:t>
            </a:r>
          </a:p>
          <a:p>
            <a:pPr marL="1150938" indent="-60325">
              <a:buNone/>
            </a:pPr>
            <a:r>
              <a:rPr lang="fi-FI" b="1" dirty="0">
                <a:latin typeface="Gill Sans MT" panose="020B0502020104020203" pitchFamily="34" charset="0"/>
              </a:rPr>
              <a:t> </a:t>
            </a:r>
            <a:r>
              <a:rPr lang="en-GB" dirty="0">
                <a:latin typeface="Gill Sans MT" panose="020B0502020104020203" pitchFamily="34" charset="0"/>
                <a:sym typeface="Wingdings" panose="05000000000000000000" pitchFamily="2" charset="2"/>
              </a:rPr>
              <a:t> Quality Center Dashboard</a:t>
            </a:r>
          </a:p>
          <a:p>
            <a:pPr marL="1150938" indent="-60325">
              <a:buNone/>
            </a:pPr>
            <a:r>
              <a:rPr lang="en-GB" dirty="0">
                <a:latin typeface="Gill Sans MT" panose="020B0502020104020203" pitchFamily="34" charset="0"/>
                <a:sym typeface="Wingdings" panose="05000000000000000000" pitchFamily="2" charset="2"/>
              </a:rPr>
              <a:t>  Application Functionality</a:t>
            </a:r>
            <a:endParaRPr lang="fi-FI" b="1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Stakeholders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Most Common Issues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Support Contacts</a:t>
            </a:r>
          </a:p>
          <a:p>
            <a:pPr>
              <a:buFont typeface="Wingdings" panose="05000000000000000000" pitchFamily="2" charset="2"/>
              <a:buChar char="v"/>
            </a:pPr>
            <a:endParaRPr lang="fi-FI" b="1" dirty="0"/>
          </a:p>
          <a:p>
            <a:endParaRPr lang="fi-FI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649406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 </a:t>
            </a:r>
            <a:r>
              <a:rPr lang="fi-FI" sz="2800" dirty="0">
                <a:latin typeface="Gill Sans MT" panose="020B0502020104020203" pitchFamily="34" charset="0"/>
              </a:rPr>
              <a:t>Introduction</a:t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163760"/>
            <a:ext cx="8197235" cy="4949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i-FI" b="1" dirty="0"/>
              <a:t> </a:t>
            </a:r>
            <a:r>
              <a:rPr lang="fi-FI" sz="2000" dirty="0">
                <a:latin typeface="Gill Sans MT" panose="020B0502020104020203" pitchFamily="34" charset="0"/>
              </a:rPr>
              <a:t>Quality Center Or </a:t>
            </a:r>
            <a:r>
              <a:rPr lang="en-US" sz="2000" dirty="0">
                <a:latin typeface="Gill Sans MT" panose="020B0502020104020203" pitchFamily="34" charset="0"/>
              </a:rPr>
              <a:t>HP ALM (Application Life Cycle Management)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" panose="020B0502020104020203" pitchFamily="34" charset="0"/>
              </a:rPr>
              <a:t> It is a test management tool offered by Micro Focus</a:t>
            </a:r>
          </a:p>
          <a:p>
            <a:pPr marL="280988" indent="-280988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" panose="020B0502020104020203" pitchFamily="34" charset="0"/>
              </a:rPr>
              <a:t>HP ALM that supports various phases of the software development life   cycle</a:t>
            </a:r>
          </a:p>
          <a:p>
            <a:pPr marL="280988" indent="-280988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" panose="020B0502020104020203" pitchFamily="34" charset="0"/>
              </a:rPr>
              <a:t>It is a web based tool that helps organizations to manage the application  lifecycle </a:t>
            </a:r>
          </a:p>
          <a:p>
            <a:pPr marL="0" indent="0" algn="just">
              <a:buNone/>
            </a:pPr>
            <a:r>
              <a:rPr lang="en-GB" dirty="0">
                <a:sym typeface="Wingdings" panose="05000000000000000000" pitchFamily="2" charset="2"/>
              </a:rPr>
              <a:t>                   </a:t>
            </a:r>
            <a:r>
              <a:rPr lang="en-US" sz="2000" dirty="0">
                <a:latin typeface="Gill Sans MT" panose="020B0502020104020203" pitchFamily="34" charset="0"/>
              </a:rPr>
              <a:t> Project Planning     </a:t>
            </a:r>
          </a:p>
          <a:p>
            <a:pPr marL="0" indent="0" algn="just">
              <a:buNone/>
            </a:pPr>
            <a:r>
              <a:rPr lang="en-US" sz="2000" dirty="0">
                <a:latin typeface="Gill Sans MT" panose="020B0502020104020203" pitchFamily="34" charset="0"/>
              </a:rPr>
              <a:t>	    </a:t>
            </a: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 Project tracking </a:t>
            </a:r>
          </a:p>
          <a:p>
            <a:pPr marL="0" indent="0" algn="just">
              <a:buNone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	     Test Resources, Test Plan</a:t>
            </a:r>
          </a:p>
          <a:p>
            <a:pPr marL="0" indent="0" algn="just">
              <a:buNone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                  Test Lab, Test Runs</a:t>
            </a:r>
          </a:p>
          <a:p>
            <a:pPr marL="0" indent="0" algn="just">
              <a:buNone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                  Defects management and Dashboard view</a:t>
            </a:r>
          </a:p>
          <a:p>
            <a:pPr marL="0" indent="0" algn="just">
              <a:buNone/>
            </a:pPr>
            <a:endParaRPr lang="en-US" sz="2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11.7.2019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555830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Application Workflow</a:t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4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2F25D-343D-433B-9350-8F001950A551}"/>
              </a:ext>
            </a:extLst>
          </p:cNvPr>
          <p:cNvSpPr txBox="1"/>
          <p:nvPr/>
        </p:nvSpPr>
        <p:spPr>
          <a:xfrm>
            <a:off x="3312214" y="14413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2"/>
                </a:solidFill>
                <a:latin typeface="Gill Sans MT" panose="020B0502020104020203" pitchFamily="34" charset="0"/>
              </a:rPr>
              <a:t>    </a:t>
            </a:r>
          </a:p>
        </p:txBody>
      </p:sp>
      <p:pic>
        <p:nvPicPr>
          <p:cNvPr id="70" name="Content Placeholder 69" descr="A picture containing LEGO, toy, cake, indoor&#10;&#10;Description generated with very high confidence">
            <a:extLst>
              <a:ext uri="{FF2B5EF4-FFF2-40B4-BE49-F238E27FC236}">
                <a16:creationId xmlns:a16="http://schemas.microsoft.com/office/drawing/2014/main" id="{29A0E71D-49E6-41A6-A82B-2AE8502AE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15" y="2027056"/>
            <a:ext cx="2750389" cy="2062792"/>
          </a:xfrm>
        </p:spPr>
      </p:pic>
      <p:pic>
        <p:nvPicPr>
          <p:cNvPr id="67" name="Content Placeholder 83">
            <a:extLst>
              <a:ext uri="{FF2B5EF4-FFF2-40B4-BE49-F238E27FC236}">
                <a16:creationId xmlns:a16="http://schemas.microsoft.com/office/drawing/2014/main" id="{9BD7DB5D-4477-49BE-964A-C2C8521AC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7" y="2379669"/>
            <a:ext cx="1191953" cy="119195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7A18FDA-155C-4644-B819-44DEB3759F32}"/>
              </a:ext>
            </a:extLst>
          </p:cNvPr>
          <p:cNvSpPr txBox="1"/>
          <p:nvPr/>
        </p:nvSpPr>
        <p:spPr>
          <a:xfrm>
            <a:off x="472745" y="176400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>
                <a:solidFill>
                  <a:schemeClr val="tx2"/>
                </a:solidFill>
                <a:latin typeface="Gill Sans MT" panose="020B0502020104020203" pitchFamily="34" charset="0"/>
              </a:rPr>
              <a:t>End User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9E1F1A-7B73-4AE6-8C11-FD7DA4755BFD}"/>
              </a:ext>
            </a:extLst>
          </p:cNvPr>
          <p:cNvSpPr txBox="1"/>
          <p:nvPr/>
        </p:nvSpPr>
        <p:spPr>
          <a:xfrm>
            <a:off x="3312214" y="1734200"/>
            <a:ext cx="206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>
                <a:solidFill>
                  <a:schemeClr val="tx2"/>
                </a:solidFill>
                <a:latin typeface="Gill Sans MT" panose="020B0502020104020203" pitchFamily="34" charset="0"/>
              </a:rPr>
              <a:t>ICT Service Desk</a:t>
            </a:r>
          </a:p>
        </p:txBody>
      </p:sp>
      <p:pic>
        <p:nvPicPr>
          <p:cNvPr id="73" name="Picture 72" descr="A close up of a logo&#10;&#10;Description generated with high confidence">
            <a:extLst>
              <a:ext uri="{FF2B5EF4-FFF2-40B4-BE49-F238E27FC236}">
                <a16:creationId xmlns:a16="http://schemas.microsoft.com/office/drawing/2014/main" id="{4C73DA49-AA5F-41A6-B06E-AA1F230807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2" t="9657" r="25000" b="8722"/>
          <a:stretch/>
        </p:blipFill>
        <p:spPr>
          <a:xfrm>
            <a:off x="6571089" y="2260124"/>
            <a:ext cx="1721573" cy="1586662"/>
          </a:xfrm>
          <a:prstGeom prst="ellipse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59C9F75-8537-4772-80BA-B2BE44C8BC51}"/>
              </a:ext>
            </a:extLst>
          </p:cNvPr>
          <p:cNvSpPr txBox="1"/>
          <p:nvPr/>
        </p:nvSpPr>
        <p:spPr>
          <a:xfrm>
            <a:off x="6567281" y="1810676"/>
            <a:ext cx="169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>
                <a:solidFill>
                  <a:schemeClr val="tx2"/>
                </a:solidFill>
                <a:latin typeface="Gill Sans MT" panose="020B0502020104020203" pitchFamily="34" charset="0"/>
              </a:rPr>
              <a:t>Support Team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3ACF6F-8D29-46CA-9529-E2D1C0E4BEF7}"/>
              </a:ext>
            </a:extLst>
          </p:cNvPr>
          <p:cNvCxnSpPr>
            <a:cxnSpLocks/>
          </p:cNvCxnSpPr>
          <p:nvPr/>
        </p:nvCxnSpPr>
        <p:spPr>
          <a:xfrm>
            <a:off x="1876097" y="2749296"/>
            <a:ext cx="102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C9CBC5D-C8CB-40A7-98B2-85F470DEE27A}"/>
              </a:ext>
            </a:extLst>
          </p:cNvPr>
          <p:cNvCxnSpPr>
            <a:cxnSpLocks/>
          </p:cNvCxnSpPr>
          <p:nvPr/>
        </p:nvCxnSpPr>
        <p:spPr>
          <a:xfrm flipH="1">
            <a:off x="1876097" y="3136801"/>
            <a:ext cx="102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BA1E413-0114-486E-99BF-8E9B264D257B}"/>
              </a:ext>
            </a:extLst>
          </p:cNvPr>
          <p:cNvCxnSpPr>
            <a:cxnSpLocks/>
          </p:cNvCxnSpPr>
          <p:nvPr/>
        </p:nvCxnSpPr>
        <p:spPr>
          <a:xfrm>
            <a:off x="5380857" y="2853863"/>
            <a:ext cx="965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47D078-9836-4BE8-A4B6-4910C9765528}"/>
              </a:ext>
            </a:extLst>
          </p:cNvPr>
          <p:cNvCxnSpPr>
            <a:cxnSpLocks/>
          </p:cNvCxnSpPr>
          <p:nvPr/>
        </p:nvCxnSpPr>
        <p:spPr>
          <a:xfrm flipH="1">
            <a:off x="5380857" y="3241368"/>
            <a:ext cx="965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94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555830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Architeture Overview</a:t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83">
            <a:extLst>
              <a:ext uri="{FF2B5EF4-FFF2-40B4-BE49-F238E27FC236}">
                <a16:creationId xmlns:a16="http://schemas.microsoft.com/office/drawing/2014/main" id="{8C9875CE-17E4-43CE-904E-D08614530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66" y="1358593"/>
            <a:ext cx="838917" cy="8389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D9FB67-3011-48F6-A1C2-1BCF29214754}"/>
              </a:ext>
            </a:extLst>
          </p:cNvPr>
          <p:cNvSpPr txBox="1"/>
          <p:nvPr/>
        </p:nvSpPr>
        <p:spPr>
          <a:xfrm>
            <a:off x="1236167" y="102329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2"/>
                </a:solidFill>
                <a:latin typeface="Gill Sans MT" panose="020B0502020104020203" pitchFamily="34" charset="0"/>
              </a:rPr>
              <a:t>End 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2F25D-343D-433B-9350-8F001950A551}"/>
              </a:ext>
            </a:extLst>
          </p:cNvPr>
          <p:cNvSpPr txBox="1"/>
          <p:nvPr/>
        </p:nvSpPr>
        <p:spPr>
          <a:xfrm>
            <a:off x="3312214" y="14413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2"/>
                </a:solidFill>
                <a:latin typeface="Gill Sans MT" panose="020B0502020104020203" pitchFamily="34" charset="0"/>
              </a:rPr>
              <a:t>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4B5092-8410-46FE-B18C-9B33EFE10CA3}"/>
              </a:ext>
            </a:extLst>
          </p:cNvPr>
          <p:cNvSpPr/>
          <p:nvPr/>
        </p:nvSpPr>
        <p:spPr>
          <a:xfrm>
            <a:off x="3751136" y="1424445"/>
            <a:ext cx="4604588" cy="55581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b="1" dirty="0">
                <a:solidFill>
                  <a:schemeClr val="bg1"/>
                </a:solidFill>
                <a:latin typeface="Gill Sans MT" panose="020B05020201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https://qc.posti.com/qcbin/start_a.jsp</a:t>
            </a:r>
            <a:endParaRPr lang="en-US" sz="2000" b="1" dirty="0" err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C5BE7C-4664-4EEB-BD35-17B10A2EFBAE}"/>
              </a:ext>
            </a:extLst>
          </p:cNvPr>
          <p:cNvSpPr txBox="1"/>
          <p:nvPr/>
        </p:nvSpPr>
        <p:spPr>
          <a:xfrm>
            <a:off x="3751136" y="1013675"/>
            <a:ext cx="25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2"/>
                </a:solidFill>
                <a:latin typeface="Gill Sans MT" panose="020B0502020104020203" pitchFamily="34" charset="0"/>
              </a:rPr>
              <a:t>Quality Center (HP ALM)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D366C3-9A7F-4D14-AEC6-30BB7AA07429}"/>
              </a:ext>
            </a:extLst>
          </p:cNvPr>
          <p:cNvCxnSpPr>
            <a:cxnSpLocks/>
          </p:cNvCxnSpPr>
          <p:nvPr/>
        </p:nvCxnSpPr>
        <p:spPr>
          <a:xfrm>
            <a:off x="2687927" y="1598414"/>
            <a:ext cx="82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4288B0-239F-4562-8D47-ADBFC35481EB}"/>
              </a:ext>
            </a:extLst>
          </p:cNvPr>
          <p:cNvCxnSpPr>
            <a:cxnSpLocks/>
          </p:cNvCxnSpPr>
          <p:nvPr/>
        </p:nvCxnSpPr>
        <p:spPr>
          <a:xfrm flipH="1">
            <a:off x="2687928" y="1875560"/>
            <a:ext cx="827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5CA5B1A-9030-48DA-BBBE-23D586A8E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27" y="2464793"/>
            <a:ext cx="1148970" cy="99851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87BE68B-423B-40FD-8353-EB8A2FEEC4F0}"/>
              </a:ext>
            </a:extLst>
          </p:cNvPr>
          <p:cNvSpPr txBox="1"/>
          <p:nvPr/>
        </p:nvSpPr>
        <p:spPr>
          <a:xfrm>
            <a:off x="5500066" y="4504428"/>
            <a:ext cx="279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2"/>
                </a:solidFill>
                <a:latin typeface="Gill Sans MT" panose="020B0502020104020203" pitchFamily="34" charset="0"/>
              </a:rPr>
              <a:t>      One share Azure Cloud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FAF85D-D88E-43ED-A6C6-2526FB8B0B52}"/>
              </a:ext>
            </a:extLst>
          </p:cNvPr>
          <p:cNvCxnSpPr>
            <a:cxnSpLocks/>
          </p:cNvCxnSpPr>
          <p:nvPr/>
        </p:nvCxnSpPr>
        <p:spPr>
          <a:xfrm>
            <a:off x="4384727" y="1997169"/>
            <a:ext cx="0" cy="35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30CA03-32B7-4C8B-83D2-0C6CFC52C67F}"/>
              </a:ext>
            </a:extLst>
          </p:cNvPr>
          <p:cNvCxnSpPr>
            <a:cxnSpLocks/>
          </p:cNvCxnSpPr>
          <p:nvPr/>
        </p:nvCxnSpPr>
        <p:spPr>
          <a:xfrm flipV="1">
            <a:off x="4701105" y="2014078"/>
            <a:ext cx="0" cy="33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34F8A3-5511-4D49-AF92-EE096DFF14B4}"/>
              </a:ext>
            </a:extLst>
          </p:cNvPr>
          <p:cNvCxnSpPr>
            <a:cxnSpLocks/>
          </p:cNvCxnSpPr>
          <p:nvPr/>
        </p:nvCxnSpPr>
        <p:spPr>
          <a:xfrm>
            <a:off x="4384727" y="3355631"/>
            <a:ext cx="0" cy="71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F81981-B0FC-4124-AE04-332392CDA46B}"/>
              </a:ext>
            </a:extLst>
          </p:cNvPr>
          <p:cNvCxnSpPr>
            <a:cxnSpLocks/>
          </p:cNvCxnSpPr>
          <p:nvPr/>
        </p:nvCxnSpPr>
        <p:spPr>
          <a:xfrm flipV="1">
            <a:off x="4701105" y="3372540"/>
            <a:ext cx="0" cy="69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3FFD41-C433-48D0-85D5-32F63568AE5C}"/>
              </a:ext>
            </a:extLst>
          </p:cNvPr>
          <p:cNvSpPr txBox="1"/>
          <p:nvPr/>
        </p:nvSpPr>
        <p:spPr>
          <a:xfrm>
            <a:off x="2552638" y="1176743"/>
            <a:ext cx="1210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solidFill>
                  <a:srgbClr val="0070C0"/>
                </a:solidFill>
                <a:latin typeface="Gill Sans MT" panose="020B0502020104020203" pitchFamily="34" charset="0"/>
              </a:rPr>
              <a:t>https protocal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C4E8C629-840C-4D46-913E-895E93CFB4ED}"/>
              </a:ext>
            </a:extLst>
          </p:cNvPr>
          <p:cNvSpPr/>
          <p:nvPr/>
        </p:nvSpPr>
        <p:spPr>
          <a:xfrm>
            <a:off x="3091728" y="4067874"/>
            <a:ext cx="2820568" cy="1688765"/>
          </a:xfrm>
          <a:prstGeom prst="cloud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bg1"/>
              </a:solidFill>
            </a:endParaRPr>
          </a:p>
        </p:txBody>
      </p:sp>
      <p:pic>
        <p:nvPicPr>
          <p:cNvPr id="60" name="Picture 2" descr="C:\Documents and Settings\Administrator\Local Settings\Temporary Internet Files\Content.IE5\7TXA0GK6\MCj04348450000[1].png">
            <a:extLst>
              <a:ext uri="{FF2B5EF4-FFF2-40B4-BE49-F238E27FC236}">
                <a16:creationId xmlns:a16="http://schemas.microsoft.com/office/drawing/2014/main" id="{0D249854-1BF2-49E6-93F0-97A305E6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2511" y="4734873"/>
            <a:ext cx="829261" cy="838464"/>
          </a:xfrm>
          <a:prstGeom prst="rect">
            <a:avLst/>
          </a:prstGeom>
          <a:noFill/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ABEAC16-8BC2-48F1-A4DF-D118612C8157}"/>
              </a:ext>
            </a:extLst>
          </p:cNvPr>
          <p:cNvSpPr txBox="1"/>
          <p:nvPr/>
        </p:nvSpPr>
        <p:spPr>
          <a:xfrm>
            <a:off x="3751136" y="4304761"/>
            <a:ext cx="2028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>
                <a:latin typeface="Gill Sans MT" panose="020B0502020104020203" pitchFamily="34" charset="0"/>
              </a:rPr>
              <a:t>QC server (Posti</a:t>
            </a:r>
            <a:r>
              <a:rPr lang="fi-FI" sz="1200" b="1" dirty="0">
                <a:latin typeface="Gill Sans MT" panose="020B0502020104020203" pitchFamily="34" charset="0"/>
              </a:rPr>
              <a:t>)</a:t>
            </a:r>
            <a:endParaRPr lang="fi-FI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A9A76B-F10B-4EBD-928D-F568C32A9A03}"/>
              </a:ext>
            </a:extLst>
          </p:cNvPr>
          <p:cNvSpPr txBox="1"/>
          <p:nvPr/>
        </p:nvSpPr>
        <p:spPr>
          <a:xfrm>
            <a:off x="5005905" y="2991802"/>
            <a:ext cx="324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2"/>
                </a:solidFill>
                <a:latin typeface="Gill Sans MT" panose="020B0502020104020203" pitchFamily="34" charset="0"/>
              </a:rPr>
              <a:t>      Site to Site VPN connectivity</a:t>
            </a:r>
          </a:p>
        </p:txBody>
      </p:sp>
    </p:spTree>
    <p:extLst>
      <p:ext uri="{BB962C8B-B14F-4D97-AF65-F5344CB8AC3E}">
        <p14:creationId xmlns:p14="http://schemas.microsoft.com/office/powerpoint/2010/main" val="382227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555830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Application Overview: </a:t>
            </a:r>
            <a:r>
              <a:rPr lang="fi-FI" sz="2800" b="0" dirty="0">
                <a:latin typeface="Gill Sans MT" panose="020B0502020104020203" pitchFamily="34" charset="0"/>
              </a:rPr>
              <a:t>Quality Center</a:t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070184"/>
            <a:ext cx="8197235" cy="50428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Application URL: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 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fi-FI" sz="2000" dirty="0">
                <a:solidFill>
                  <a:srgbClr val="0070C0"/>
                </a:solidFill>
                <a:latin typeface="Gill Sans MT" panose="020B05020201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https://qc.posti.com/qcbin/start_a.jsp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Login View: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3F4117C-7416-42D7-878F-59F374B58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07" y="2067802"/>
            <a:ext cx="5915158" cy="37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426C5CD4-9409-4B2C-94EE-23B9A3582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12" y="782378"/>
            <a:ext cx="7445587" cy="50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0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823"/>
            <a:ext cx="8748712" cy="40116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ill Sans MT" panose="020B0502020104020203" pitchFamily="34" charset="0"/>
              </a:rPr>
              <a:t>HP ALM Dashboard</a:t>
            </a:r>
            <a:r>
              <a:rPr lang="en-US" sz="2000" b="0" dirty="0">
                <a:latin typeface="Gill Sans MT" panose="020B0502020104020203" pitchFamily="34" charset="0"/>
              </a:rPr>
              <a:t>:  Landing Page</a:t>
            </a:r>
            <a:br>
              <a:rPr lang="en-US" dirty="0">
                <a:latin typeface="Gill Sans MT" panose="020B0502020104020203" pitchFamily="34" charset="0"/>
              </a:rPr>
            </a:b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15521"/>
            <a:ext cx="8197235" cy="51974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  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E501F51-35FD-4026-8AE0-8C3B85F60C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8" b="-1"/>
          <a:stretch/>
        </p:blipFill>
        <p:spPr>
          <a:xfrm>
            <a:off x="0" y="1355834"/>
            <a:ext cx="8928749" cy="39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43823"/>
            <a:ext cx="8748712" cy="40116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Gill Sans MT" panose="020B0502020104020203" pitchFamily="34" charset="0"/>
                <a:sym typeface="Wingdings" panose="05000000000000000000" pitchFamily="2" charset="2"/>
              </a:rPr>
              <a:t>HP ALM  </a:t>
            </a:r>
            <a:r>
              <a:rPr lang="en-US" sz="2000" b="0" dirty="0">
                <a:latin typeface="Gill Sans MT" panose="020B0502020104020203" pitchFamily="34" charset="0"/>
              </a:rPr>
              <a:t>Testing  View</a:t>
            </a:r>
            <a:br>
              <a:rPr lang="en-US" dirty="0">
                <a:latin typeface="Gill Sans MT" panose="020B0502020104020203" pitchFamily="34" charset="0"/>
              </a:rPr>
            </a:b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15521"/>
            <a:ext cx="8197235" cy="51974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          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12.7.2019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16917B-D5EA-40CA-8F2C-4B1D792FB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7"/>
          <a:stretch/>
        </p:blipFill>
        <p:spPr>
          <a:xfrm>
            <a:off x="1" y="1150882"/>
            <a:ext cx="9144000" cy="38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27432"/>
      </p:ext>
    </p:extLst>
  </p:cSld>
  <p:clrMapOvr>
    <a:masterClrMapping/>
  </p:clrMapOvr>
</p:sld>
</file>

<file path=ppt/theme/theme1.xml><?xml version="1.0" encoding="utf-8"?>
<a:theme xmlns:a="http://schemas.openxmlformats.org/drawingml/2006/main" name="Posti vaaka">
  <a:themeElements>
    <a:clrScheme name="Posti">
      <a:dk1>
        <a:srgbClr val="000000"/>
      </a:dk1>
      <a:lt1>
        <a:srgbClr val="FFFFFF"/>
      </a:lt1>
      <a:dk2>
        <a:srgbClr val="FF8000"/>
      </a:dk2>
      <a:lt2>
        <a:srgbClr val="D7DBDD"/>
      </a:lt2>
      <a:accent1>
        <a:srgbClr val="FF8000"/>
      </a:accent1>
      <a:accent2>
        <a:srgbClr val="394A58"/>
      </a:accent2>
      <a:accent3>
        <a:srgbClr val="0073CF"/>
      </a:accent3>
      <a:accent4>
        <a:srgbClr val="34B233"/>
      </a:accent4>
      <a:accent5>
        <a:srgbClr val="CB0044"/>
      </a:accent5>
      <a:accent6>
        <a:srgbClr val="DAD7CB"/>
      </a:accent6>
      <a:hlink>
        <a:srgbClr val="7DA0FF"/>
      </a:hlink>
      <a:folHlink>
        <a:srgbClr val="DAD7CB"/>
      </a:folHlink>
    </a:clrScheme>
    <a:fontScheme name="Posti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25400">
          <a:solidFill>
            <a:schemeClr val="bg1"/>
          </a:solidFill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sti vaaka.potx" id="{ED0C4966-A4F3-4487-B2E2-274DFDE7700D}" vid="{E799F3E2-DF82-4666-BCFA-3F3EE5C96A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Posti vaaka</Template>
  <TotalTime>6522</TotalTime>
  <Words>379</Words>
  <Application>Microsoft Office PowerPoint</Application>
  <PresentationFormat>On-screen Show (4:3)</PresentationFormat>
  <Paragraphs>156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</vt:lpstr>
      <vt:lpstr>Posti vaaka</vt:lpstr>
      <vt:lpstr>Quality Center  Reverse KT</vt:lpstr>
      <vt:lpstr>Agenda</vt:lpstr>
      <vt:lpstr> Introduction </vt:lpstr>
      <vt:lpstr>Application Workflow </vt:lpstr>
      <vt:lpstr>Architeture Overview </vt:lpstr>
      <vt:lpstr>Application Overview: Quality Center </vt:lpstr>
      <vt:lpstr> </vt:lpstr>
      <vt:lpstr>HP ALM Dashboard:  Landing Page  </vt:lpstr>
      <vt:lpstr>HP ALM  Testing  View  </vt:lpstr>
      <vt:lpstr>HP ALM  Testing  Test Plan View  </vt:lpstr>
      <vt:lpstr>HP ALM  Requirements Dashboard  </vt:lpstr>
      <vt:lpstr>HP ALM  Requirements Dashboard  New Requirements    </vt:lpstr>
      <vt:lpstr>HP ALM  Requirements Dashboard  New Requirements    </vt:lpstr>
      <vt:lpstr>HP ALM  Requirements Dashboard  New Requirements  Created  </vt:lpstr>
      <vt:lpstr>HP ALM  Requirements Dashboard  New Requirements  Requirement  View </vt:lpstr>
      <vt:lpstr>Stakeholders Information </vt:lpstr>
      <vt:lpstr>Most Common Issues</vt:lpstr>
      <vt:lpstr>Support Contacts</vt:lpstr>
      <vt:lpstr>PowerPoint Presentation</vt:lpstr>
    </vt:vector>
  </TitlesOfParts>
  <Company>Posti Group Oyj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Fenix Knowledge transfer</dc:title>
  <dc:creator>penchalaiah.gajana@infosys.com</dc:creator>
  <cp:lastModifiedBy>Penchalaiah Gajana</cp:lastModifiedBy>
  <cp:revision>302</cp:revision>
  <dcterms:created xsi:type="dcterms:W3CDTF">2019-06-28T05:23:17Z</dcterms:created>
  <dcterms:modified xsi:type="dcterms:W3CDTF">2019-07-12T14:47:53Z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penchalaiah.gajana@ad.infosys.com</vt:lpwstr>
  </property>
  <property fmtid="{D5CDD505-2E9C-101B-9397-08002B2CF9AE}" pid="5" name="MSIP_Label_be4b3411-284d-4d31-bd4f-bc13ef7f1fd6_SetDate">
    <vt:lpwstr>2019-07-04T14:28:14.7615475Z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penchalaiah.gajana@ad.infosys.com</vt:lpwstr>
  </property>
  <property fmtid="{D5CDD505-2E9C-101B-9397-08002B2CF9AE}" pid="12" name="MSIP_Label_a0819fa7-4367-4500-ba88-dd630d977609_SetDate">
    <vt:lpwstr>2019-07-04T14:28:14.7615475Z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