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1" r:id="rId2"/>
    <p:sldId id="258" r:id="rId3"/>
    <p:sldId id="257" r:id="rId4"/>
    <p:sldId id="259" r:id="rId5"/>
    <p:sldId id="260" r:id="rId6"/>
    <p:sldId id="264" r:id="rId7"/>
    <p:sldId id="265" r:id="rId8"/>
    <p:sldId id="266" r:id="rId9"/>
    <p:sldId id="262" r:id="rId10"/>
    <p:sldId id="263" r:id="rId11"/>
    <p:sldId id="287" r:id="rId12"/>
    <p:sldId id="288" r:id="rId13"/>
    <p:sldId id="290" r:id="rId14"/>
    <p:sldId id="289" r:id="rId15"/>
    <p:sldId id="291" r:id="rId16"/>
    <p:sldId id="292" r:id="rId17"/>
    <p:sldId id="267" r:id="rId18"/>
    <p:sldId id="284" r:id="rId19"/>
    <p:sldId id="283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54" autoAdjust="0"/>
    <p:restoredTop sz="94660"/>
  </p:normalViewPr>
  <p:slideViewPr>
    <p:cSldViewPr>
      <p:cViewPr>
        <p:scale>
          <a:sx n="75" d="100"/>
          <a:sy n="75" d="100"/>
        </p:scale>
        <p:origin x="156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1B065-CECC-456A-9E8E-30BA348B7DAC}" type="datetimeFigureOut">
              <a:rPr lang="en-US" smtClean="0"/>
              <a:pPr/>
              <a:t>4/29/2012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A0F1C-7B9F-43B2-8663-239C2B826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A0F1C-7B9F-43B2-8663-239C2B82663A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60458-Stock_Car_Racing__D_Screensa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0" y="0"/>
            <a:ext cx="9982200" cy="861060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97500"/>
            <a:scene3d>
              <a:camera prst="perspectiveLeft"/>
              <a:lightRig rig="sunset" dir="t"/>
            </a:scene3d>
            <a:sp3d contourW="12700" prstMaterial="softEdge">
              <a:contourClr>
                <a:schemeClr val="accent6">
                  <a:lumMod val="60000"/>
                  <a:lumOff val="40000"/>
                </a:schemeClr>
              </a:contourClr>
            </a:sp3d>
          </a:bodyPr>
          <a:lstStyle/>
          <a:p>
            <a:pPr>
              <a:buNone/>
            </a:pPr>
            <a:r>
              <a:rPr lang="en-US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</a:t>
            </a:r>
            <a:br>
              <a:rPr lang="en-US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>				</a:t>
            </a:r>
            <a:r>
              <a:rPr lang="en-US" sz="37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>PRO RACER                                                      </a:t>
            </a:r>
            <a:r>
              <a:rPr lang="en-US" sz="29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9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</a:br>
            <a:endParaRPr lang="en-US" sz="2900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42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0"/>
                </a:gradFill>
              </a:ln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9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9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9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>          </a:t>
            </a:r>
          </a:p>
          <a:p>
            <a:pPr>
              <a:buNone/>
            </a:pPr>
            <a:endParaRPr lang="en-US" sz="2900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42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0"/>
                </a:gradFill>
              </a:ln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2900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42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0"/>
                </a:gradFill>
              </a:ln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2900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42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0"/>
                </a:gradFill>
              </a:ln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2900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42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0"/>
                </a:gradFill>
              </a:ln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2900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42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0"/>
                </a:gradFill>
              </a:ln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2900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42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0"/>
                </a:gradFill>
              </a:ln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9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29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>		(The ultimate car racing experience with java) </a:t>
            </a:r>
            <a:r>
              <a:rPr lang="en-IN" sz="29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44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IN" sz="44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400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IN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IN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  <a:alpha val="42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0"/>
                  </a:gradFill>
                </a:ln>
                <a:solidFill>
                  <a:schemeClr val="tx2">
                    <a:lumMod val="75000"/>
                  </a:schemeClr>
                </a:solidFill>
              </a:rPr>
              <a:t>                                       </a:t>
            </a:r>
            <a:endParaRPr lang="en-IN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42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0"/>
                </a:gra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&lt;: Hardware Requirements :&gt;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 lvl="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 lvl="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Processor  :  Intel Pentium IV </a:t>
            </a:r>
          </a:p>
          <a:p>
            <a:pPr lvl="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RAM          :  1 GB or above</a:t>
            </a:r>
          </a:p>
          <a:p>
            <a:pPr lvl="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Hard Disk:  40 GB or above</a:t>
            </a:r>
          </a:p>
          <a:p>
            <a:pPr lvl="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Monitor    :  14’’ VGA</a:t>
            </a:r>
          </a:p>
          <a:p>
            <a:pPr lvl="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Keyboard </a:t>
            </a:r>
          </a:p>
          <a:p>
            <a:pPr lvl="0"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 Mouse.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COMPILATION &amp;</a:t>
            </a:r>
            <a:r>
              <a:rPr lang="en-US" dirty="0" smtClean="0"/>
              <a:t> </a:t>
            </a:r>
            <a:r>
              <a:rPr lang="en-US" dirty="0" smtClean="0"/>
              <a:t>WINNER DATA RECORDS</a:t>
            </a:r>
            <a:endParaRPr lang="en-US" dirty="0"/>
          </a:p>
        </p:txBody>
      </p:sp>
      <p:pic>
        <p:nvPicPr>
          <p:cNvPr id="4" name="Content Placeholder 3" descr="COMPILATION and WINNER DATA RECORDS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9916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SCROLLING DOWN</a:t>
            </a:r>
            <a:endParaRPr lang="en-US" dirty="0"/>
          </a:p>
        </p:txBody>
      </p:sp>
      <p:pic>
        <p:nvPicPr>
          <p:cNvPr id="4" name="Content Placeholder 3" descr="TITLE SCROLLING DOWN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9916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PLAYER NAME</a:t>
            </a:r>
            <a:endParaRPr lang="en-US" dirty="0"/>
          </a:p>
        </p:txBody>
      </p:sp>
      <p:pic>
        <p:nvPicPr>
          <p:cNvPr id="4" name="Content Placeholder 3" descr="ENTER PLAYER NAME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9916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BEGINS</a:t>
            </a:r>
            <a:endParaRPr lang="en-US" dirty="0"/>
          </a:p>
        </p:txBody>
      </p:sp>
      <p:pic>
        <p:nvPicPr>
          <p:cNvPr id="4" name="Content Placeholder 3" descr="RACE BEGINS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IN PURSUIT</a:t>
            </a:r>
            <a:endParaRPr lang="en-US" dirty="0"/>
          </a:p>
        </p:txBody>
      </p:sp>
      <p:pic>
        <p:nvPicPr>
          <p:cNvPr id="4" name="Content Placeholder 3" descr="RACE IN PURSUIT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304800" y="914400"/>
            <a:ext cx="94488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RACE</a:t>
            </a:r>
            <a:endParaRPr lang="en-US" dirty="0"/>
          </a:p>
        </p:txBody>
      </p:sp>
      <p:pic>
        <p:nvPicPr>
          <p:cNvPr id="4" name="Content Placeholder 3" descr="END OF RACE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534400" cy="530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200" dirty="0" smtClean="0"/>
              <a:t>This  racing project in its full grown state can be of huge attraction to the car racing fanatics 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200" dirty="0" smtClean="0"/>
              <a:t>The race tracks ,the complexities  incorporated ,the high speed cars will create  lasting effects on the racers.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200" dirty="0" smtClean="0"/>
              <a:t>The advantage of “PRO RACER” is that this  software is equally good for the novice racers.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200" dirty="0" smtClean="0"/>
              <a:t>They can keep track of their performances and hence can improve their skills with time for the better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Future scope of improvement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The software “RACE  N CHASE” is developed, as of now, for a friendly set of users.</a:t>
            </a:r>
          </a:p>
          <a:p>
            <a:pPr>
              <a:buClr>
                <a:schemeClr val="tx2"/>
              </a:buClr>
              <a:buNone/>
            </a:pPr>
            <a:endParaRPr lang="en-US" sz="2400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 The consistency, stability and tensile strength are under pin point observation .</a:t>
            </a:r>
          </a:p>
          <a:p>
            <a:pPr>
              <a:buClr>
                <a:schemeClr val="tx2"/>
              </a:buClr>
              <a:buNone/>
            </a:pPr>
            <a:endParaRPr lang="en-US" sz="2400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The  gaming software possesses the potential to get commercial with some special  features ,in vogue in the market, being added along with the existing ones.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&lt;:Bibliography:&gt;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j04348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1643050" cy="1643050"/>
          </a:xfrm>
          <a:prstGeom prst="rect">
            <a:avLst/>
          </a:prstGeom>
        </p:spPr>
      </p:pic>
      <p:pic>
        <p:nvPicPr>
          <p:cNvPr id="5" name="Picture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200400"/>
            <a:ext cx="2714644" cy="822239"/>
          </a:xfrm>
          <a:prstGeom prst="rect">
            <a:avLst/>
          </a:prstGeom>
        </p:spPr>
      </p:pic>
      <p:pic>
        <p:nvPicPr>
          <p:cNvPr id="6" name="Picture 5" descr="Wikipedia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419600"/>
            <a:ext cx="1582104" cy="1853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400" y="16002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books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a.schildt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b.balaguruswamy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352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1.Project papers on java</a:t>
            </a:r>
          </a:p>
          <a:p>
            <a:r>
              <a:rPr lang="en-US" dirty="0" smtClean="0"/>
              <a:t>2.Games  source code</a:t>
            </a:r>
          </a:p>
          <a:p>
            <a:r>
              <a:rPr lang="en-US" dirty="0" smtClean="0"/>
              <a:t>3.Google </a:t>
            </a:r>
            <a:r>
              <a:rPr lang="en-US" dirty="0" smtClean="0"/>
              <a:t>scholar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502027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Wikipedia.org</a:t>
            </a:r>
          </a:p>
          <a:p>
            <a:r>
              <a:rPr lang="en-US" dirty="0" smtClean="0"/>
              <a:t>NFS source code blog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</a:gradFill>
        </p:spPr>
      </p:pic>
      <p:sp>
        <p:nvSpPr>
          <p:cNvPr id="26628" name="WordArt 4" descr="Paper bag"/>
          <p:cNvSpPr>
            <a:spLocks noChangeArrowheads="1" noChangeShapeType="1" noTextEdit="1"/>
          </p:cNvSpPr>
          <p:nvPr/>
        </p:nvSpPr>
        <p:spPr bwMode="auto">
          <a:xfrm>
            <a:off x="2743200" y="2895600"/>
            <a:ext cx="4419600" cy="1771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IN" sz="400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effectLst>
                <a:outerShdw dist="563972" dir="14049741" sx="125000" sy="125000" algn="tl" rotWithShape="0">
                  <a:srgbClr val="C7DFD3">
                    <a:alpha val="80000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3406676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Asabari</a:t>
            </a:r>
            <a:r>
              <a:rPr lang="en-US" sz="2200" dirty="0" smtClean="0"/>
              <a:t> </a:t>
            </a:r>
            <a:r>
              <a:rPr lang="en-US" sz="2200" dirty="0" err="1" smtClean="0"/>
              <a:t>Mandal</a:t>
            </a:r>
            <a:r>
              <a:rPr lang="en-US" sz="2200" dirty="0" smtClean="0"/>
              <a:t>    -87  [08148001062]</a:t>
            </a:r>
          </a:p>
          <a:p>
            <a:r>
              <a:rPr lang="en-US" sz="2200" dirty="0" err="1" smtClean="0"/>
              <a:t>Joydeep</a:t>
            </a:r>
            <a:r>
              <a:rPr lang="en-US" sz="2200" dirty="0" smtClean="0"/>
              <a:t> </a:t>
            </a:r>
            <a:r>
              <a:rPr lang="en-US" sz="2200" dirty="0" err="1" smtClean="0"/>
              <a:t>Banerjee</a:t>
            </a:r>
            <a:r>
              <a:rPr lang="en-IN" sz="2200" dirty="0" smtClean="0"/>
              <a:t>  -</a:t>
            </a:r>
            <a:r>
              <a:rPr lang="en-US" sz="2200" dirty="0" smtClean="0"/>
              <a:t>51</a:t>
            </a:r>
            <a:r>
              <a:rPr lang="en-IN" sz="2200" dirty="0" smtClean="0"/>
              <a:t>  [</a:t>
            </a:r>
            <a:r>
              <a:rPr lang="en-US" sz="2200" dirty="0" smtClean="0"/>
              <a:t>08148001071]</a:t>
            </a:r>
            <a:endParaRPr lang="en-IN" sz="2200" dirty="0" smtClean="0"/>
          </a:p>
          <a:p>
            <a:r>
              <a:rPr lang="en-US" sz="2200" dirty="0" err="1" smtClean="0"/>
              <a:t>Tapomay</a:t>
            </a:r>
            <a:r>
              <a:rPr lang="en-US" sz="2200" dirty="0" smtClean="0"/>
              <a:t> </a:t>
            </a:r>
            <a:r>
              <a:rPr lang="en-US" sz="2200" dirty="0" err="1" smtClean="0"/>
              <a:t>Sanyal</a:t>
            </a:r>
            <a:r>
              <a:rPr lang="en-US" sz="2200" dirty="0" smtClean="0"/>
              <a:t>   -52  [08148001032]</a:t>
            </a:r>
          </a:p>
          <a:p>
            <a:r>
              <a:rPr lang="en-US" sz="2200" dirty="0" err="1" smtClean="0"/>
              <a:t>Namrata</a:t>
            </a:r>
            <a:r>
              <a:rPr lang="en-US" sz="2200" dirty="0" smtClean="0"/>
              <a:t> </a:t>
            </a:r>
            <a:r>
              <a:rPr lang="en-US" sz="2200" dirty="0" err="1" smtClean="0"/>
              <a:t>Banerjee</a:t>
            </a:r>
            <a:r>
              <a:rPr lang="en-US" sz="2200" dirty="0" smtClean="0"/>
              <a:t> </a:t>
            </a:r>
            <a:r>
              <a:rPr lang="en-IN" sz="2200" dirty="0" smtClean="0"/>
              <a:t>-0</a:t>
            </a:r>
            <a:r>
              <a:rPr lang="en-US" sz="2200" dirty="0" smtClean="0"/>
              <a:t>7</a:t>
            </a:r>
            <a:r>
              <a:rPr lang="en-IN" sz="2200" dirty="0" smtClean="0"/>
              <a:t>  [</a:t>
            </a:r>
            <a:r>
              <a:rPr lang="en-US" sz="2200" dirty="0" smtClean="0"/>
              <a:t>08148001056]</a:t>
            </a:r>
            <a:endParaRPr lang="en-IN" sz="22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Future Inst. of </a:t>
            </a:r>
            <a:r>
              <a:rPr lang="en-US" sz="2400" dirty="0" err="1" smtClean="0"/>
              <a:t>Engg</a:t>
            </a:r>
            <a:r>
              <a:rPr lang="en-US" sz="2400" dirty="0" smtClean="0"/>
              <a:t> . &amp; Management</a:t>
            </a:r>
            <a:r>
              <a:rPr lang="en-US" sz="2200" dirty="0" smtClean="0"/>
              <a:t>     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2743201"/>
            <a:ext cx="5715000" cy="67710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30000">
                <a:schemeClr val="accent1">
                  <a:lumMod val="20000"/>
                  <a:lumOff val="80000"/>
                </a:schemeClr>
              </a:gs>
              <a:gs pos="100000">
                <a:srgbClr val="FFEBFA"/>
              </a:gs>
            </a:gsLst>
            <a:lin ang="5400000" scaled="1"/>
            <a:tileRect/>
          </a:gradFill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Guided by</a:t>
            </a:r>
            <a:r>
              <a:rPr lang="en-US" sz="2000" b="1" dirty="0" smtClean="0"/>
              <a:t>:</a:t>
            </a:r>
            <a:r>
              <a:rPr lang="en-IN" sz="2000" dirty="0" smtClean="0"/>
              <a:t> Mr.  </a:t>
            </a:r>
            <a:r>
              <a:rPr lang="en-IN" sz="2000" dirty="0" err="1" smtClean="0"/>
              <a:t>Abhijeet</a:t>
            </a:r>
            <a:r>
              <a:rPr lang="en-IN" sz="2000" dirty="0" smtClean="0"/>
              <a:t>  Bhattacharya</a:t>
            </a:r>
          </a:p>
          <a:p>
            <a:r>
              <a:rPr lang="en-US" dirty="0" smtClean="0"/>
              <a:t>	(</a:t>
            </a:r>
            <a:r>
              <a:rPr lang="en-IN" dirty="0" smtClean="0"/>
              <a:t>Asst. Professor ,</a:t>
            </a:r>
            <a:r>
              <a:rPr lang="en-IN" dirty="0" err="1" smtClean="0"/>
              <a:t>MSc,M.Tech</a:t>
            </a:r>
            <a:r>
              <a:rPr lang="en-US" dirty="0" smtClean="0"/>
              <a:t>)</a:t>
            </a:r>
            <a:endParaRPr lang="en-I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6546" y="2967335"/>
            <a:ext cx="659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1445" y="2971800"/>
            <a:ext cx="750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K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4038600"/>
            <a:ext cx="752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2962870"/>
            <a:ext cx="710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4038600"/>
            <a:ext cx="761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591041" y="3572470"/>
            <a:ext cx="447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-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2962870"/>
            <a:ext cx="766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09384" y="4038600"/>
            <a:ext cx="691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Y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2962870"/>
            <a:ext cx="816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 build="p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229600" cy="6096000"/>
          </a:xfrm>
        </p:spPr>
        <p:txBody>
          <a:bodyPr>
            <a:noAutofit/>
          </a:bodyPr>
          <a:lstStyle/>
          <a:p>
            <a:endParaRPr lang="en-IN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				</a:t>
            </a: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Contents Table</a:t>
            </a:r>
            <a:endParaRPr lang="en-IN" sz="2400" dirty="0" smtClean="0">
              <a:latin typeface="Algerian" pitchFamily="82" charset="0"/>
            </a:endParaRPr>
          </a:p>
          <a:p>
            <a:pPr>
              <a:buNone/>
            </a:pPr>
            <a:r>
              <a:rPr lang="en-US" sz="1800" dirty="0" smtClean="0"/>
              <a:t>		                                   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IN" sz="2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            </a:t>
            </a:r>
          </a:p>
          <a:p>
            <a:pPr>
              <a:buNone/>
            </a:pPr>
            <a:r>
              <a:rPr lang="en-US" sz="1800" b="1" dirty="0" smtClean="0"/>
              <a:t>			        </a:t>
            </a:r>
            <a:r>
              <a:rPr lang="en-US" sz="1800" b="1" dirty="0" smtClean="0">
                <a:latin typeface="Bradley Hand ITC" pitchFamily="66" charset="0"/>
              </a:rPr>
              <a:t>Contents Name                                               </a:t>
            </a:r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US" sz="1800" dirty="0" smtClean="0"/>
              <a:t>			1.    </a:t>
            </a:r>
            <a:r>
              <a:rPr lang="en-US" sz="1800" dirty="0" smtClean="0">
                <a:latin typeface="Book Antiqua" pitchFamily="18" charset="0"/>
              </a:rPr>
              <a:t>Project title                                                           </a:t>
            </a:r>
            <a:endParaRPr lang="en-IN" sz="1800" dirty="0" smtClean="0"/>
          </a:p>
          <a:p>
            <a:pPr>
              <a:buNone/>
            </a:pPr>
            <a:r>
              <a:rPr lang="en-US" sz="1800" dirty="0" smtClean="0"/>
              <a:t>			2</a:t>
            </a:r>
            <a:r>
              <a:rPr lang="en-US" sz="1800" dirty="0" smtClean="0">
                <a:latin typeface="Book Antiqua" pitchFamily="18" charset="0"/>
              </a:rPr>
              <a:t>.   Project Description   </a:t>
            </a:r>
            <a:r>
              <a:rPr lang="en-US" sz="1800" dirty="0" smtClean="0"/>
              <a:t>                                            </a:t>
            </a:r>
            <a:endParaRPr lang="en-IN" sz="1800" dirty="0" smtClean="0"/>
          </a:p>
          <a:p>
            <a:pPr>
              <a:buNone/>
            </a:pPr>
            <a:r>
              <a:rPr lang="en-US" sz="1800" dirty="0" smtClean="0"/>
              <a:t>			3. </a:t>
            </a:r>
            <a:r>
              <a:rPr lang="en-US" sz="1800" dirty="0" smtClean="0">
                <a:latin typeface="Book Antiqua" pitchFamily="18" charset="0"/>
              </a:rPr>
              <a:t>  Data Flow Diagram                                             </a:t>
            </a:r>
            <a:endParaRPr lang="en-IN" sz="1800" dirty="0" smtClean="0"/>
          </a:p>
          <a:p>
            <a:pPr lvl="0">
              <a:buNone/>
            </a:pPr>
            <a:r>
              <a:rPr lang="en-US" sz="1800" dirty="0" smtClean="0">
                <a:latin typeface="Book Antiqua" pitchFamily="18" charset="0"/>
              </a:rPr>
              <a:t>				Level 0 DFD</a:t>
            </a:r>
            <a:endParaRPr lang="en-IN" sz="1800" dirty="0" smtClean="0">
              <a:latin typeface="Book Antiqua" pitchFamily="18" charset="0"/>
            </a:endParaRPr>
          </a:p>
          <a:p>
            <a:pPr lvl="0">
              <a:buNone/>
            </a:pPr>
            <a:r>
              <a:rPr lang="en-US" sz="1800" dirty="0" smtClean="0">
                <a:latin typeface="Book Antiqua" pitchFamily="18" charset="0"/>
              </a:rPr>
              <a:t>				Level 1 DFD</a:t>
            </a:r>
            <a:endParaRPr lang="en-IN" sz="1800" dirty="0" smtClean="0">
              <a:latin typeface="Book Antiqua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Book Antiqua" pitchFamily="18" charset="0"/>
              </a:rPr>
              <a:t>			4.  Software Requirement                                       </a:t>
            </a:r>
            <a:r>
              <a:rPr lang="en-US" sz="1800" dirty="0" smtClean="0">
                <a:latin typeface="+mj-lt"/>
              </a:rPr>
              <a:t> </a:t>
            </a:r>
            <a:endParaRPr lang="en-IN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Book Antiqua" pitchFamily="18" charset="0"/>
              </a:rPr>
              <a:t>			5.  Hardware Requirement                                      </a:t>
            </a:r>
            <a:endParaRPr lang="en-IN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Book Antiqua" pitchFamily="18" charset="0"/>
              </a:rPr>
              <a:t>			6.   Snapshots </a:t>
            </a:r>
          </a:p>
          <a:p>
            <a:pPr>
              <a:buNone/>
            </a:pPr>
            <a:r>
              <a:rPr lang="en-US" sz="1800" dirty="0" smtClean="0">
                <a:latin typeface="Book Antiqua" pitchFamily="18" charset="0"/>
              </a:rPr>
              <a:t>			7.   </a:t>
            </a:r>
            <a:r>
              <a:rPr lang="en-US" sz="1800" smtClean="0">
                <a:latin typeface="Book Antiqua" pitchFamily="18" charset="0"/>
              </a:rPr>
              <a:t>Target Audience</a:t>
            </a:r>
            <a:endParaRPr lang="en-US" sz="1800" dirty="0" smtClean="0">
              <a:latin typeface="Book Antiqua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Book Antiqua" pitchFamily="18" charset="0"/>
              </a:rPr>
              <a:t>			8.   Future Scope                                                         </a:t>
            </a:r>
            <a:endParaRPr lang="en-IN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Book Antiqua" pitchFamily="18" charset="0"/>
              </a:rPr>
              <a:t> </a:t>
            </a:r>
            <a:endParaRPr lang="en-IN" sz="1800" dirty="0" smtClean="0">
              <a:latin typeface="Book Antiqua" pitchFamily="18" charset="0"/>
            </a:endParaRPr>
          </a:p>
          <a:p>
            <a:pPr>
              <a:buNone/>
            </a:pPr>
            <a:endParaRPr lang="en-IN" sz="1800" dirty="0" smtClean="0">
              <a:latin typeface="Book Antiqua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Book Antiqua" pitchFamily="18" charset="0"/>
              </a:rPr>
              <a:t> </a:t>
            </a:r>
            <a:endParaRPr lang="en-IN" sz="1800" dirty="0" smtClean="0">
              <a:latin typeface="Book Antiqua" pitchFamily="18" charset="0"/>
            </a:endParaRPr>
          </a:p>
          <a:p>
            <a:pPr>
              <a:buNone/>
            </a:pPr>
            <a:r>
              <a:rPr lang="en-US" sz="1800" dirty="0" smtClean="0"/>
              <a:t> </a:t>
            </a:r>
            <a:endParaRPr lang="en-IN" sz="1800" dirty="0" smtClean="0"/>
          </a:p>
          <a:p>
            <a:pPr>
              <a:buNone/>
            </a:pPr>
            <a:r>
              <a:rPr lang="en-US" sz="1800" dirty="0" smtClean="0"/>
              <a:t>                                                                      </a:t>
            </a:r>
            <a:endParaRPr lang="en-IN" sz="1800" dirty="0" smtClean="0"/>
          </a:p>
          <a:p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&lt;: Project description :&gt;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1500" b="1" dirty="0" smtClean="0">
                <a:latin typeface="Bookman Old Style" pitchFamily="18" charset="0"/>
              </a:rPr>
              <a:t>I</a:t>
            </a:r>
            <a:r>
              <a:rPr lang="en-US" sz="1500" dirty="0" smtClean="0">
                <a:latin typeface="Bookman Old Style" pitchFamily="18" charset="0"/>
              </a:rPr>
              <a:t>t is a two person fast paced racing game.</a:t>
            </a:r>
          </a:p>
          <a:p>
            <a:pPr>
              <a:buClr>
                <a:schemeClr val="bg2">
                  <a:lumMod val="25000"/>
                </a:schemeClr>
              </a:buClr>
              <a:buNone/>
            </a:pPr>
            <a:endParaRPr lang="en-US" sz="1500" dirty="0" smtClean="0">
              <a:latin typeface="Bookman Old Style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1500" dirty="0" smtClean="0">
                <a:latin typeface="Bookman Old Style" pitchFamily="18" charset="0"/>
              </a:rPr>
              <a:t>The players can select their favorite car  from  the list of cars provided and race with the opponent.  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endParaRPr lang="en-US" sz="1500" dirty="0" smtClean="0">
              <a:latin typeface="Bookman Old Style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1500" dirty="0" smtClean="0">
                <a:latin typeface="Bookman Old Style" pitchFamily="18" charset="0"/>
              </a:rPr>
              <a:t>A player can save the game details of his past visit to the game and see whether he  won or lost the past games. The game after beginning consists of a virtual racetrack created using graphical user environment/interface(GUI) and two cars taking part in the race.</a:t>
            </a:r>
            <a:endParaRPr lang="en-IN" sz="15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1500" dirty="0" smtClean="0">
                <a:latin typeface="Bookman Old Style" pitchFamily="18" charset="0"/>
              </a:rPr>
              <a:t>  </a:t>
            </a:r>
            <a:endParaRPr lang="en-IN" sz="1500" dirty="0" smtClean="0">
              <a:latin typeface="Bookman Old Style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1500" dirty="0" smtClean="0">
                <a:latin typeface="Bookman Old Style" pitchFamily="18" charset="0"/>
              </a:rPr>
              <a:t>To add on the fun the race track comprises of obstacles.</a:t>
            </a:r>
          </a:p>
          <a:p>
            <a:pPr>
              <a:buClr>
                <a:schemeClr val="bg2">
                  <a:lumMod val="25000"/>
                </a:schemeClr>
              </a:buClr>
              <a:buNone/>
            </a:pPr>
            <a:endParaRPr lang="en-IN" sz="1500" dirty="0" smtClean="0">
              <a:latin typeface="Bookman Old Style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1500" dirty="0" smtClean="0">
                <a:latin typeface="Bookman Old Style" pitchFamily="18" charset="0"/>
              </a:rPr>
              <a:t> The mode of the game is 1-on-1.                                              </a:t>
            </a:r>
          </a:p>
          <a:p>
            <a:pPr>
              <a:buClr>
                <a:schemeClr val="bg2">
                  <a:lumMod val="25000"/>
                </a:schemeClr>
              </a:buClr>
              <a:buNone/>
            </a:pPr>
            <a:endParaRPr lang="en-US" sz="1500" dirty="0" smtClean="0">
              <a:latin typeface="Bookman Old Style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sz="1500" dirty="0" smtClean="0">
                <a:latin typeface="Bookman Old Style" pitchFamily="18" charset="0"/>
              </a:rPr>
              <a:t> The two players  will start the game at the same time from the starting point but the one who crosses the finishing line first going to win the race.</a:t>
            </a:r>
            <a:endParaRPr lang="en-IN" sz="15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                                               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                                             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 </a:t>
            </a:r>
            <a:endParaRPr lang="en-IN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 </a:t>
            </a:r>
            <a:endParaRPr lang="en-IN" sz="2000" dirty="0" smtClean="0">
              <a:latin typeface="Bookman Old Style" pitchFamily="18" charset="0"/>
            </a:endParaRPr>
          </a:p>
          <a:p>
            <a:endParaRPr lang="en-IN" sz="20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Contd</a:t>
            </a:r>
            <a:r>
              <a:rPr lang="en-US" sz="2000" dirty="0" smtClean="0"/>
              <a:t>…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3300" b="1" dirty="0" smtClean="0">
                <a:latin typeface="Bookman Old Style" pitchFamily="18" charset="0"/>
              </a:rPr>
              <a:t>The game should be able to satisfy the following features:-</a:t>
            </a:r>
            <a:endParaRPr lang="en-IN" sz="3300" b="1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Bookman Old Style" pitchFamily="18" charset="0"/>
              </a:rPr>
              <a:t>                 a)The game should provide all the fun proposed at the start of the game without  minimum glitch.                          </a:t>
            </a:r>
            <a:endParaRPr lang="en-IN" sz="21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Bookman Old Style" pitchFamily="18" charset="0"/>
              </a:rPr>
              <a:t>               b)Players should feel accustomed to the track and to the controls ,hence minimum directional controls are independent ,rest of the features are automatic such as  auto acceleration.</a:t>
            </a:r>
            <a:endParaRPr lang="en-IN" sz="21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Bookman Old Style" pitchFamily="18" charset="0"/>
              </a:rPr>
              <a:t>                c) The game should abide by the natural laws of </a:t>
            </a:r>
            <a:r>
              <a:rPr lang="en-US" sz="2100" dirty="0" err="1" smtClean="0">
                <a:latin typeface="Bookman Old Style" pitchFamily="18" charset="0"/>
              </a:rPr>
              <a:t>physics,thus</a:t>
            </a:r>
            <a:r>
              <a:rPr lang="en-US" sz="2100" dirty="0" smtClean="0">
                <a:latin typeface="Bookman Old Style" pitchFamily="18" charset="0"/>
              </a:rPr>
              <a:t> providing realistic effect.</a:t>
            </a:r>
            <a:endParaRPr lang="en-IN" sz="21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Bookman Old Style" pitchFamily="18" charset="0"/>
              </a:rPr>
              <a:t>                d) After entering the details each player can look at their past performances in a concise manner.               </a:t>
            </a:r>
          </a:p>
          <a:p>
            <a:pPr>
              <a:buNone/>
            </a:pPr>
            <a:r>
              <a:rPr lang="en-US" sz="2100" dirty="0" smtClean="0">
                <a:latin typeface="Bookman Old Style" pitchFamily="18" charset="0"/>
              </a:rPr>
              <a:t>		 e) The system should be stable while the game is going on and can successfully incorporate sound and display features.</a:t>
            </a:r>
            <a:endParaRPr lang="en-IN" sz="2100" dirty="0" smtClean="0">
              <a:latin typeface="Bookman Old Style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Bookman Old Style" pitchFamily="18" charset="0"/>
              </a:rPr>
              <a:t>The game is developed in JAVA, ”swing” is used to create a  graphical user interface. The additional game features like car images, sounds are custom made. The end product  is  the executable jar file that will start the game in the machine.</a:t>
            </a:r>
          </a:p>
          <a:p>
            <a:pPr>
              <a:buNone/>
            </a:pPr>
            <a:endParaRPr lang="en-US" sz="1600" dirty="0" smtClean="0">
              <a:latin typeface="Bookman Old Style" pitchFamily="18" charset="0"/>
            </a:endParaRPr>
          </a:p>
          <a:p>
            <a:pPr>
              <a:buNone/>
            </a:pPr>
            <a:endParaRPr lang="en-US" sz="1600" dirty="0" smtClean="0">
              <a:latin typeface="Bookman Old Style" pitchFamily="18" charset="0"/>
            </a:endParaRPr>
          </a:p>
          <a:p>
            <a:pPr>
              <a:buNone/>
            </a:pP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Bookman Old Style" pitchFamily="18" charset="0"/>
              </a:rPr>
              <a:t>The java code developed keeping separate features in mind. One class comprises the visual  aspects while the other classes are developed to solely look after the player car movements.</a:t>
            </a:r>
            <a:endParaRPr lang="en-IN" sz="1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Bookman Old Style" pitchFamily="18" charset="0"/>
              </a:rPr>
              <a:t>           </a:t>
            </a:r>
            <a:endParaRPr lang="en-IN" sz="1600" dirty="0" smtClean="0">
              <a:latin typeface="Bookman Old Style" pitchFamily="18" charset="0"/>
            </a:endParaRPr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080" y="1524000"/>
            <a:ext cx="8503920" cy="4572000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  LEVEL- O</a:t>
            </a:r>
            <a:endParaRPr lang="en-IN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48000" y="381000"/>
            <a:ext cx="2971800" cy="590550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Data Flow Diagrams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3886200" y="3276600"/>
            <a:ext cx="1590675" cy="1819275"/>
          </a:xfrm>
          <a:prstGeom prst="ellipse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</a:t>
            </a: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RACE</a:t>
            </a:r>
            <a:r>
              <a:rPr kumimoji="0" lang="en-I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br>
              <a:rPr kumimoji="0" lang="en-I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I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N</a:t>
            </a:r>
            <a:br>
              <a:rPr kumimoji="0" lang="en-I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I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CHASE </a:t>
            </a: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5486400" y="4191000"/>
            <a:ext cx="2209800" cy="590550"/>
          </a:xfrm>
          <a:prstGeom prst="rightArrow">
            <a:avLst>
              <a:gd name="adj1" fmla="val 58602"/>
              <a:gd name="adj2" fmla="val 9919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Game Info updated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4495800"/>
            <a:ext cx="1143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Player 2(</a:t>
            </a:r>
            <a:r>
              <a:rPr kumimoji="0" lang="en-I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car 2)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 rot="21034795">
            <a:off x="2246501" y="4251980"/>
            <a:ext cx="1676400" cy="546100"/>
          </a:xfrm>
          <a:prstGeom prst="rightArrow">
            <a:avLst>
              <a:gd name="adj1" fmla="val 50000"/>
              <a:gd name="adj2" fmla="val 7674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066800" y="3143250"/>
            <a:ext cx="1181100" cy="514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Player 1</a:t>
            </a:r>
            <a:r>
              <a:rPr kumimoji="0" lang="en-I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(car 1)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 rot="600000">
            <a:off x="2315847" y="3276600"/>
            <a:ext cx="1768475" cy="498475"/>
          </a:xfrm>
          <a:prstGeom prst="rightArrow">
            <a:avLst>
              <a:gd name="adj1" fmla="val 50000"/>
              <a:gd name="adj2" fmla="val 8869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Player action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5410200" y="3352800"/>
            <a:ext cx="2209800" cy="761999"/>
          </a:xfrm>
          <a:prstGeom prst="rightArrow">
            <a:avLst>
              <a:gd name="adj1" fmla="val 35185"/>
              <a:gd name="adj2" fmla="val 8380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Results for each player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3352800"/>
            <a:ext cx="1295400" cy="16764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330952"/>
          </a:xfrm>
        </p:spPr>
        <p:txBody>
          <a:bodyPr/>
          <a:lstStyle/>
          <a:p>
            <a:pPr>
              <a:buNone/>
            </a:pPr>
            <a:endParaRPr lang="en-IN" b="1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- </a:t>
            </a:r>
            <a:r>
              <a:rPr lang="en-US" sz="3600" dirty="0" smtClean="0"/>
              <a:t>1</a:t>
            </a:r>
            <a:endParaRPr lang="en-IN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676400" y="1676400"/>
            <a:ext cx="1057275" cy="361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Player 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72200" y="1676400"/>
            <a:ext cx="1095375" cy="361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Player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886200" y="2057400"/>
            <a:ext cx="1247775" cy="647700"/>
          </a:xfrm>
          <a:prstGeom prst="ellipse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Game No updated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1752600" y="2667000"/>
            <a:ext cx="1133475" cy="4191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GAME NO    D1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914775" y="3200400"/>
            <a:ext cx="1114425" cy="628650"/>
          </a:xfrm>
          <a:prstGeom prst="ellipse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Game  Starts  Up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762000" y="4038600"/>
            <a:ext cx="1371600" cy="4667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PREFERE-     D2</a:t>
            </a:r>
            <a:b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NCES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895600" y="3962400"/>
            <a:ext cx="1028700" cy="600075"/>
          </a:xfrm>
          <a:prstGeom prst="ellipse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Game </a:t>
            </a:r>
            <a:b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5257800" y="3886200"/>
            <a:ext cx="1019175" cy="647700"/>
          </a:xfrm>
          <a:prstGeom prst="ellipse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Update                            </a:t>
            </a:r>
            <a:b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Screen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7086600" y="4038600"/>
            <a:ext cx="1304925" cy="4191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GRAPHICS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</a:t>
            </a:r>
            <a:r>
              <a:rPr kumimoji="0" lang="en-IN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</a:t>
            </a: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D3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4038600" y="4419600"/>
            <a:ext cx="1104900" cy="942975"/>
          </a:xfrm>
          <a:prstGeom prst="ellipse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Screen </a:t>
            </a:r>
            <a:r>
              <a:rPr kumimoji="0" lang="en-IN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Updation</a:t>
            </a: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/>
            </a:r>
            <a:b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stops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/>
            </a:r>
            <a:b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438400" y="5334000"/>
            <a:ext cx="1028700" cy="819150"/>
          </a:xfrm>
          <a:prstGeom prst="ellipse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Game No</a:t>
            </a:r>
            <a:br>
              <a:rPr kumimoji="0" lang="en-I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I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Recorded</a:t>
            </a:r>
            <a:br>
              <a:rPr kumimoji="0" lang="en-I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endParaRPr kumimoji="0" lang="en-I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715000" y="5295900"/>
            <a:ext cx="1266825" cy="800100"/>
          </a:xfrm>
          <a:prstGeom prst="ellipse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</a:t>
            </a: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Result</a:t>
            </a:r>
            <a:b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Recorded</a:t>
            </a:r>
            <a:br>
              <a:rPr kumimoji="0" lang="en-I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5715000" y="6305550"/>
            <a:ext cx="1400175" cy="5524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RESULTS        D5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2209800" y="6305550"/>
            <a:ext cx="1533525" cy="5524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GAME  NUMBER     D4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7410" idx="3"/>
          </p:cNvCxnSpPr>
          <p:nvPr/>
        </p:nvCxnSpPr>
        <p:spPr>
          <a:xfrm>
            <a:off x="2733675" y="1857375"/>
            <a:ext cx="1076325" cy="5048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413" idx="3"/>
          </p:cNvCxnSpPr>
          <p:nvPr/>
        </p:nvCxnSpPr>
        <p:spPr>
          <a:xfrm flipV="1">
            <a:off x="2886075" y="2514600"/>
            <a:ext cx="1000125" cy="3619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411" idx="1"/>
            <a:endCxn id="17412" idx="6"/>
          </p:cNvCxnSpPr>
          <p:nvPr/>
        </p:nvCxnSpPr>
        <p:spPr>
          <a:xfrm rot="10800000" flipV="1">
            <a:off x="5133976" y="1857374"/>
            <a:ext cx="1038225" cy="5238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412" idx="3"/>
          </p:cNvCxnSpPr>
          <p:nvPr/>
        </p:nvCxnSpPr>
        <p:spPr>
          <a:xfrm rot="5400000">
            <a:off x="3339591" y="2242457"/>
            <a:ext cx="361553" cy="109713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412" idx="4"/>
          </p:cNvCxnSpPr>
          <p:nvPr/>
        </p:nvCxnSpPr>
        <p:spPr>
          <a:xfrm rot="5400000">
            <a:off x="4255294" y="2945606"/>
            <a:ext cx="495300" cy="142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415" idx="0"/>
            <a:endCxn id="17415" idx="2"/>
          </p:cNvCxnSpPr>
          <p:nvPr/>
        </p:nvCxnSpPr>
        <p:spPr>
          <a:xfrm rot="16200000" flipH="1">
            <a:off x="1214437" y="4271962"/>
            <a:ext cx="466725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415" idx="3"/>
            <a:endCxn id="17416" idx="2"/>
          </p:cNvCxnSpPr>
          <p:nvPr/>
        </p:nvCxnSpPr>
        <p:spPr>
          <a:xfrm flipV="1">
            <a:off x="2133600" y="4262438"/>
            <a:ext cx="762000" cy="9525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324600" y="4257675"/>
            <a:ext cx="762000" cy="9525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7416" idx="0"/>
          </p:cNvCxnSpPr>
          <p:nvPr/>
        </p:nvCxnSpPr>
        <p:spPr>
          <a:xfrm rot="10800000" flipV="1">
            <a:off x="3409950" y="3581400"/>
            <a:ext cx="476250" cy="381000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7414" idx="6"/>
            <a:endCxn id="17417" idx="1"/>
          </p:cNvCxnSpPr>
          <p:nvPr/>
        </p:nvCxnSpPr>
        <p:spPr>
          <a:xfrm>
            <a:off x="5029200" y="3514725"/>
            <a:ext cx="377855" cy="466328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7416" idx="4"/>
            <a:endCxn id="17419" idx="2"/>
          </p:cNvCxnSpPr>
          <p:nvPr/>
        </p:nvCxnSpPr>
        <p:spPr>
          <a:xfrm rot="16200000" flipH="1">
            <a:off x="3559969" y="4412456"/>
            <a:ext cx="328613" cy="628650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17417" idx="3"/>
            <a:endCxn id="17419" idx="6"/>
          </p:cNvCxnSpPr>
          <p:nvPr/>
        </p:nvCxnSpPr>
        <p:spPr>
          <a:xfrm rot="5400000">
            <a:off x="5049258" y="4533290"/>
            <a:ext cx="452041" cy="263555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/>
          <p:nvPr/>
        </p:nvCxnSpPr>
        <p:spPr>
          <a:xfrm rot="16200000" flipH="1">
            <a:off x="4881563" y="5024438"/>
            <a:ext cx="504825" cy="1123950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3505200" y="5791200"/>
            <a:ext cx="1066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7420" idx="4"/>
            <a:endCxn id="17423" idx="0"/>
          </p:cNvCxnSpPr>
          <p:nvPr/>
        </p:nvCxnSpPr>
        <p:spPr>
          <a:xfrm rot="16200000" flipH="1">
            <a:off x="2888456" y="6217443"/>
            <a:ext cx="152400" cy="238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7772400" y="4267200"/>
            <a:ext cx="4572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362700" y="6591300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086100" y="6591300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421" idx="4"/>
          </p:cNvCxnSpPr>
          <p:nvPr/>
        </p:nvCxnSpPr>
        <p:spPr>
          <a:xfrm rot="5400000">
            <a:off x="6222207" y="6198394"/>
            <a:ext cx="228600" cy="2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&lt;: Software Requirements :&gt;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bg2">
                  <a:lumMod val="25000"/>
                </a:schemeClr>
              </a:buClr>
              <a:buNone/>
            </a:pPr>
            <a:r>
              <a:rPr lang="en-US" dirty="0" smtClean="0"/>
              <a:t>	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		JDK 7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endParaRPr lang="en-IN" dirty="0" smtClean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            	Text editor</a:t>
            </a:r>
          </a:p>
          <a:p>
            <a:pPr>
              <a:buClr>
                <a:schemeClr val="bg2">
                  <a:lumMod val="25000"/>
                </a:schemeClr>
              </a:buClr>
              <a:buNone/>
            </a:pPr>
            <a:endParaRPr lang="en-IN" dirty="0" smtClean="0"/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            	Minimum processor, space and memory               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                   requirements  to install JDK 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489</TotalTime>
  <Words>517</Words>
  <Application>Microsoft Office PowerPoint</Application>
  <PresentationFormat>On-screen Show (4:3)</PresentationFormat>
  <Paragraphs>180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Slide 2</vt:lpstr>
      <vt:lpstr>Slide 3</vt:lpstr>
      <vt:lpstr>&lt;: Project description :&gt;</vt:lpstr>
      <vt:lpstr>Contd…</vt:lpstr>
      <vt:lpstr>Contd…</vt:lpstr>
      <vt:lpstr>Slide 7</vt:lpstr>
      <vt:lpstr>LEVEL - 1</vt:lpstr>
      <vt:lpstr>&lt;: Software Requirements :&gt;</vt:lpstr>
      <vt:lpstr>&lt;: Hardware Requirements :&gt;</vt:lpstr>
      <vt:lpstr>COMPILATION &amp; WINNER DATA RECORDS</vt:lpstr>
      <vt:lpstr>TITLE SCROLLING DOWN</vt:lpstr>
      <vt:lpstr>ENTER PLAYER NAME</vt:lpstr>
      <vt:lpstr>RACE BEGINS</vt:lpstr>
      <vt:lpstr>RACE IN PURSUIT</vt:lpstr>
      <vt:lpstr>END OF RACE</vt:lpstr>
      <vt:lpstr>   Target audience</vt:lpstr>
      <vt:lpstr> Future scope of improvement</vt:lpstr>
      <vt:lpstr>&lt;:Bibliography:&gt;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(The ultimate car racing experience with java)</dc:title>
  <dc:creator>Jhinik</dc:creator>
  <cp:lastModifiedBy>mamai</cp:lastModifiedBy>
  <cp:revision>84</cp:revision>
  <dcterms:created xsi:type="dcterms:W3CDTF">2006-08-16T00:00:00Z</dcterms:created>
  <dcterms:modified xsi:type="dcterms:W3CDTF">2012-04-29T18:21:28Z</dcterms:modified>
</cp:coreProperties>
</file>