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70" r:id="rId8"/>
    <p:sldId id="261" r:id="rId9"/>
    <p:sldId id="271" r:id="rId10"/>
    <p:sldId id="262" r:id="rId11"/>
    <p:sldId id="263" r:id="rId12"/>
    <p:sldId id="264" r:id="rId13"/>
    <p:sldId id="272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8880F6-341B-413D-BC1C-D050ECD17001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7EBB6A-16EC-423B-A055-A3F667A8C9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9144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Testing Efficient Methods for Emergency Updates on the Campus Map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505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Chris </a:t>
            </a:r>
            <a:r>
              <a:rPr lang="en-US" sz="2400" dirty="0" err="1" smtClean="0"/>
              <a:t>Sternberger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7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889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597"/>
            <a:ext cx="9144000" cy="4991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381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RawGit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Ensures that minimal load is placed on GitHub, and you get quick and easy static file hosting directly from a 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839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JSFiddle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web based tool that lets you edit website code and see a simulation of the live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 quadrants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" y="1856168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3200"/>
            <a:ext cx="8763000" cy="151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8839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JSFiddle</a:t>
            </a: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web based tool that lets you edit website code and see a simulation of the live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4 quadrants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Potential User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Is there a standard for using certain symbols for specific emergencies?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i.e. If there is a car accident, one user might use a road block symbol “       “ while another may use a car symbol “       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set of standard criteria must be created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audience must be considered as well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They symbols used must have an inherent nature as to be easily interpreted by the audience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67" y="2457450"/>
            <a:ext cx="32385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95600"/>
            <a:ext cx="3905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7600" y="152400"/>
            <a:ext cx="18106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07573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Make edits in geojson.io. Save to “anonymous” </a:t>
            </a:r>
            <a:r>
              <a:rPr lang="en-US" dirty="0" err="1" smtClean="0"/>
              <a:t>github</a:t>
            </a:r>
            <a:r>
              <a:rPr lang="en-US" dirty="0" smtClean="0"/>
              <a:t> and click </a:t>
            </a:r>
            <a:r>
              <a:rPr lang="en-US" dirty="0" smtClean="0"/>
              <a:t>link (will be taken to </a:t>
            </a:r>
            <a:r>
              <a:rPr lang="en-US" dirty="0" err="1" smtClean="0"/>
              <a:t>GitHubGist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GithubGist</a:t>
            </a:r>
            <a:r>
              <a:rPr lang="en-US" dirty="0" smtClean="0"/>
              <a:t>, select “Raw”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Copy the URL for the raw code, and paste into rawgit.com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Take the new URL on the lower left under the title “Use this URL for dev/testing”, and navigate to jsfiddle.net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Paste the given code using the command .</a:t>
            </a:r>
            <a:r>
              <a:rPr lang="en-US" dirty="0" err="1" smtClean="0"/>
              <a:t>loadURL</a:t>
            </a:r>
            <a:r>
              <a:rPr lang="en-US" dirty="0" smtClean="0"/>
              <a:t>(‘URL goes here’)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This is on line 28 in the example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Once the new URL is in place, click the run button on the tabs at the </a:t>
            </a:r>
            <a:r>
              <a:rPr lang="en-US" dirty="0" smtClean="0"/>
              <a:t>top left </a:t>
            </a:r>
            <a:r>
              <a:rPr lang="en-US" dirty="0" smtClean="0"/>
              <a:t>of the page.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 result in the lower </a:t>
            </a:r>
            <a:r>
              <a:rPr lang="en-US" dirty="0" smtClean="0"/>
              <a:t>right </a:t>
            </a:r>
            <a:r>
              <a:rPr lang="en-US" dirty="0" smtClean="0"/>
              <a:t>window is a simulation of what will be integrated into the campus map.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609600"/>
            <a:ext cx="655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How can we make quick updates to our campus map to alert people of emergencies?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44124"/>
            <a:ext cx="47244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990600"/>
            <a:ext cx="4229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GeoJSON</a:t>
            </a:r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GitHub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GitHub Gist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Raw </a:t>
            </a:r>
            <a:r>
              <a:rPr lang="en-US" sz="3600" dirty="0" err="1" smtClean="0"/>
              <a:t>Git</a:t>
            </a:r>
            <a:endParaRPr lang="en-US" sz="3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/>
              <a:t>JSFiddle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887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" y="2362200"/>
            <a:ext cx="8686800" cy="44367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8763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GeoJSON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quick, simple tool for creating, viewing, and sharing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mapbox</a:t>
            </a:r>
            <a:r>
              <a:rPr lang="en-US" dirty="0" smtClean="0"/>
              <a:t>, OSM, and satellite </a:t>
            </a:r>
            <a:r>
              <a:rPr lang="en-US" dirty="0" err="1" smtClean="0"/>
              <a:t>basemaps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Works with JavaScript (hence Geo JavaScript Object 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" y="1866900"/>
            <a:ext cx="9144000" cy="4991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8763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GeoJSON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quick, simple tool for creating, viewing, and sharing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mapbox</a:t>
            </a:r>
            <a:r>
              <a:rPr lang="en-US" dirty="0" smtClean="0"/>
              <a:t>, OSM, and satellite </a:t>
            </a:r>
            <a:r>
              <a:rPr lang="en-US" dirty="0" err="1" smtClean="0"/>
              <a:t>basemaps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Works with JavaScript (hence Geo JavaScript Object 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362450" cy="4331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3810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Simple, easy to use attribute table and customization (not without a couple pitfalls, however)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0" y="1866900"/>
            <a:ext cx="9144000" cy="499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87630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GeoJSON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quick, simple tool for creating, viewing, and sharing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err="1" smtClean="0"/>
              <a:t>mapbox</a:t>
            </a:r>
            <a:r>
              <a:rPr lang="en-US" dirty="0" smtClean="0"/>
              <a:t>, OSM, and satellite </a:t>
            </a:r>
            <a:r>
              <a:rPr lang="en-US" dirty="0" err="1" smtClean="0"/>
              <a:t>basemaps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Works with JavaScript (hence Geo JavaScript Object Notation)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228600"/>
            <a:ext cx="8534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social network for programmers and developers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Allows sharing and publishing of code to easily collaborate on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“Repositories” contain all of the code of the projects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“The software that builds software” -The New Yorker, August 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9144000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380999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GitHub Gist:  </a:t>
            </a:r>
            <a:r>
              <a:rPr lang="en-US" sz="2400" dirty="0" smtClean="0"/>
              <a:t>a simple way to share “snippets and pastes” with others.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68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296</TotalTime>
  <Words>478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Sterny</dc:creator>
  <cp:lastModifiedBy>Sterny</cp:lastModifiedBy>
  <cp:revision>19</cp:revision>
  <dcterms:created xsi:type="dcterms:W3CDTF">2015-04-29T00:28:30Z</dcterms:created>
  <dcterms:modified xsi:type="dcterms:W3CDTF">2015-04-30T02:11:39Z</dcterms:modified>
</cp:coreProperties>
</file>