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F9F6656-B44D-450D-9751-961E15D788D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AA80FA7-DFB7-4C60-B1D4-43313EECA2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351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6656-B44D-450D-9751-961E15D788D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A7-DFB7-4C60-B1D4-43313EEC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0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6656-B44D-450D-9751-961E15D788D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A7-DFB7-4C60-B1D4-43313EEC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44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6656-B44D-450D-9751-961E15D788D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A7-DFB7-4C60-B1D4-43313EEC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6656-B44D-450D-9751-961E15D788D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A7-DFB7-4C60-B1D4-43313EECA2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1570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6656-B44D-450D-9751-961E15D788D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A7-DFB7-4C60-B1D4-43313EEC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6656-B44D-450D-9751-961E15D788D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A7-DFB7-4C60-B1D4-43313EEC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6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6656-B44D-450D-9751-961E15D788D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A7-DFB7-4C60-B1D4-43313EEC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6656-B44D-450D-9751-961E15D788D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A7-DFB7-4C60-B1D4-43313EEC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7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6656-B44D-450D-9751-961E15D788D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A7-DFB7-4C60-B1D4-43313EEC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6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6656-B44D-450D-9751-961E15D788D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80FA7-DFB7-4C60-B1D4-43313EEC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F9F6656-B44D-450D-9751-961E15D788D6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AA80FA7-DFB7-4C60-B1D4-43313EEC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Emergency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Everleigh Stokes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7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5144"/>
            <a:ext cx="10515600" cy="868394"/>
          </a:xfrm>
        </p:spPr>
        <p:txBody>
          <a:bodyPr/>
          <a:lstStyle/>
          <a:p>
            <a:pPr algn="l"/>
            <a:r>
              <a:rPr lang="en-US" dirty="0" smtClean="0"/>
              <a:t>Protective Action Annex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00190"/>
            <a:ext cx="5181600" cy="13255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CADD drawings</a:t>
            </a:r>
          </a:p>
          <a:p>
            <a:r>
              <a:rPr lang="en-US" sz="2000" dirty="0" smtClean="0"/>
              <a:t>Low Access</a:t>
            </a:r>
          </a:p>
          <a:p>
            <a:r>
              <a:rPr lang="en-US" sz="2000" dirty="0" smtClean="0"/>
              <a:t>Niche Audience</a:t>
            </a: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14549"/>
            <a:ext cx="6300787" cy="4010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840" t="717" b="2942"/>
          <a:stretch/>
        </p:blipFill>
        <p:spPr>
          <a:xfrm>
            <a:off x="4292600" y="1033495"/>
            <a:ext cx="7708900" cy="5016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580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0"/>
            <a:ext cx="5626608" cy="1029730"/>
          </a:xfrm>
        </p:spPr>
        <p:txBody>
          <a:bodyPr>
            <a:normAutofit/>
          </a:bodyPr>
          <a:lstStyle/>
          <a:p>
            <a:r>
              <a:rPr lang="en-US" dirty="0" smtClean="0"/>
              <a:t>Campus Map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926" y="1153296"/>
            <a:ext cx="4413998" cy="823785"/>
          </a:xfrm>
        </p:spPr>
        <p:txBody>
          <a:bodyPr>
            <a:normAutofit/>
          </a:bodyPr>
          <a:lstStyle/>
          <a:p>
            <a:r>
              <a:rPr lang="en-US" dirty="0" err="1" smtClean="0"/>
              <a:t>Shapefiles</a:t>
            </a:r>
            <a:endParaRPr lang="en-US" dirty="0" smtClean="0"/>
          </a:p>
          <a:p>
            <a:r>
              <a:rPr lang="en-US" dirty="0" smtClean="0"/>
              <a:t>Including </a:t>
            </a:r>
            <a:r>
              <a:rPr lang="en-US" dirty="0" smtClean="0"/>
              <a:t>layers within </a:t>
            </a:r>
            <a:r>
              <a:rPr lang="en-US" dirty="0" err="1" smtClean="0"/>
              <a:t>MapBox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1" t="12723" r="32651" b="6506"/>
          <a:stretch/>
        </p:blipFill>
        <p:spPr>
          <a:xfrm>
            <a:off x="351040" y="2356020"/>
            <a:ext cx="5498473" cy="41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9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911860"/>
            <a:ext cx="9692640" cy="1325562"/>
          </a:xfrm>
        </p:spPr>
        <p:txBody>
          <a:bodyPr/>
          <a:lstStyle/>
          <a:p>
            <a:r>
              <a:rPr lang="en-US" dirty="0" smtClean="0"/>
              <a:t>Future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572" y="2506663"/>
            <a:ext cx="8595360" cy="4351337"/>
          </a:xfrm>
        </p:spPr>
        <p:txBody>
          <a:bodyPr/>
          <a:lstStyle/>
          <a:p>
            <a:r>
              <a:rPr lang="en-US" dirty="0" smtClean="0"/>
              <a:t>Security access for layers</a:t>
            </a:r>
          </a:p>
          <a:p>
            <a:endParaRPr lang="en-US" dirty="0" smtClean="0"/>
          </a:p>
          <a:p>
            <a:r>
              <a:rPr lang="en-US" dirty="0" smtClean="0"/>
              <a:t>Traffic controls</a:t>
            </a:r>
          </a:p>
          <a:p>
            <a:endParaRPr lang="en-US" dirty="0" smtClean="0"/>
          </a:p>
          <a:p>
            <a:r>
              <a:rPr lang="en-US" dirty="0" smtClean="0"/>
              <a:t>Search tool</a:t>
            </a:r>
          </a:p>
          <a:p>
            <a:pPr lvl="1"/>
            <a:r>
              <a:rPr lang="en-US" dirty="0" smtClean="0"/>
              <a:t>“How do I get from Walker to the Arboretum using emergency management routing?”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197" t="46791" r="26301" b="3381"/>
          <a:stretch/>
        </p:blipFill>
        <p:spPr>
          <a:xfrm>
            <a:off x="5308600" y="508952"/>
            <a:ext cx="5458326" cy="3456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758045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71</TotalTime>
  <Words>46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Emergency Management</vt:lpstr>
      <vt:lpstr>Protective Action Annex</vt:lpstr>
      <vt:lpstr>Campus Map Layers</vt:lpstr>
      <vt:lpstr>Future Steps</vt:lpstr>
    </vt:vector>
  </TitlesOfParts>
  <Company>The Pennsylvania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Management</dc:title>
  <dc:creator>Everleigh Elizabeth Stokes</dc:creator>
  <cp:lastModifiedBy>Everleigh Elizabeth Stokes</cp:lastModifiedBy>
  <cp:revision>5</cp:revision>
  <dcterms:created xsi:type="dcterms:W3CDTF">2015-04-27T19:12:40Z</dcterms:created>
  <dcterms:modified xsi:type="dcterms:W3CDTF">2015-04-28T14:57:26Z</dcterms:modified>
</cp:coreProperties>
</file>