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71" r:id="rId6"/>
    <p:sldId id="266" r:id="rId7"/>
    <p:sldId id="273" r:id="rId8"/>
    <p:sldId id="27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4/28/2015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of building information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TO BE USED FOR POP-UPS)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Simon- Geography 467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5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already exists?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PSU OPP DATA FOR XXX BUILDINGS- GUESS!</a:t>
            </a:r>
            <a:endParaRPr lang="en-US" dirty="0"/>
          </a:p>
        </p:txBody>
      </p:sp>
      <p:pic>
        <p:nvPicPr>
          <p:cNvPr id="4" name="Picture 3" descr="Screen Shot 2015-04-23 at 16.01.4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0"/>
            <a:ext cx="6970889" cy="51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 TO FILTER/CONDENSE ALL EXISTING FUNCTIONS</a:t>
            </a:r>
            <a:endParaRPr lang="en-US" dirty="0"/>
          </a:p>
        </p:txBody>
      </p:sp>
      <p:pic>
        <p:nvPicPr>
          <p:cNvPr id="4" name="Picture 3" descr="Screen Shot 2015-04-23 at 16.08.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6"/>
          <a:stretch/>
        </p:blipFill>
        <p:spPr>
          <a:xfrm>
            <a:off x="215900" y="280109"/>
            <a:ext cx="2146300" cy="5097982"/>
          </a:xfrm>
          <a:prstGeom prst="rect">
            <a:avLst/>
          </a:prstGeom>
        </p:spPr>
      </p:pic>
      <p:pic>
        <p:nvPicPr>
          <p:cNvPr id="5" name="Picture 4" descr="Screen Shot 2015-04-23 at 16.08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49" y="280109"/>
            <a:ext cx="1943100" cy="43053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43581" y="1774023"/>
            <a:ext cx="1315866" cy="317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5-04-23 at 17.45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47" y="1018330"/>
            <a:ext cx="2057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PLACES TO EAT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 TODAY’S MENU LINKS!</a:t>
            </a:r>
            <a:endParaRPr lang="en-US" dirty="0"/>
          </a:p>
        </p:txBody>
      </p:sp>
      <p:pic>
        <p:nvPicPr>
          <p:cNvPr id="5" name="Picture 4" descr="Screen Shot 2015-04-23 at 17.36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2" y="2400300"/>
            <a:ext cx="3759200" cy="1638300"/>
          </a:xfrm>
          <a:prstGeom prst="rect">
            <a:avLst/>
          </a:prstGeom>
        </p:spPr>
      </p:pic>
      <p:pic>
        <p:nvPicPr>
          <p:cNvPr id="6" name="Picture 5" descr="Screen Shot 2015-04-23 at 17.3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2" y="315323"/>
            <a:ext cx="5308599" cy="1749146"/>
          </a:xfrm>
          <a:prstGeom prst="rect">
            <a:avLst/>
          </a:prstGeom>
        </p:spPr>
      </p:pic>
      <p:pic>
        <p:nvPicPr>
          <p:cNvPr id="7" name="Picture 6" descr="Screen Shot 2015-04-23 at 17.59.3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47" y="2400300"/>
            <a:ext cx="3840153" cy="281758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848301" y="1437892"/>
            <a:ext cx="520050" cy="962408"/>
          </a:xfrm>
          <a:prstGeom prst="straightConnector1">
            <a:avLst/>
          </a:prstGeom>
          <a:ln w="76200" cmpd="sng">
            <a:solidFill>
              <a:srgbClr val="94B6D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9702" y="4269432"/>
            <a:ext cx="3871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www.foodservices.psu.edu</a:t>
            </a:r>
            <a:r>
              <a:rPr lang="en-US" sz="1200" dirty="0"/>
              <a:t>/</a:t>
            </a:r>
            <a:r>
              <a:rPr lang="en-US" sz="1200" dirty="0" err="1"/>
              <a:t>FoodServices</a:t>
            </a:r>
            <a:r>
              <a:rPr lang="en-US" sz="1200" dirty="0"/>
              <a:t>/</a:t>
            </a:r>
            <a:r>
              <a:rPr lang="en-US" sz="1200" dirty="0" err="1"/>
              <a:t>CampusDiningOptions</a:t>
            </a:r>
            <a:r>
              <a:rPr lang="en-US" sz="1200" dirty="0"/>
              <a:t>/au-bon-</a:t>
            </a:r>
            <a:r>
              <a:rPr lang="en-US" sz="1200" dirty="0" err="1"/>
              <a:t>pain.cfm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Computers around campus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MAP ALREADY DISPLAYING THE INFORMATION WE WANT TO INCLUDE</a:t>
            </a:r>
            <a:endParaRPr lang="en-US" dirty="0"/>
          </a:p>
        </p:txBody>
      </p:sp>
      <p:pic>
        <p:nvPicPr>
          <p:cNvPr id="4" name="Picture 3" descr="Screen Shot 2015-04-23 at 17.18.3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0444"/>
            <a:ext cx="5085356" cy="40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3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CAN I LIVE?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EVEN FOR MARRIED STUDENTS= WHITE COURSE</a:t>
            </a:r>
            <a:endParaRPr lang="en-US" dirty="0"/>
          </a:p>
        </p:txBody>
      </p:sp>
      <p:pic>
        <p:nvPicPr>
          <p:cNvPr id="4" name="Picture 3" descr="Screen Shot 2015-04-23 at 17.4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144"/>
            <a:ext cx="4453098" cy="3854450"/>
          </a:xfrm>
          <a:prstGeom prst="rect">
            <a:avLst/>
          </a:prstGeom>
        </p:spPr>
      </p:pic>
      <p:pic>
        <p:nvPicPr>
          <p:cNvPr id="5" name="Picture 4" descr="Screen Shot 2015-04-23 at 17.4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44" y="1212144"/>
            <a:ext cx="4571855" cy="392641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548348" y="616241"/>
            <a:ext cx="336160" cy="224087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276250" y="768640"/>
            <a:ext cx="336160" cy="147223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16065" y="74696"/>
            <a:ext cx="312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www.hfs.psu.edu</a:t>
            </a:r>
            <a:r>
              <a:rPr lang="en-US" dirty="0"/>
              <a:t>/housing/housing/residence-areas/east-</a:t>
            </a:r>
            <a:r>
              <a:rPr lang="en-US" dirty="0" err="1"/>
              <a:t>halls.cfm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90328" y="118007"/>
            <a:ext cx="3354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www.hfs.psu.edu</a:t>
            </a:r>
            <a:r>
              <a:rPr lang="en-US" dirty="0"/>
              <a:t>/housing/housing/residence-areas/west-</a:t>
            </a:r>
            <a:r>
              <a:rPr lang="en-US" dirty="0" err="1"/>
              <a:t>halls.cfm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 DIFFICULT TO SEPARATE BY DEPARTMENT </a:t>
            </a:r>
            <a:endParaRPr lang="en-US" dirty="0"/>
          </a:p>
        </p:txBody>
      </p:sp>
      <p:pic>
        <p:nvPicPr>
          <p:cNvPr id="5" name="Picture 4" descr="Screen Shot 2015-04-23 at 17.55.4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2" y="224087"/>
            <a:ext cx="7275241" cy="4705380"/>
          </a:xfrm>
          <a:prstGeom prst="rect">
            <a:avLst/>
          </a:prstGeom>
        </p:spPr>
      </p:pic>
      <p:pic>
        <p:nvPicPr>
          <p:cNvPr id="4" name="Picture 3" descr="Screen Shot 2015-04-23 at 17.55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798898"/>
            <a:ext cx="2984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FOR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POSSIBLE CHANGES TO MAKE THE DATASET EVEN BETTER!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952370"/>
            <a:ext cx="5721175" cy="449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NAMES:      </a:t>
            </a:r>
          </a:p>
          <a:p>
            <a:r>
              <a:rPr lang="en-US" sz="2200" b="1" dirty="0"/>
              <a:t>	</a:t>
            </a:r>
            <a:r>
              <a:rPr lang="en-US" sz="2200" dirty="0" smtClean="0"/>
              <a:t>Walker (Eric A.) ----&gt; Walker Building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MICHELLE!</a:t>
            </a:r>
          </a:p>
          <a:p>
            <a:endParaRPr lang="en-US" sz="2200" b="1" dirty="0"/>
          </a:p>
          <a:p>
            <a:r>
              <a:rPr lang="en-US" sz="2200" b="1" dirty="0" smtClean="0"/>
              <a:t>ABBREVIATIONS:</a:t>
            </a:r>
          </a:p>
          <a:p>
            <a:r>
              <a:rPr lang="en-US" sz="2200" b="1" dirty="0"/>
              <a:t>	</a:t>
            </a:r>
            <a:r>
              <a:rPr lang="en-US" sz="2200" dirty="0" smtClean="0"/>
              <a:t>Hetzel Union Building ----&gt; HUB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MICHELLE!</a:t>
            </a:r>
          </a:p>
          <a:p>
            <a:endParaRPr lang="en-US" sz="2200" b="1" dirty="0"/>
          </a:p>
          <a:p>
            <a:r>
              <a:rPr lang="en-US" sz="2200" b="1" dirty="0" smtClean="0"/>
              <a:t>MULTIPLE SERVICES:</a:t>
            </a:r>
          </a:p>
          <a:p>
            <a:r>
              <a:rPr lang="en-US" sz="2200" b="1" dirty="0"/>
              <a:t>	</a:t>
            </a:r>
            <a:r>
              <a:rPr lang="en-US" sz="2200" dirty="0" smtClean="0"/>
              <a:t>Walker Building = Dept. of Geography</a:t>
            </a:r>
          </a:p>
          <a:p>
            <a:r>
              <a:rPr lang="en-US" sz="2200" b="1" dirty="0"/>
              <a:t>	</a:t>
            </a:r>
            <a:r>
              <a:rPr lang="en-US" sz="2200" b="1" dirty="0" smtClean="0"/>
              <a:t>	            </a:t>
            </a:r>
            <a:r>
              <a:rPr lang="en-US" sz="2200" dirty="0" smtClean="0"/>
              <a:t>&amp;  Dept. of Meteorology</a:t>
            </a:r>
          </a:p>
          <a:p>
            <a:endParaRPr lang="en-US" sz="2200" b="1" dirty="0" smtClean="0"/>
          </a:p>
          <a:p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77" y="1065886"/>
            <a:ext cx="7429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77" y="2458376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78892"/>
            <a:ext cx="6477000" cy="5288508"/>
          </a:xfrm>
        </p:spPr>
        <p:txBody>
          <a:bodyPr>
            <a:normAutofit/>
          </a:bodyPr>
          <a:lstStyle/>
          <a:p>
            <a:r>
              <a:rPr lang="en-US" dirty="0" smtClean="0"/>
              <a:t>…DATASET WAS MADE TO HELP FORM </a:t>
            </a:r>
            <a:r>
              <a:rPr lang="en-US" b="1" dirty="0" smtClean="0"/>
              <a:t>THE BUILDING POP-UP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SEE MICHELLE, WILL &amp; BRITTANY FOR HOW THEY TOOK THIS INFO AND MADE IT INTO A POP-UP!</a:t>
            </a:r>
            <a:endParaRPr lang="en-US" dirty="0"/>
          </a:p>
        </p:txBody>
      </p:sp>
      <p:pic>
        <p:nvPicPr>
          <p:cNvPr id="4" name="Picture 3" descr="Screen Shot 2015-04-23 at 17.52.3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892"/>
            <a:ext cx="9144000" cy="270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184</TotalTime>
  <Words>121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Wingdings</vt:lpstr>
      <vt:lpstr>Wingdings 2</vt:lpstr>
      <vt:lpstr>Median</vt:lpstr>
      <vt:lpstr>Database of building information (TO BE USED FOR POP-UPS)</vt:lpstr>
      <vt:lpstr>What already exists?</vt:lpstr>
      <vt:lpstr>functions</vt:lpstr>
      <vt:lpstr>PLACES TO EAT</vt:lpstr>
      <vt:lpstr>Computers around campus</vt:lpstr>
      <vt:lpstr>WHERE CAN I LIVE?</vt:lpstr>
      <vt:lpstr>colleges</vt:lpstr>
      <vt:lpstr>THINGS FOR THE FUTURE</vt:lpstr>
      <vt:lpstr>…DATASET WAS MADE TO HELP FORM THE BUILDING POP-UP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Simon</dc:creator>
  <cp:lastModifiedBy>Jake E Simon</cp:lastModifiedBy>
  <cp:revision>16</cp:revision>
  <dcterms:created xsi:type="dcterms:W3CDTF">2015-04-23T19:31:44Z</dcterms:created>
  <dcterms:modified xsi:type="dcterms:W3CDTF">2015-04-28T18:22:08Z</dcterms:modified>
</cp:coreProperties>
</file>