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>
        <p:scale>
          <a:sx n="98" d="100"/>
          <a:sy n="98" d="100"/>
        </p:scale>
        <p:origin x="-116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EE257-C872-47C8-89A5-97B93EF3334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D5B8-4EAC-4872-8586-FB906701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D5B8-4EAC-4872-8586-FB9067017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D40297F-B4A9-42C8-97FA-2B3B46EB4E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A1B829-825D-4225-A36C-3DCC69A1453D}" type="datetimeFigureOut">
              <a:rPr lang="en-US" smtClean="0"/>
              <a:t>5/3/2015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Golf Course Data Enrichment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Braden Crowell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5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764963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783376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7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54932"/>
            <a:ext cx="6858000" cy="57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17639"/>
            <a:ext cx="6515100" cy="51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Digitizing additional tee boxes</a:t>
            </a:r>
          </a:p>
          <a:p>
            <a:pPr lvl="1"/>
            <a:r>
              <a:rPr lang="en-US" dirty="0" smtClean="0"/>
              <a:t>Yardage updates for white, red, &amp; gold tees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Cart paths added</a:t>
            </a:r>
          </a:p>
          <a:p>
            <a:pPr lvl="1"/>
            <a:r>
              <a:rPr lang="en-US" dirty="0" smtClean="0"/>
              <a:t>Research into standard practice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Trees represented by points</a:t>
            </a:r>
          </a:p>
          <a:p>
            <a:pPr lvl="1"/>
            <a:r>
              <a:rPr lang="en-US" dirty="0" smtClean="0"/>
              <a:t>Using models similar to Augusta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7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Images: Before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626"/>
            <a:ext cx="6858000" cy="46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2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OSM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80" y="1600200"/>
            <a:ext cx="5229639" cy="4800600"/>
          </a:xfrm>
        </p:spPr>
      </p:pic>
    </p:spTree>
    <p:extLst>
      <p:ext uri="{BB962C8B-B14F-4D97-AF65-F5344CB8AC3E}">
        <p14:creationId xmlns:p14="http://schemas.microsoft.com/office/powerpoint/2010/main" val="366015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Fairways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6055"/>
            <a:ext cx="7620000" cy="3688890"/>
          </a:xfrm>
        </p:spPr>
      </p:pic>
    </p:spTree>
    <p:extLst>
      <p:ext uri="{BB962C8B-B14F-4D97-AF65-F5344CB8AC3E}">
        <p14:creationId xmlns:p14="http://schemas.microsoft.com/office/powerpoint/2010/main" val="27156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type(s) of information should be gathered</a:t>
            </a:r>
          </a:p>
          <a:p>
            <a:pPr lvl="1"/>
            <a:r>
              <a:rPr lang="en-US" dirty="0" smtClean="0"/>
              <a:t>Limited documentation available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How to go about obtaining it accurately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the acceptable ways to represent it within Open Street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courses in major championships used:</a:t>
            </a:r>
          </a:p>
          <a:p>
            <a:pPr lvl="1"/>
            <a:r>
              <a:rPr lang="en-US" dirty="0"/>
              <a:t>Augusta National in Georgia </a:t>
            </a:r>
          </a:p>
          <a:p>
            <a:pPr lvl="1"/>
            <a:r>
              <a:rPr lang="en-US" dirty="0"/>
              <a:t>Royal and ancient golf club of </a:t>
            </a:r>
            <a:r>
              <a:rPr lang="en-US" dirty="0" smtClean="0"/>
              <a:t>St. Andrews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Several key features found in both</a:t>
            </a:r>
          </a:p>
          <a:p>
            <a:pPr lvl="1"/>
            <a:r>
              <a:rPr lang="en-US" dirty="0" smtClean="0"/>
              <a:t>Hole number</a:t>
            </a:r>
          </a:p>
          <a:p>
            <a:pPr lvl="1"/>
            <a:r>
              <a:rPr lang="en-US" dirty="0" smtClean="0"/>
              <a:t>Dogleg line</a:t>
            </a:r>
          </a:p>
          <a:p>
            <a:pPr lvl="1"/>
            <a:r>
              <a:rPr lang="en-US" dirty="0" err="1" smtClean="0"/>
              <a:t>Teebox</a:t>
            </a:r>
            <a:endParaRPr lang="en-US" dirty="0" smtClean="0"/>
          </a:p>
          <a:p>
            <a:pPr lvl="1"/>
            <a:r>
              <a:rPr lang="en-US" dirty="0" smtClean="0"/>
              <a:t>Fairways &amp; Greens properly represented</a:t>
            </a:r>
          </a:p>
          <a:p>
            <a:pPr lvl="1"/>
            <a:r>
              <a:rPr lang="en-US" dirty="0" smtClean="0"/>
              <a:t>Par</a:t>
            </a:r>
          </a:p>
          <a:p>
            <a:pPr lvl="1"/>
            <a:endParaRPr lang="en-US" dirty="0"/>
          </a:p>
          <a:p>
            <a:r>
              <a:rPr lang="en-US" dirty="0" smtClean="0"/>
              <a:t>Blue &amp; White courses lacked all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3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Augusta National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5" y="2286000"/>
            <a:ext cx="766916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020743" cy="4724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971" y="152400"/>
            <a:ext cx="7620000" cy="1143000"/>
          </a:xfrm>
        </p:spPr>
        <p:txBody>
          <a:bodyPr/>
          <a:lstStyle/>
          <a:p>
            <a:r>
              <a:rPr lang="en-US" dirty="0" smtClean="0"/>
              <a:t>Tee box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&amp; White Courses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1153"/>
            <a:ext cx="7263319" cy="51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Necessary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in obtaining data was physically visit pro shop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Paper map of course exists but lacks detail </a:t>
            </a:r>
          </a:p>
          <a:p>
            <a:pPr lvl="1"/>
            <a:r>
              <a:rPr lang="en-US" dirty="0" smtClean="0"/>
              <a:t>Used as a reference</a:t>
            </a:r>
          </a:p>
          <a:p>
            <a:pPr lvl="1"/>
            <a:r>
              <a:rPr lang="en-US" dirty="0" smtClean="0"/>
              <a:t>Out of date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Using aerial imagery from OSM &amp; a golf cart, necessary features were documented</a:t>
            </a:r>
          </a:p>
        </p:txBody>
      </p:sp>
    </p:spTree>
    <p:extLst>
      <p:ext uri="{BB962C8B-B14F-4D97-AF65-F5344CB8AC3E}">
        <p14:creationId xmlns:p14="http://schemas.microsoft.com/office/powerpoint/2010/main" val="152575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783422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Digitizing all of the features collected</a:t>
            </a:r>
          </a:p>
          <a:p>
            <a:pPr lvl="1"/>
            <a:r>
              <a:rPr lang="en-US" dirty="0" smtClean="0"/>
              <a:t>Adding hole number as common name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 added as tag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Features added specific to B&amp;W course:</a:t>
            </a:r>
          </a:p>
          <a:p>
            <a:pPr lvl="1"/>
            <a:r>
              <a:rPr lang="en-US" dirty="0" smtClean="0"/>
              <a:t>Blue tee yardage distance added as tag</a:t>
            </a:r>
          </a:p>
          <a:p>
            <a:pPr lvl="1"/>
            <a:r>
              <a:rPr lang="en-US" dirty="0" smtClean="0"/>
              <a:t>Points specifying which part of course is B/W</a:t>
            </a:r>
          </a:p>
          <a:p>
            <a:pPr lvl="1"/>
            <a:endParaRPr lang="en-US" dirty="0"/>
          </a:p>
          <a:p>
            <a:r>
              <a:rPr lang="en-US" dirty="0" smtClean="0"/>
              <a:t>Yardage distances found on course website scorecard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1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418</TotalTime>
  <Words>228</Words>
  <Application>Microsoft Office PowerPoint</Application>
  <PresentationFormat>On-screen Show (4:3)</PresentationFormat>
  <Paragraphs>68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Golf Course Data Enrichment</vt:lpstr>
      <vt:lpstr>Preliminary Research</vt:lpstr>
      <vt:lpstr>Models</vt:lpstr>
      <vt:lpstr>Augusta National</vt:lpstr>
      <vt:lpstr>Tee box example</vt:lpstr>
      <vt:lpstr>Blue &amp; White Courses</vt:lpstr>
      <vt:lpstr>Gathering Necessary Data</vt:lpstr>
      <vt:lpstr>PowerPoint Presentation</vt:lpstr>
      <vt:lpstr>Updating the map </vt:lpstr>
      <vt:lpstr>PowerPoint Presentation</vt:lpstr>
      <vt:lpstr>PowerPoint Presentation</vt:lpstr>
      <vt:lpstr>PowerPoint Presentation</vt:lpstr>
      <vt:lpstr>Finished product</vt:lpstr>
      <vt:lpstr>Future Updates</vt:lpstr>
      <vt:lpstr>Additional Images: Before</vt:lpstr>
      <vt:lpstr>Initial OSM data</vt:lpstr>
      <vt:lpstr>Updating Fairways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Golf Course Data Enrichment</dc:title>
  <dc:creator>PSU</dc:creator>
  <cp:lastModifiedBy>PSU</cp:lastModifiedBy>
  <cp:revision>20</cp:revision>
  <dcterms:created xsi:type="dcterms:W3CDTF">2015-04-13T01:10:50Z</dcterms:created>
  <dcterms:modified xsi:type="dcterms:W3CDTF">2015-05-03T06:07:14Z</dcterms:modified>
</cp:coreProperties>
</file>