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58" r:id="rId5"/>
    <p:sldId id="261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8" d="100"/>
          <a:sy n="68" d="100"/>
        </p:scale>
        <p:origin x="147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6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4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34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85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83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13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9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4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1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9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2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6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7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6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3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9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22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apps.opp.psu.edu/alerts.cf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Temporary and Planned Road Closures &amp; Changes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Brad Guay</a:t>
            </a:r>
            <a:br>
              <a:rPr lang="en-US" dirty="0" smtClean="0"/>
            </a:br>
            <a:r>
              <a:rPr lang="en-US" dirty="0" smtClean="0"/>
              <a:t>GEOG 467</a:t>
            </a:r>
            <a:br>
              <a:rPr lang="en-US" dirty="0" smtClean="0"/>
            </a:br>
            <a:r>
              <a:rPr lang="en-US" dirty="0" smtClean="0"/>
              <a:t>April 28,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8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15276"/>
            <a:ext cx="10018713" cy="3124201"/>
          </a:xfrm>
        </p:spPr>
        <p:txBody>
          <a:bodyPr/>
          <a:lstStyle/>
          <a:p>
            <a:r>
              <a:rPr lang="en-US" dirty="0" smtClean="0"/>
              <a:t>Campus roads are closed and rerouted on both a planned and unplanned basis</a:t>
            </a:r>
          </a:p>
          <a:p>
            <a:r>
              <a:rPr lang="en-US" dirty="0" smtClean="0"/>
              <a:t>Football games</a:t>
            </a:r>
          </a:p>
          <a:p>
            <a:r>
              <a:rPr lang="en-US" dirty="0" smtClean="0"/>
              <a:t>Construction</a:t>
            </a:r>
          </a:p>
          <a:p>
            <a:r>
              <a:rPr lang="en-US" dirty="0" smtClean="0"/>
              <a:t>Emergencies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083" y="2660632"/>
            <a:ext cx="5239624" cy="3992094"/>
          </a:xfrm>
          <a:prstGeom prst="rect">
            <a:avLst/>
          </a:prstGeom>
        </p:spPr>
      </p:pic>
      <p:pic>
        <p:nvPicPr>
          <p:cNvPr id="1026" name="Picture 2" descr="http://upload.wikimedia.org/wikipedia/commons/0/06/Penn_state_health_and_counseling_services_building_constru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78" y="2660632"/>
            <a:ext cx="2456588" cy="184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iddons-martin.com/LiveSite/images/pierce_trucks_in_action/10-2011%20Waxahachie%20Chemical%20Fire/Wax%20Fire%20(2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38" y="4656679"/>
            <a:ext cx="3267602" cy="199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0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49581"/>
            <a:ext cx="10018713" cy="312420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Football parking maps</a:t>
            </a:r>
          </a:p>
          <a:p>
            <a:r>
              <a:rPr lang="en-US" dirty="0" smtClean="0"/>
              <a:t>PSU Emergency Alerts</a:t>
            </a:r>
          </a:p>
          <a:p>
            <a:r>
              <a:rPr lang="en-US" dirty="0" smtClean="0"/>
              <a:t>OPP Alerts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apps.opp.psu.edu/alerts.cfm</a:t>
            </a:r>
            <a:endParaRPr lang="en-US" dirty="0" smtClean="0"/>
          </a:p>
          <a:p>
            <a:pPr lvl="1"/>
            <a:r>
              <a:rPr lang="en-US" dirty="0" smtClean="0"/>
              <a:t>Must be translated from text form to GIS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09" y="4433451"/>
            <a:ext cx="61722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</a:t>
            </a:r>
            <a:r>
              <a:rPr lang="en-US" dirty="0" err="1" smtClean="0"/>
              <a:t>OpenStreetMap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91144"/>
            <a:ext cx="10018713" cy="3124201"/>
          </a:xfrm>
        </p:spPr>
        <p:txBody>
          <a:bodyPr/>
          <a:lstStyle/>
          <a:p>
            <a:r>
              <a:rPr lang="en-US" dirty="0" err="1" smtClean="0"/>
              <a:t>OpenStreetMap</a:t>
            </a:r>
            <a:r>
              <a:rPr lang="en-US" dirty="0"/>
              <a:t> </a:t>
            </a:r>
            <a:r>
              <a:rPr lang="en-US" dirty="0" smtClean="0"/>
              <a:t>can be edited with conditional access tags</a:t>
            </a:r>
          </a:p>
          <a:p>
            <a:r>
              <a:rPr lang="en-US" dirty="0" smtClean="0"/>
              <a:t>Access on roads can be changed for certain dates</a:t>
            </a:r>
          </a:p>
          <a:p>
            <a:r>
              <a:rPr lang="en-US" dirty="0" smtClean="0"/>
              <a:t>This works best with planned closures</a:t>
            </a:r>
          </a:p>
        </p:txBody>
      </p:sp>
    </p:spTree>
    <p:extLst>
      <p:ext uri="{BB962C8B-B14F-4D97-AF65-F5344CB8AC3E}">
        <p14:creationId xmlns:p14="http://schemas.microsoft.com/office/powerpoint/2010/main" val="242765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6" y="685801"/>
            <a:ext cx="9612024" cy="50405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59527" y="2119745"/>
            <a:ext cx="2161309" cy="5818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3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504825"/>
            <a:ext cx="9505950" cy="5848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8582" y="3740727"/>
            <a:ext cx="2784763" cy="928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3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10739"/>
            <a:ext cx="10018713" cy="3124201"/>
          </a:xfrm>
        </p:spPr>
        <p:txBody>
          <a:bodyPr/>
          <a:lstStyle/>
          <a:p>
            <a:r>
              <a:rPr lang="en-US" dirty="0" err="1" smtClean="0"/>
              <a:t>Mapbox</a:t>
            </a:r>
            <a:r>
              <a:rPr lang="en-US" dirty="0" smtClean="0"/>
              <a:t> takes up to a week to ingest the information into its routing server</a:t>
            </a:r>
          </a:p>
          <a:p>
            <a:pPr lvl="1"/>
            <a:r>
              <a:rPr lang="en-US" dirty="0" smtClean="0"/>
              <a:t>Directions are likely to be unreliable in many cases</a:t>
            </a:r>
          </a:p>
          <a:p>
            <a:pPr lvl="1"/>
            <a:r>
              <a:rPr lang="en-US" dirty="0" smtClean="0"/>
              <a:t>This is of no use in an emergency</a:t>
            </a:r>
          </a:p>
          <a:p>
            <a:r>
              <a:rPr lang="en-US" dirty="0" smtClean="0"/>
              <a:t>This will require someone to maintain it – information has to stay updated</a:t>
            </a:r>
          </a:p>
          <a:p>
            <a:pPr lvl="1"/>
            <a:r>
              <a:rPr lang="en-US" dirty="0" smtClean="0"/>
              <a:t>If tags aren’t removed, the road will close again at the same time the next year</a:t>
            </a:r>
          </a:p>
        </p:txBody>
      </p:sp>
    </p:spTree>
    <p:extLst>
      <p:ext uri="{BB962C8B-B14F-4D97-AF65-F5344CB8AC3E}">
        <p14:creationId xmlns:p14="http://schemas.microsoft.com/office/powerpoint/2010/main" val="6248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512187"/>
            <a:ext cx="10018713" cy="1752599"/>
          </a:xfrm>
        </p:spPr>
        <p:txBody>
          <a:bodyPr/>
          <a:lstStyle/>
          <a:p>
            <a:r>
              <a:rPr lang="en-US" dirty="0" smtClean="0"/>
              <a:t>A Possible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86727"/>
            <a:ext cx="10018713" cy="3124201"/>
          </a:xfrm>
        </p:spPr>
        <p:txBody>
          <a:bodyPr/>
          <a:lstStyle/>
          <a:p>
            <a:r>
              <a:rPr lang="en-US" dirty="0" smtClean="0"/>
              <a:t>If routing isn’t important, perhaps the road closures could be made as a simple red line on top of the campus map with information when the user clicks</a:t>
            </a:r>
          </a:p>
          <a:p>
            <a:pPr lvl="1"/>
            <a:r>
              <a:rPr lang="en-US" dirty="0" smtClean="0"/>
              <a:t>This will still require someone to maintain and update the information</a:t>
            </a:r>
          </a:p>
          <a:p>
            <a:pPr lvl="1"/>
            <a:r>
              <a:rPr lang="en-US" dirty="0" smtClean="0"/>
              <a:t>Can this be automated?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65" y="3672996"/>
            <a:ext cx="6691746" cy="287871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4949687" y="3717235"/>
            <a:ext cx="2594113" cy="27928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5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168</TotalTime>
  <Words>185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Temporary and Planned Road Closures &amp; Changes</vt:lpstr>
      <vt:lpstr>Introduction</vt:lpstr>
      <vt:lpstr>Sources of Information</vt:lpstr>
      <vt:lpstr>Editing OpenStreetMap</vt:lpstr>
      <vt:lpstr>PowerPoint Presentation</vt:lpstr>
      <vt:lpstr>PowerPoint Presentation</vt:lpstr>
      <vt:lpstr>Limitations</vt:lpstr>
      <vt:lpstr>A Possible Solution?</vt:lpstr>
    </vt:vector>
  </TitlesOfParts>
  <Company>The Pennsylvania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Temporary and Planned Road Closures &amp; Changes</dc:title>
  <dc:creator>Bradford Philip Guay</dc:creator>
  <cp:lastModifiedBy>Bradford Philip Guay</cp:lastModifiedBy>
  <cp:revision>8</cp:revision>
  <dcterms:created xsi:type="dcterms:W3CDTF">2015-04-27T18:57:11Z</dcterms:created>
  <dcterms:modified xsi:type="dcterms:W3CDTF">2015-04-27T21:45:57Z</dcterms:modified>
</cp:coreProperties>
</file>