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19:55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1921 1286 24575,'-18'7'0,"1"-1"0,-1 0 0,-1-2 0,-34 6 0,12-3 0,-239 31 0,78-13 0,149-16 0,28-4 0,0-1 0,-1-1 0,1-1 0,-43-3 0,19-3 0,14 2 0,1-2 0,0-2 0,-49-14 0,13-5 0,2-3 0,1-2 0,-70-46 0,100 50 0,0-1 0,-35-35 0,-27-21 0,77 64 0,1 0 0,-29-34 0,26 26 0,9 8 0,1-1 0,1-1 0,1 0 0,1 0 0,1-2 0,-15-43 0,23 58 0,-1 0 0,1 0 0,0 0 0,1-1 0,0 1 0,0-1 0,1 1 0,0-1 0,1 1 0,-1-1 0,2 1 0,-1 0 0,1-1 0,0 1 0,1 0 0,0 0 0,1 0 0,-1 1 0,1-1 0,1 1 0,-1 0 0,1 0 0,8-8 0,44-42 0,82-62 0,73-37 0,-186 138 0,0 1 0,2 1 0,0 2 0,0 1 0,56-18 0,-11 11 0,0 4 0,1 3 0,0 4 0,1 2 0,-1 4 0,77 7 0,-123-1 0,0 2 0,40 11 0,14 3 0,-39-9 0,0 2 0,49 21 0,19 5 0,-33-11 0,83 40 0,-24-8 0,-91-40 0,-1 1 0,-1 2 0,-1 2 0,78 59 0,-77-39 0,-11-10 0,-25-25 0,0 0 0,-1 1 0,0 0 0,-1 1 0,0-1 0,0 1 0,-1 1 0,5 18 0,9 16 0,-16-40 0,-1-1 0,0 1 0,0 0 0,-1 0 0,0 0 0,0 0 0,0 0 0,0 0 0,-1 0 0,0 0 0,0 0 0,-1 0 0,-2 9 0,0-3 0,-1-1 0,-1 0 0,0 0 0,0 0 0,-13 19 0,-34 48 0,-2-3 0,-119 125 0,158-188 0,0 0 0,-1-1 0,-1-1 0,0-1 0,0 0 0,-27 9 0,30-13 0,-1-1 0,0 0 0,0-2 0,0 1 0,0-2 0,-16 0 0,-41 5 0,44-1 0,-2 1 0,0-1 0,0-2 0,0-1 0,-39-2 0,59-2-1365,3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28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607 0 24575,'-1'44'0,"3"49"0,-2-89 0,1 0 0,1 0 0,-1 0 0,1 0 0,0 0 0,0 0 0,0 0 0,1 0 0,0-1 0,-1 1 0,6 4 0,46 37 0,-16-15 0,-21-14 0,-8-9 0,0 1 0,0 1 0,-1-1 0,-1 1 0,13 19 0,-20-27 0,0 0 0,1-1 0,-1 1 0,0-1 0,0 1 0,1 0 0,-1-1 0,0 1 0,0 0 0,0-1 0,0 1 0,0 0 0,0-1 0,0 1 0,0 0 0,-1-1 0,1 1 0,0 0 0,0-1 0,-1 1 0,1 0 0,0-1 0,-1 1 0,1-1 0,-1 1 0,1 0 0,-1 0 0,-1 0 0,0 0 0,0 0 0,0 0 0,1 0 0,-1-1 0,0 1 0,0 0 0,0-1 0,0 1 0,-4 0 0,-58 0 0,55-1 0,-20 1 0,-1 2 0,0 0 0,1 2 0,-55 14 0,42-9 0,-54 8 0,74-15 0,0 2 0,0 1 0,0 0 0,1 1 0,0 1 0,1 0 0,0 1 0,-23 15 0,30-18 19,1-1 0,-1 0 0,0-1 0,-24 6 0,-12 3-1479,34-7-5366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19:59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24575,'744'0'0,"-553"12"0,3-1 0,-49-12 0,187 2 0,-299 2 0,1 2 0,49 13 0,-10-1 0,269 37 0,-142-32 0,-45-7 0,-70-8 0,141-5 0,-108-4 0,-6 4 0,181-9 0,-141-18 0,-108 15 0,2 2 0,-1 2 0,51 1 0,-43-1 0,-8 0 0,-21 4 0,0-1 0,0-2 0,0 0 0,39-15 0,-41 12 0,0 1 0,1 1 0,0 1 0,0 1 0,27-2 0,334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34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38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1369 699 24575,'-421'8'0,"-1"-5"0,389-6 0,0-1 0,0-2 0,1-1 0,0-2 0,-34-13 0,-7-1 0,50 17 0,0-1 0,1-1 0,0-1 0,-37-21 0,53 26 0,0 0 0,0-1 0,0 1 0,1-1 0,0-1 0,0 1 0,0-1 0,1 0 0,0 0 0,0 0 0,-3-8 0,4 9 0,2 0 0,-1 0 0,1 0 0,-1 0 0,1 0 0,1-1 0,-1 1 0,1 0 0,0 0 0,0-1 0,0 1 0,1 0 0,0 0 0,0-1 0,0 1 0,4-8 0,7-12 0,1 1 0,1 1 0,18-23 0,-32 46 0,24-30 0,36-36 0,-10 13 0,-39 44 0,0 0 0,0 1 0,1 0 0,1 1 0,-1 0 0,1 1 0,20-7 0,-25 10 0,41-14 0,67-15 0,-77 22 0,-10 5 0,1 2 0,-1 0 0,1 2 0,41 3 0,-2 0 0,47-4 0,129 4 0,-202 3 0,0 1 0,0 2 0,-1 2 0,58 22 0,-85-26 0,0-1 0,1-1 0,28 3 0,-36-5 0,1 1 0,-1 0 0,1 0 0,-1 1 0,0 0 0,-1 0 0,1 0 0,-1 1 0,0 1 0,9 7 0,-2-2 0,-9-7 0,1 0 0,-1 0 0,-1 0 0,1 1 0,0 0 0,-1 0 0,0 0 0,0 0 0,-1 1 0,1-1 0,-1 1 0,0 0 0,-1 0 0,1 0 0,-1 0 0,-1 1 0,1-1 0,-1 0 0,0 1 0,0 0 0,-1-1 0,0 10 0,0 47 0,-2 27 0,2-87 0,-1 0 0,1 1 0,-1-1 0,0 0 0,0 0 0,0 0 0,-1 0 0,1 0 0,0-1 0,-1 1 0,0 0 0,0-1 0,0 1 0,0-1 0,0 1 0,0-1 0,-1 0 0,-3 3 0,-7 6 0,-10 15 0,19-21 0,-1 0 0,1 0 0,-1 0 0,0-1 0,0 1 0,0-1 0,0 0 0,-11 5 0,10-6 0,0 1 0,0-1 0,1 2 0,-1-1 0,-5 6 0,-20 15 0,0-10 0,24-13 0,0 1 0,1 0 0,-1 1 0,-8 5 0,-7 6-45,17-11-102,0-1 1,-1 1-1,1-1 0,1 1 1,-1 1-1,0-1 0,1 1 1,-5 6-1,5-4-6679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53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1540 24575,'4'0'0,"1"-1"0,0 0 0,-1 0 0,1 0 0,0-1 0,7-3 0,4-1 0,376-136 0,-227 81 0,-121 46 0,60-10 0,19-5 0,340-84 0,-195 51 0,-172 38 0,355-76 0,-157 22 0,-87 20 0,82-24 0,-84 21 0,296-54 0,7 26 0,-361 65 0,-31 7 0,85-16 0,83-13 0,71-17 0,-105 3 0,260-27 0,-407 74 0,144 0 0,-160 11 0,124-20 0,30-2 0,-142 25 0,32-1 0,-131 1 3,1 0 0,-1 0 0,1 0 0,-1 0-1,1 0 1,0 0 0,-1 0 0,1 0 0,-1 0-1,1 0 1,-1 0 0,1 0 0,-1-1 0,1 1 0,-1 0-1,1 0 1,-1 0 0,1-1 0,-1 1 0,0 0-1,1-1 1,-1 1 0,1 0 0,-1-1 0,0 1 0,1-1-1,-1 1 1,0 0 0,1-1 0,-1 1 0,0-1-1,0 1 1,1-1 0,-1 1 0,0-1 0,0 1 0,0-1-1,0 1 1,0-1 0,0 0 0,0-1-109,-1 1 0,1-1 0,-1 1 1,0 0-1,0-1 0,1 1 0,-1 0 1,0-1-1,0 1 0,0 0 0,-1 0 1,1 0-1,-1-1 0,-11-7-6720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59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24575,'3'1'0,"0"0"0,-1 0 0,1 1 0,0-1 0,0 0 0,-1 1 0,1 0 0,0 0 0,-1 0 0,0 0 0,1 0 0,-1 0 0,0 0 0,0 1 0,2 2 0,11 11 0,-7-10 0,0 0 0,1-1 0,14 6 0,-17-8 0,1 0 0,-1 0 0,0 1 0,0 0 0,0 0 0,-1 0 0,1 0 0,7 9 0,0 2 0,1-2 0,22 19 0,11 9 0,-38-33 0,1 1 0,1-2 0,15 10 0,12 8 0,-8-5 0,-25-18 0,0 1 0,0 0 0,0 0 0,0 0 0,0 1 0,-1 0 0,0-1 0,0 2 0,0-1 0,0 0 0,3 6 0,-7-9 0,1-1 0,-1 1 0,0-1 0,0 1 0,0-1 0,0 1 0,0-1 0,0 1 0,0 0 0,0-1 0,0 1 0,0-1 0,0 1 0,0-1 0,0 1 0,-1-1 0,1 1 0,0-1 0,0 1 0,0-1 0,-1 0 0,1 1 0,0-1 0,-1 1 0,1-1 0,0 0 0,-1 1 0,1-1 0,0 1 0,-1-1 0,1 0 0,-1 0 0,1 1 0,-1-1 0,1 0 0,-1 0 0,1 0 0,-1 1 0,1-1 0,-1 0 0,0 0 0,-27 6 0,19-5 0,1 0 0,0 1 0,0 0 0,0 1 0,0 0 0,1 0 0,-1 0 0,1 1 0,0 0 0,0 0 0,0 1 0,1 0 0,0 1 0,0-1 0,0 1 0,0 0 0,1 0 0,0 1 0,0-1 0,1 1 0,-6 11 0,-15 26 0,16-31 0,1 1 0,-7 16 0,-7 20 0,-46 76 0,62-116 0,2-6 0,1 1 0,0-1 0,1 1 0,-1 0 0,1 0 0,0 0 0,0 0 0,0 0 0,0 0 0,1 0 0,0 1 0,0 7 0,3-6-1365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08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0 24575,'7'1'0,"-1"0"0,0 0 0,0 0 0,0 1 0,0-1 0,0 1 0,9 5 0,40 23 0,-45-24 0,-1 0 0,0 1 0,0 0 0,-1 1 0,14 15 0,-13-13 0,1 0 0,15 12 0,10-4 0,-30-16 0,1 0 0,-1 1 0,0-1 0,0 1 0,0 0 0,-1 1 0,6 3 0,77 69 0,-69-61 0,-12-11 0,1 2 0,1 0 0,-1 1 0,0 0 0,12 15 0,-18-22 0,-1 1 0,0 0 0,1 0 0,-1-1 0,0 1 0,0 0 0,0 0 0,0 0 0,1-1 0,-1 1 0,0 0 0,0 0 0,0 0 0,-1-1 0,1 1 0,0 0 0,0 0 0,0 0 0,0-1 0,-1 1 0,1 0 0,0-1 0,-1 1 0,1 0 0,-1 0 0,1-1 0,-1 1 0,0 0 0,-21 19 0,13-14 0,-210 183 0,157-134 0,-200 197 0,238-227-1365,14-15-5461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1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24575,'1554'0'0,"-1539"0"-195,0-2 0,0 0 0,0 0 0,-1-2 0,1 0 0,22-9 0,-18 4-6631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26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2576 0 24575,'-61'2'0,"1"2"0,-62 10 0,-117 29 0,39-6 0,120-24 0,-320 61 0,316-56 0,-113 32 0,140-31 0,0 2 0,-67 33 0,97-39 0,0 0 0,2 1 0,0 2 0,1 0 0,1 1 0,-23 24 0,-52 59 0,-104 116 0,165-174 0,-8 9 0,-38 61 0,-90 213 0,146-273 0,20-37 0,0 0 0,2 0 0,0 0 0,2 0 0,0 0 0,1 1 0,1-1 0,1 1 0,4 22 0,-2-30 0,1 1 0,1-1 0,0 0 0,1 1 0,0-1 0,9 12 0,17 35 0,-28-50 0,0 0 0,1-1 0,0 1 0,0-1 0,1 0 0,0 0 0,0 0 0,1-1 0,0 1 0,0-1 0,1 0 0,-1-1 0,1 1 0,0-1 0,11 5 0,-2 0 0,-1 2 0,0-1 0,13 14 0,-18-15 0,0 0 0,1-1 0,0 0 0,1-1 0,0 0 0,0 0 0,14 5 0,36 12 0,61 19 0,-72-31 0,-31-8 0,0 1 0,21 7 0,-26-7 0,1-1 0,-1-1 0,1 0 0,0-1 0,26 1 0,-22-2 0,0 1 0,0 1 0,23 5 0,5 7 0,-33-10 0,1 0 0,0-1 0,1 0 0,-1-1 0,23 2 0,-15-4 0,-1 2 0,0 0 0,0 0 0,-1 2 0,1 1 0,-1 0 0,23 10 0,10 1-69,-43-14 104,0 0 0,0 1 0,0 1 1,12 6-1,-20-9-127,0 0 0,-1 1 0,1-1 0,-1 1 0,0 0 0,0 0 0,0 0 0,0 0 0,-1 0 0,0 0 0,1 1 0,-1-1 0,-1 1 0,1-1 0,1 7 0,1 4-6734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691C-8798-4279-96DE-5BDD4CCC38DB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67DD-FD34-4A46-95D2-B3CF62F48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31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精確到毫秒的計時。支援暫停、重啟、停止以及日誌記錄。清除日誌功能。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67DD-FD34-4A46-95D2-B3CF62F48B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A34ED-418F-82DD-21D9-CFE184FEA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A9D21B-7D05-8ECF-253C-AD8833E57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96684-755E-8370-C27C-FC0E044A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664D1-6C92-5F05-9E62-7843747E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2DC461-06D3-FB4A-5641-68C14BB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1454B-68F1-B578-1ABB-1AF973B1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DECBA3-2801-5EE3-00FA-222B8970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8D952-B599-11E0-7A98-DB72FEE8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EEBA3-7C42-8382-925D-9C2A191E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FD1F8-096F-E87D-C130-89ABC4C6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1FFFBE-386E-D664-C516-9A2F78BBE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08817-034C-3BBF-02DE-6BC10AF9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A8F74-5750-33F1-A3C2-86E3BCA6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1A627-45F0-CBEC-5DAC-3F2AE4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6EB48-2ABB-D7F2-1E05-4CE238F3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A474D-5804-FE74-02FD-58CFE362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A588B-54E5-70CC-B6E6-0C26F4F2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1D900-45E3-6E21-7139-68B1B85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54624-DA5F-8D36-31AB-D5EE692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8802BE-70F8-B15B-DABA-61C19C7D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1FBF2-352C-E223-6987-333AEC29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9F4FC-28A3-91BE-8E57-1BB99E4E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8CEDF3-A221-4B07-726B-57361A23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A6FFA-4AD8-3881-D427-B4F53F92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3FDE4-0DF5-613E-CD5B-01693B19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5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1974D-95C1-43C2-B20D-7FE7FABC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D2AC6-0E52-B2D7-EDD6-CDA23A510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4C499D-D2DC-D1AC-AD25-D9D35435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AA4BE-5CBE-3CDA-EB18-32593914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DDF411-5B7D-2AE0-2DF2-8579C01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C43C6-B537-914B-C257-F2E1C3E2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B9998-B029-FC3B-E4CA-775DCDFF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8200EE-8141-873F-455E-65FBEEA9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0BF248-8148-639C-3A6F-48A083F6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080D4-41B8-88DE-A9CD-770F1E143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9D380F-2241-0229-3C58-1A273D99F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F02FC6-FD26-1227-7CAA-950F6271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33946E-BFCF-CF0A-2201-6F5484CA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B93FFE-BE52-5415-86FC-57677DE3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7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9492B-6EC9-5E99-8CFB-B71F2B35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2C5F8F-929C-F224-5D97-90E904D3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04D889-A8BE-239D-BE90-8A1D384D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F9E9A-B9A6-C715-29B0-6DFBDAD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5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8EC22F-0E0C-1736-27ED-3E82D67D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56208D-7366-F11D-A8EE-D533B164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A9377-E06B-DCC2-50E4-6126F1E3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2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A52A6-C4E5-C9A5-3A3A-8002EE19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68316-8AEF-922B-BB42-F9D4B22A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AE488A-DA36-36E8-2E77-DFDFC906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0C74B-CACC-AA35-190E-3316002C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0602EE-66AF-29BE-CB6C-96E8C36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A8EB48-283C-41E6-E53C-E2E3877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32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086D2-C157-1C24-39A5-EBCE8BA5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B1345C-2CF4-6336-3C9A-607DBAEA2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154688-5AEB-866E-EE92-F2B9C0D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6430A7-1B93-F80F-C134-6E24F082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1D4158-0635-3065-B2BB-82DC4ACC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225486-AA2B-214A-381A-58407BDB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5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71B6D4-81F2-332F-FF70-FF8D7000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42A6D-E824-7404-258C-A3DBB72E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50D22-BAA3-987E-FC9F-D9D19044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7B7AC-40D5-B3FC-DC0E-BDA674E69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348AD-FEB3-2E4C-8A3B-35019229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7.png"/><Relationship Id="rId18" Type="http://schemas.openxmlformats.org/officeDocument/2006/relationships/customXml" Target="../ink/ink7.xml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4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6.png"/><Relationship Id="rId24" Type="http://schemas.openxmlformats.org/officeDocument/2006/relationships/customXml" Target="../ink/ink10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3.xml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" TargetMode="External"/><Relationship Id="rId2" Type="http://schemas.openxmlformats.org/officeDocument/2006/relationships/hyperlink" Target="https://learn.microsoft.com/en-us/windows/win32/perfctrs/using-the-pdh-fun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windows/win32/api/sysinfoapi/nf-sysinfoapi-globalmemorystatus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FBEE1-7B6A-5F42-FA0A-86EACBDD7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多功能時鐘管理系統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07BC3-7C6A-C291-5335-3C7742DEA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視窗程式設計</a:t>
            </a:r>
            <a:r>
              <a:rPr lang="en-US" altLang="zh-TW" dirty="0"/>
              <a:t>	</a:t>
            </a:r>
            <a:r>
              <a:rPr lang="zh-TW" altLang="en-US" dirty="0"/>
              <a:t>第</a:t>
            </a:r>
            <a:r>
              <a:rPr lang="en-US" altLang="zh-TW" dirty="0"/>
              <a:t>22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en-US" altLang="zh-TW" dirty="0"/>
              <a:t>50915113</a:t>
            </a:r>
            <a:r>
              <a:rPr lang="zh-TW" altLang="en-US" dirty="0"/>
              <a:t> 宋沛玲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65925F5-9510-2222-9EC8-CF2B23787AAB}"/>
              </a:ext>
            </a:extLst>
          </p:cNvPr>
          <p:cNvCxnSpPr/>
          <p:nvPr/>
        </p:nvCxnSpPr>
        <p:spPr>
          <a:xfrm>
            <a:off x="3022333" y="3429000"/>
            <a:ext cx="6699183" cy="80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BAE6BDBE-B61F-CCEE-A63B-8434A5FC3CB8}"/>
              </a:ext>
            </a:extLst>
          </p:cNvPr>
          <p:cNvSpPr/>
          <p:nvPr/>
        </p:nvSpPr>
        <p:spPr>
          <a:xfrm>
            <a:off x="2849077" y="3342373"/>
            <a:ext cx="173256" cy="1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91F58-06CD-29F1-9C14-8F690F35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zh-TW" altLang="en-US" dirty="0"/>
              <a:t>介紹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F4867-7951-987B-5F81-B2B50D2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目標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開發一個結合時鐘、鬧鐘、計時器及系統監控的應用程式。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提供用戶直觀的界面和多樣的功能選項。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展現 </a:t>
            </a:r>
            <a:r>
              <a:rPr lang="en-US" altLang="zh-TW" dirty="0"/>
              <a:t>CPU</a:t>
            </a:r>
            <a:r>
              <a:rPr lang="zh-TW" altLang="en-US" dirty="0"/>
              <a:t>、記憶體使用情況及時間管理工具整合的可能性。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特色功能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模組化功能：時鐘、鬧鐘、計時器、系統監控。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直觀用戶界面，支持多種時鐘樣式及語言選擇。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動態性能監控（</a:t>
            </a:r>
            <a:r>
              <a:rPr lang="en-US" altLang="zh-TW" dirty="0"/>
              <a:t>CPU </a:t>
            </a:r>
            <a:r>
              <a:rPr lang="zh-TW" altLang="en-US" dirty="0"/>
              <a:t>與記憶體狀態）。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0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76DB3-0B4A-75C8-1912-B235446B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767"/>
            <a:ext cx="10515600" cy="94391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系統架構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53124-163C-B3CE-5A0F-8BEC2DE1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模組劃分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主程式（</a:t>
            </a:r>
            <a:r>
              <a:rPr lang="en-US" altLang="zh-TW" b="1" dirty="0"/>
              <a:t>main.cpp</a:t>
            </a:r>
            <a:r>
              <a:rPr lang="zh-TW" altLang="en-US" b="1" dirty="0"/>
              <a:t>）</a:t>
            </a:r>
            <a:r>
              <a:rPr lang="zh-TW" altLang="en-US" dirty="0"/>
              <a:t>：負責初始化介面與整合模組。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時鐘模組（</a:t>
            </a:r>
            <a:r>
              <a:rPr lang="en-US" altLang="zh-TW" b="1" dirty="0" err="1"/>
              <a:t>ClockSystem</a:t>
            </a:r>
            <a:r>
              <a:rPr lang="zh-TW" altLang="en-US" b="1" dirty="0"/>
              <a:t>）</a:t>
            </a:r>
            <a:r>
              <a:rPr lang="zh-TW" altLang="en-US" dirty="0"/>
              <a:t>：提供數位時鐘、類比時鐘、性能監控顯示。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鬧鐘模組（</a:t>
            </a:r>
            <a:r>
              <a:rPr lang="en-US" altLang="zh-TW" b="1" dirty="0" err="1"/>
              <a:t>AlarmWidget</a:t>
            </a:r>
            <a:r>
              <a:rPr lang="zh-TW" altLang="en-US" b="1" dirty="0"/>
              <a:t>）</a:t>
            </a:r>
            <a:r>
              <a:rPr lang="zh-TW" altLang="en-US" dirty="0"/>
              <a:t>：支持鬧鐘設置、音樂選擇、提醒。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計時器模組（</a:t>
            </a:r>
            <a:r>
              <a:rPr lang="en-US" altLang="zh-TW" b="1" dirty="0" err="1"/>
              <a:t>TimerWidget</a:t>
            </a:r>
            <a:r>
              <a:rPr lang="zh-TW" altLang="en-US" b="1" dirty="0"/>
              <a:t>）</a:t>
            </a:r>
            <a:r>
              <a:rPr lang="zh-TW" altLang="en-US" dirty="0"/>
              <a:t>：具備計時、暫停、日誌記錄功能。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系統監控（</a:t>
            </a:r>
            <a:r>
              <a:rPr lang="en-US" altLang="zh-TW" b="1" dirty="0" err="1"/>
              <a:t>SystemMonitor</a:t>
            </a:r>
            <a:r>
              <a:rPr lang="zh-TW" altLang="en-US" b="1" dirty="0"/>
              <a:t>）</a:t>
            </a:r>
            <a:r>
              <a:rPr lang="zh-TW" altLang="en-US" dirty="0"/>
              <a:t>：展示系統當前性能狀態。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技術堆疊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編程語言：</a:t>
            </a:r>
            <a:r>
              <a:rPr lang="en-US" altLang="zh-TW" dirty="0"/>
              <a:t>C++</a:t>
            </a:r>
            <a:r>
              <a:rPr lang="zh-TW" altLang="en-US" dirty="0"/>
              <a:t>（</a:t>
            </a:r>
            <a:r>
              <a:rPr lang="en-US" altLang="zh-TW" dirty="0"/>
              <a:t>Qt </a:t>
            </a:r>
            <a:r>
              <a:rPr lang="zh-TW" altLang="en-US" dirty="0"/>
              <a:t>框架）。</a:t>
            </a:r>
          </a:p>
          <a:p>
            <a:pPr lvl="1"/>
            <a:r>
              <a:rPr lang="zh-TW" altLang="en-US" dirty="0"/>
              <a:t>平台：</a:t>
            </a:r>
            <a:r>
              <a:rPr lang="en-US" altLang="zh-TW" dirty="0"/>
              <a:t>Windows</a:t>
            </a:r>
            <a:r>
              <a:rPr lang="zh-TW" altLang="en-US" dirty="0"/>
              <a:t>（整合 </a:t>
            </a:r>
            <a:r>
              <a:rPr lang="en-US" altLang="zh-TW" dirty="0"/>
              <a:t>PDH </a:t>
            </a:r>
            <a:r>
              <a:rPr lang="zh-TW" altLang="en-US" dirty="0"/>
              <a:t>查詢性能數據）。</a:t>
            </a:r>
          </a:p>
          <a:p>
            <a:pPr lvl="1"/>
            <a:r>
              <a:rPr lang="zh-TW" altLang="en-US" dirty="0"/>
              <a:t>技術特點：</a:t>
            </a:r>
            <a:r>
              <a:rPr lang="en-US" altLang="zh-TW" dirty="0"/>
              <a:t>Qt </a:t>
            </a:r>
            <a:r>
              <a:rPr lang="zh-TW" altLang="en-US" dirty="0"/>
              <a:t>多執行緒與 </a:t>
            </a:r>
            <a:r>
              <a:rPr lang="en-US" altLang="zh-TW" dirty="0"/>
              <a:t>UI </a:t>
            </a:r>
            <a:r>
              <a:rPr lang="zh-TW" altLang="en-US" dirty="0"/>
              <a:t>元件。</a:t>
            </a:r>
          </a:p>
          <a:p>
            <a:pPr lvl="1"/>
            <a:endParaRPr lang="en-US" altLang="zh-TW" dirty="0"/>
          </a:p>
          <a:p>
            <a:r>
              <a:rPr lang="zh-TW" altLang="en-US" sz="2800" b="1" dirty="0"/>
              <a:t>效能優化： </a:t>
            </a:r>
            <a:endParaRPr lang="en-US" altLang="zh-TW" sz="2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PDH API </a:t>
            </a:r>
            <a:r>
              <a:rPr lang="zh-TW" altLang="en-US" dirty="0"/>
              <a:t>與 </a:t>
            </a:r>
            <a:r>
              <a:rPr lang="en-US" altLang="zh-TW" dirty="0" err="1"/>
              <a:t>GlobalMemoryStatusEx</a:t>
            </a:r>
            <a:r>
              <a:rPr lang="en-US" altLang="zh-TW" dirty="0"/>
              <a:t> </a:t>
            </a:r>
            <a:r>
              <a:rPr lang="zh-TW" altLang="en-US" dirty="0"/>
              <a:t>提升性能數據讀取效率。 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將畫面繪製與更新分開執行，減少 </a:t>
            </a:r>
            <a:r>
              <a:rPr lang="en-US" altLang="zh-TW" dirty="0"/>
              <a:t>UI </a:t>
            </a:r>
            <a:r>
              <a:rPr lang="zh-TW" altLang="en-US" dirty="0"/>
              <a:t>卡頓。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4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95FC-BE4D-BBBB-A123-C4C66610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0" y="0"/>
            <a:ext cx="3999971" cy="16907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4000" dirty="0"/>
              <a:t>時鐘介面</a:t>
            </a:r>
            <a:endParaRPr lang="en-US" altLang="zh-TW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E0E864C-542B-6CDB-6A39-E6F4B95D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10" y="139694"/>
            <a:ext cx="3328684" cy="30540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595000-647F-48BA-23A5-B07489C7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7" y="4086530"/>
            <a:ext cx="2689993" cy="24680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3404CA0-1FD5-4DDC-4496-8C883833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077" y="149891"/>
            <a:ext cx="3246796" cy="30438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2B0B88-8D32-E8CA-D42B-11B7F2CBC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077" y="3758756"/>
            <a:ext cx="3246796" cy="29951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C59F12-6504-E1C7-2A99-6ED830877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710" y="3725270"/>
            <a:ext cx="3253300" cy="299303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D32C4D-1184-3505-0A0D-D2964B2EC22F}"/>
              </a:ext>
            </a:extLst>
          </p:cNvPr>
          <p:cNvSpPr txBox="1"/>
          <p:nvPr/>
        </p:nvSpPr>
        <p:spPr>
          <a:xfrm>
            <a:off x="47480" y="1543536"/>
            <a:ext cx="4371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時鐘模組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支援數位與類比顯示。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24 </a:t>
            </a:r>
            <a:r>
              <a:rPr lang="zh-TW" altLang="en-US" dirty="0"/>
              <a:t>小時</a:t>
            </a:r>
            <a:r>
              <a:rPr lang="en-US" altLang="zh-TW" dirty="0"/>
              <a:t>/12 </a:t>
            </a:r>
            <a:r>
              <a:rPr lang="zh-TW" altLang="en-US" dirty="0"/>
              <a:t>小時制切換，結合 </a:t>
            </a:r>
            <a:r>
              <a:rPr lang="en-US" altLang="zh-TW" dirty="0"/>
              <a:t>CPU/</a:t>
            </a:r>
            <a:r>
              <a:rPr lang="zh-TW" altLang="en-US" dirty="0"/>
              <a:t>記憶體使用率。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系統監控模組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透過 </a:t>
            </a:r>
            <a:r>
              <a:rPr lang="en-US" altLang="zh-TW" dirty="0"/>
              <a:t>PDH </a:t>
            </a:r>
            <a:r>
              <a:rPr lang="zh-TW" altLang="en-US" dirty="0"/>
              <a:t>讀取 </a:t>
            </a:r>
            <a:r>
              <a:rPr lang="en-US" altLang="zh-TW" dirty="0"/>
              <a:t>CPU </a:t>
            </a:r>
            <a:r>
              <a:rPr lang="zh-TW" altLang="en-US" dirty="0"/>
              <a:t>與記憶體狀態。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實時顯示系統負載。</a:t>
            </a: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E74A671-40CF-6B3D-3736-8C77F995531D}"/>
              </a:ext>
            </a:extLst>
          </p:cNvPr>
          <p:cNvSpPr txBox="1"/>
          <p:nvPr/>
        </p:nvSpPr>
        <p:spPr>
          <a:xfrm>
            <a:off x="164236" y="3901864"/>
            <a:ext cx="145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原始頁面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2000E05-FFB6-CF86-831F-B2E04C365363}"/>
              </a:ext>
            </a:extLst>
          </p:cNvPr>
          <p:cNvSpPr txBox="1"/>
          <p:nvPr/>
        </p:nvSpPr>
        <p:spPr>
          <a:xfrm>
            <a:off x="4282917" y="357409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94D87A4E-B6C1-FDF8-252B-75A046229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298" y="3468059"/>
            <a:ext cx="1750476" cy="514422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5E130A60-BBDA-1FB3-6084-9B8C6CB4C008}"/>
              </a:ext>
            </a:extLst>
          </p:cNvPr>
          <p:cNvSpPr txBox="1"/>
          <p:nvPr/>
        </p:nvSpPr>
        <p:spPr>
          <a:xfrm>
            <a:off x="8224710" y="3655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6E88910-7914-A00A-833E-D93B72AEDA46}"/>
              </a:ext>
            </a:extLst>
          </p:cNvPr>
          <p:cNvSpPr txBox="1"/>
          <p:nvPr/>
        </p:nvSpPr>
        <p:spPr>
          <a:xfrm>
            <a:off x="4105194" y="3655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EC40F6-27D8-287E-C8AA-9A339231A334}"/>
              </a:ext>
            </a:extLst>
          </p:cNvPr>
          <p:cNvSpPr txBox="1"/>
          <p:nvPr/>
        </p:nvSpPr>
        <p:spPr>
          <a:xfrm>
            <a:off x="8192601" y="3509558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A41AE50-F870-91C6-BCD8-FC6ED0DB8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779" y="23475"/>
            <a:ext cx="1867161" cy="419158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43ED9B2A-A2AE-4B28-019B-E97FBE1C70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3524" y="3475005"/>
            <a:ext cx="2191056" cy="41915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781F4885-7A09-126D-D75D-C32B08D70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1421" y="13948"/>
            <a:ext cx="192431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76389-3CC0-6C67-872B-D4C54E25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" y="87127"/>
            <a:ext cx="10515600" cy="1325563"/>
          </a:xfrm>
        </p:spPr>
        <p:txBody>
          <a:bodyPr/>
          <a:lstStyle/>
          <a:p>
            <a:r>
              <a:rPr lang="zh-TW" altLang="en-US" dirty="0"/>
              <a:t>鬧鐘管理介面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585072-6B7F-6C59-F10D-9BF8087D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898" y="1412690"/>
            <a:ext cx="5048927" cy="470492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914518-BC77-0298-EA92-E8E489484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30" y="1016183"/>
            <a:ext cx="3127483" cy="24128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E1515D-7CF6-0763-1873-3186569D2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242" y="4871554"/>
            <a:ext cx="7884337" cy="9593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3D0D1C9-E4EB-4C60-A3F2-4D05CD005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40" y="4289989"/>
            <a:ext cx="3037713" cy="212250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E8ABB1-B76C-555E-06B5-F890C346C5A6}"/>
              </a:ext>
            </a:extLst>
          </p:cNvPr>
          <p:cNvSpPr txBox="1"/>
          <p:nvPr/>
        </p:nvSpPr>
        <p:spPr>
          <a:xfrm>
            <a:off x="-72579" y="1299261"/>
            <a:ext cx="364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支援每日重複鬧鐘、音樂選擇。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延遲功能（</a:t>
            </a:r>
            <a:r>
              <a:rPr lang="en-US" altLang="zh-TW" dirty="0"/>
              <a:t>Snooze</a:t>
            </a:r>
            <a:r>
              <a:rPr lang="zh-TW" altLang="en-US" dirty="0"/>
              <a:t>）與鬧鐘管理。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F0851BFF-50B3-7C5F-14B0-7A09DE97F4DD}"/>
                  </a:ext>
                </a:extLst>
              </p14:cNvPr>
              <p14:cNvContentPartPr/>
              <p14:nvPr/>
            </p14:nvContentPartPr>
            <p14:xfrm>
              <a:off x="1437820" y="5294507"/>
              <a:ext cx="942480" cy="50832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F0851BFF-50B3-7C5F-14B0-7A09DE97F4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1700" y="5288387"/>
                <a:ext cx="9547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C045866F-2C86-C49D-6FFB-923C6082F99B}"/>
                  </a:ext>
                </a:extLst>
              </p14:cNvPr>
              <p14:cNvContentPartPr/>
              <p14:nvPr/>
            </p14:nvContentPartPr>
            <p14:xfrm>
              <a:off x="2336380" y="5579267"/>
              <a:ext cx="1637280" cy="6012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C045866F-2C86-C49D-6FFB-923C6082F9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0260" y="5573147"/>
                <a:ext cx="16495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5F9C45C9-EF61-0C34-9294-11DA65BC4412}"/>
                  </a:ext>
                </a:extLst>
              </p14:cNvPr>
              <p14:cNvContentPartPr/>
              <p14:nvPr/>
            </p14:nvContentPartPr>
            <p14:xfrm>
              <a:off x="6011380" y="2971667"/>
              <a:ext cx="360" cy="3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5F9C45C9-EF61-0C34-9294-11DA65BC44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5260" y="29655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524C79EE-6FB7-712B-8505-FF83C76C7DD1}"/>
                  </a:ext>
                </a:extLst>
              </p14:cNvPr>
              <p14:cNvContentPartPr/>
              <p14:nvPr/>
            </p14:nvContentPartPr>
            <p14:xfrm>
              <a:off x="5732941" y="2843581"/>
              <a:ext cx="612360" cy="26424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524C79EE-6FB7-712B-8505-FF83C76C7D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6821" y="2837461"/>
                <a:ext cx="6246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AE3AF23C-1763-9155-A0F4-7C48B19E6F77}"/>
                  </a:ext>
                </a:extLst>
              </p14:cNvPr>
              <p14:cNvContentPartPr/>
              <p14:nvPr/>
            </p14:nvContentPartPr>
            <p14:xfrm>
              <a:off x="6152880" y="2277600"/>
              <a:ext cx="2579400" cy="5547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AE3AF23C-1763-9155-A0F4-7C48B19E6F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6760" y="2271480"/>
                <a:ext cx="25916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AF8A2D32-CBDE-2503-7C06-8D953831E1C6}"/>
                  </a:ext>
                </a:extLst>
              </p14:cNvPr>
              <p14:cNvContentPartPr/>
              <p14:nvPr/>
            </p14:nvContentPartPr>
            <p14:xfrm>
              <a:off x="8623200" y="2216040"/>
              <a:ext cx="165240" cy="3052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AF8A2D32-CBDE-2503-7C06-8D953831E1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17080" y="2209920"/>
                <a:ext cx="177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1C6E22B4-0F78-08C8-9CB3-75908FE096D7}"/>
                  </a:ext>
                </a:extLst>
              </p14:cNvPr>
              <p14:cNvContentPartPr/>
              <p14:nvPr/>
            </p14:nvContentPartPr>
            <p14:xfrm>
              <a:off x="3807480" y="5441820"/>
              <a:ext cx="221040" cy="3279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1C6E22B4-0F78-08C8-9CB3-75908FE096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1360" y="5435700"/>
                <a:ext cx="2332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6EB7079E-51C6-1C47-698E-D7FE67535A1B}"/>
                  </a:ext>
                </a:extLst>
              </p14:cNvPr>
              <p14:cNvContentPartPr/>
              <p14:nvPr/>
            </p14:nvContentPartPr>
            <p14:xfrm>
              <a:off x="3549360" y="2736420"/>
              <a:ext cx="612000" cy="1332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6EB7079E-51C6-1C47-698E-D7FE67535A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3240" y="2730300"/>
                <a:ext cx="624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0EA2C7B1-A7BA-D07C-2C8B-CCB0D41252A6}"/>
              </a:ext>
            </a:extLst>
          </p:cNvPr>
          <p:cNvGrpSpPr/>
          <p:nvPr/>
        </p:nvGrpSpPr>
        <p:grpSpPr>
          <a:xfrm>
            <a:off x="2933710" y="2568011"/>
            <a:ext cx="927591" cy="954668"/>
            <a:chOff x="3072360" y="2736780"/>
            <a:chExt cx="68688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68FB637F-BE99-F100-6721-3906D8911C1C}"/>
                    </a:ext>
                  </a:extLst>
                </p14:cNvPr>
                <p14:cNvContentPartPr/>
                <p14:nvPr/>
              </p14:nvContentPartPr>
              <p14:xfrm>
                <a:off x="3072360" y="2736780"/>
                <a:ext cx="686880" cy="73620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68FB637F-BE99-F100-6721-3906D8911C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7827" y="2731305"/>
                  <a:ext cx="695946" cy="747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0B29798A-6AE9-D825-74EF-970DB1AD402F}"/>
                    </a:ext>
                  </a:extLst>
                </p14:cNvPr>
                <p14:cNvContentPartPr/>
                <p14:nvPr/>
              </p14:nvContentPartPr>
              <p14:xfrm>
                <a:off x="3324360" y="3409980"/>
                <a:ext cx="216000" cy="18072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0B29798A-6AE9-D825-74EF-970DB1AD40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9821" y="3404504"/>
                  <a:ext cx="225078" cy="1916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673BBE-3E85-A338-DF38-91BDDE912388}"/>
              </a:ext>
            </a:extLst>
          </p:cNvPr>
          <p:cNvSpPr txBox="1"/>
          <p:nvPr/>
        </p:nvSpPr>
        <p:spPr>
          <a:xfrm>
            <a:off x="3415800" y="3019111"/>
            <a:ext cx="18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儲存於本地端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zh-TW" altLang="en-US" sz="1200" dirty="0">
                <a:solidFill>
                  <a:srgbClr val="FF0000"/>
                </a:solidFill>
              </a:rPr>
              <a:t>下次打開還會在</a:t>
            </a:r>
          </a:p>
        </p:txBody>
      </p:sp>
    </p:spTree>
    <p:extLst>
      <p:ext uri="{BB962C8B-B14F-4D97-AF65-F5344CB8AC3E}">
        <p14:creationId xmlns:p14="http://schemas.microsoft.com/office/powerpoint/2010/main" val="41559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496CE-2A18-23A7-3E6B-6FFBB37B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計時器介面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46092B-F482-537C-4805-9141E049E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6872" y="1825625"/>
            <a:ext cx="4698255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385EA2-7E90-2C26-83F2-3C47B980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" y="2170156"/>
            <a:ext cx="3521593" cy="13255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2C774A-7BD9-F04A-2F69-A6E40725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840" y="1840475"/>
            <a:ext cx="4107120" cy="17389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2AE651-347B-C8AB-A36E-6A1A1DA97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3138" y="3975188"/>
            <a:ext cx="5035395" cy="219402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B688E6-6149-77F7-E6DD-100392A28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127" y="3892463"/>
            <a:ext cx="3676850" cy="2284500"/>
          </a:xfrm>
          <a:prstGeom prst="rect">
            <a:avLst/>
          </a:prstGeom>
        </p:spPr>
      </p:pic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BE07EE76-5CE6-080C-856A-9B9C3D4C9E02}"/>
              </a:ext>
            </a:extLst>
          </p:cNvPr>
          <p:cNvSpPr/>
          <p:nvPr/>
        </p:nvSpPr>
        <p:spPr>
          <a:xfrm>
            <a:off x="2815954" y="2576133"/>
            <a:ext cx="1218710" cy="17381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155981D5-FB22-282F-0588-C0575585B7EA}"/>
              </a:ext>
            </a:extLst>
          </p:cNvPr>
          <p:cNvSpPr/>
          <p:nvPr/>
        </p:nvSpPr>
        <p:spPr>
          <a:xfrm rot="18976001">
            <a:off x="2804529" y="3502910"/>
            <a:ext cx="1442204" cy="2554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40A2C4F5-90CB-A8AB-75A8-2BBA8FC2320B}"/>
              </a:ext>
            </a:extLst>
          </p:cNvPr>
          <p:cNvSpPr/>
          <p:nvPr/>
        </p:nvSpPr>
        <p:spPr>
          <a:xfrm flipH="1" flipV="1">
            <a:off x="7991029" y="2760186"/>
            <a:ext cx="1218709" cy="20288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A008445-F219-65B0-FF3C-B1F6569924FD}"/>
              </a:ext>
            </a:extLst>
          </p:cNvPr>
          <p:cNvSpPr/>
          <p:nvPr/>
        </p:nvSpPr>
        <p:spPr>
          <a:xfrm rot="2227248" flipH="1">
            <a:off x="7698340" y="3754882"/>
            <a:ext cx="1687095" cy="20288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F35AD9-A307-B5A3-D125-B34884FD3134}"/>
              </a:ext>
            </a:extLst>
          </p:cNvPr>
          <p:cNvSpPr/>
          <p:nvPr/>
        </p:nvSpPr>
        <p:spPr>
          <a:xfrm>
            <a:off x="762070" y="3708906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stop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FC304C-703C-EF31-7498-64EF96E9D16E}"/>
              </a:ext>
            </a:extLst>
          </p:cNvPr>
          <p:cNvSpPr/>
          <p:nvPr/>
        </p:nvSpPr>
        <p:spPr>
          <a:xfrm>
            <a:off x="672185" y="1825625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start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BE0B12-2FD8-87B4-C3FC-48DBD1FD78C9}"/>
              </a:ext>
            </a:extLst>
          </p:cNvPr>
          <p:cNvSpPr/>
          <p:nvPr/>
        </p:nvSpPr>
        <p:spPr>
          <a:xfrm>
            <a:off x="9708417" y="1601361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pause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1B2C60-E5B5-47C0-1B63-B1F40C88364E}"/>
              </a:ext>
            </a:extLst>
          </p:cNvPr>
          <p:cNvSpPr/>
          <p:nvPr/>
        </p:nvSpPr>
        <p:spPr>
          <a:xfrm>
            <a:off x="9341946" y="3682800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clean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AD77D1A-4844-0499-D76F-45C3E9491457}"/>
              </a:ext>
            </a:extLst>
          </p:cNvPr>
          <p:cNvSpPr txBox="1"/>
          <p:nvPr/>
        </p:nvSpPr>
        <p:spPr>
          <a:xfrm>
            <a:off x="4483886" y="2186136"/>
            <a:ext cx="23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精確到</a:t>
            </a:r>
            <a:r>
              <a:rPr lang="zh-TW" altLang="en-US" sz="1200" dirty="0">
                <a:solidFill>
                  <a:srgbClr val="FF0000"/>
                </a:solidFill>
              </a:rPr>
              <a:t>毫秒</a:t>
            </a:r>
            <a:r>
              <a:rPr lang="zh-TW" altLang="en-US" sz="1200" dirty="0"/>
              <a:t>的計時</a:t>
            </a:r>
          </a:p>
        </p:txBody>
      </p:sp>
    </p:spTree>
    <p:extLst>
      <p:ext uri="{BB962C8B-B14F-4D97-AF65-F5344CB8AC3E}">
        <p14:creationId xmlns:p14="http://schemas.microsoft.com/office/powerpoint/2010/main" val="58532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0E044-3A41-68F2-2D82-C4E2719E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用戶介面使用影片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77861-A1F6-80A8-44D5-546EB509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https://youtu.be/J35PofR2MiY?si=cnyUXawYtuoJadMe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AD170EC-8910-D33C-D186-E4C88DFAB94F}"/>
              </a:ext>
            </a:extLst>
          </p:cNvPr>
          <p:cNvSpPr txBox="1">
            <a:spLocks/>
          </p:cNvSpPr>
          <p:nvPr/>
        </p:nvSpPr>
        <p:spPr>
          <a:xfrm>
            <a:off x="838200" y="2413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程式碼展示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89B0894-975E-E585-61DC-E3F72A3681FB}"/>
              </a:ext>
            </a:extLst>
          </p:cNvPr>
          <p:cNvSpPr txBox="1">
            <a:spLocks/>
          </p:cNvSpPr>
          <p:nvPr/>
        </p:nvSpPr>
        <p:spPr>
          <a:xfrm>
            <a:off x="838200" y="3739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 </a:t>
            </a:r>
            <a:r>
              <a:rPr lang="en-US" altLang="zh-TW" dirty="0"/>
              <a:t>https://github.com/penny-sung/clock.git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77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0E0A3-4110-1719-2335-BAFEE2D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63"/>
            <a:ext cx="10515600" cy="1579178"/>
          </a:xfrm>
        </p:spPr>
        <p:txBody>
          <a:bodyPr/>
          <a:lstStyle/>
          <a:p>
            <a:r>
              <a:rPr lang="zh-TW" altLang="en-US" dirty="0"/>
              <a:t>參考文獻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6666D-3271-D166-25FD-BDE18614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22" y="144061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TW" altLang="en-US" b="1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Qt Framework Documentation</a:t>
            </a:r>
            <a:br>
              <a:rPr lang="en-US" altLang="zh-TW" dirty="0"/>
            </a:br>
            <a:r>
              <a:rPr lang="zh-TW" altLang="en-US" dirty="0"/>
              <a:t>官方文檔：  </a:t>
            </a:r>
            <a:r>
              <a:rPr lang="en-US" altLang="zh-TW" dirty="0"/>
              <a:t>https://doc.qt.io/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PDH API Documentation</a:t>
            </a:r>
            <a:br>
              <a:rPr lang="en-US" altLang="zh-TW" dirty="0"/>
            </a:br>
            <a:r>
              <a:rPr lang="zh-TW" altLang="en-US" dirty="0"/>
              <a:t>微軟官方文檔：</a:t>
            </a:r>
            <a:r>
              <a:rPr lang="en-US" altLang="zh-TW" dirty="0">
                <a:hlinkClick r:id="rId2"/>
              </a:rPr>
              <a:t>https://learn.microsoft.com/en-us/windows/win32/perfctrs/using-the-pdh-functions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 err="1"/>
              <a:t>QPainter</a:t>
            </a:r>
            <a:r>
              <a:rPr lang="en-US" altLang="zh-TW" dirty="0"/>
              <a:t> and </a:t>
            </a:r>
            <a:r>
              <a:rPr lang="en-US" altLang="zh-TW" dirty="0" err="1"/>
              <a:t>QTimer</a:t>
            </a:r>
            <a:r>
              <a:rPr lang="en-US" altLang="zh-TW" dirty="0"/>
              <a:t> Usage</a:t>
            </a:r>
            <a:br>
              <a:rPr lang="en-US" altLang="zh-TW" dirty="0"/>
            </a:br>
            <a:r>
              <a:rPr lang="en-US" altLang="zh-TW" dirty="0"/>
              <a:t>Qt Forum </a:t>
            </a:r>
            <a:r>
              <a:rPr lang="zh-TW" altLang="en-US" dirty="0"/>
              <a:t>教程與示例：</a:t>
            </a:r>
            <a:r>
              <a:rPr lang="en-US" altLang="zh-TW" dirty="0">
                <a:hlinkClick r:id="rId3"/>
              </a:rPr>
              <a:t>https://www.qt.io/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 err="1"/>
              <a:t>GlobalMemoryStatusEx</a:t>
            </a:r>
            <a:r>
              <a:rPr lang="en-US" altLang="zh-TW" dirty="0"/>
              <a:t> API</a:t>
            </a:r>
            <a:br>
              <a:rPr lang="en-US" altLang="zh-TW" dirty="0"/>
            </a:br>
            <a:r>
              <a:rPr lang="zh-TW" altLang="en-US" dirty="0"/>
              <a:t>微軟官方文檔：</a:t>
            </a:r>
            <a:r>
              <a:rPr lang="en-US" altLang="zh-TW" dirty="0">
                <a:hlinkClick r:id="rId4"/>
              </a:rPr>
              <a:t>https://learn.microsoft.com/en-us/windows/win32/api/sysinfoapi/nf-sysinfoapi-globalmemorystatusex</a:t>
            </a:r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5.chatgpt</a:t>
            </a:r>
          </a:p>
          <a:p>
            <a:pPr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643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466</Words>
  <Application>Microsoft Office PowerPoint</Application>
  <PresentationFormat>寬螢幕</PresentationFormat>
  <Paragraphs>64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多功能時鐘管理系統</vt:lpstr>
      <vt:lpstr>介紹 </vt:lpstr>
      <vt:lpstr>系統架構 </vt:lpstr>
      <vt:lpstr>時鐘介面</vt:lpstr>
      <vt:lpstr>鬧鐘管理介面</vt:lpstr>
      <vt:lpstr>計時器介面</vt:lpstr>
      <vt:lpstr>用戶介面使用影片</vt:lpstr>
      <vt:lpstr>參考文獻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宋沛玲</dc:creator>
  <cp:lastModifiedBy>宋沛玲</cp:lastModifiedBy>
  <cp:revision>5</cp:revision>
  <dcterms:created xsi:type="dcterms:W3CDTF">2025-01-05T14:25:06Z</dcterms:created>
  <dcterms:modified xsi:type="dcterms:W3CDTF">2025-01-06T06:06:52Z</dcterms:modified>
</cp:coreProperties>
</file>